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9" r:id="rId5"/>
    <p:sldId id="258" r:id="rId6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910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1632" y="6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7CD80-5C21-4D05-B8C3-823D253FCFCA}" type="datetimeFigureOut">
              <a:rPr kumimoji="1" lang="ja-JP" altLang="en-US" smtClean="0"/>
              <a:t>2022/3/6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D5A7-B2FB-48CC-ACF5-9ED7B09FD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490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7CD80-5C21-4D05-B8C3-823D253FCFCA}" type="datetimeFigureOut">
              <a:rPr kumimoji="1" lang="ja-JP" altLang="en-US" smtClean="0"/>
              <a:t>2022/3/6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D5A7-B2FB-48CC-ACF5-9ED7B09FD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392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7CD80-5C21-4D05-B8C3-823D253FCFCA}" type="datetimeFigureOut">
              <a:rPr kumimoji="1" lang="ja-JP" altLang="en-US" smtClean="0"/>
              <a:t>2022/3/6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D5A7-B2FB-48CC-ACF5-9ED7B09FD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33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7CD80-5C21-4D05-B8C3-823D253FCFCA}" type="datetimeFigureOut">
              <a:rPr kumimoji="1" lang="ja-JP" altLang="en-US" smtClean="0"/>
              <a:t>2022/3/6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D5A7-B2FB-48CC-ACF5-9ED7B09FD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910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7CD80-5C21-4D05-B8C3-823D253FCFCA}" type="datetimeFigureOut">
              <a:rPr kumimoji="1" lang="ja-JP" altLang="en-US" smtClean="0"/>
              <a:t>2022/3/6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D5A7-B2FB-48CC-ACF5-9ED7B09FD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25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7CD80-5C21-4D05-B8C3-823D253FCFCA}" type="datetimeFigureOut">
              <a:rPr kumimoji="1" lang="ja-JP" altLang="en-US" smtClean="0"/>
              <a:t>2022/3/6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D5A7-B2FB-48CC-ACF5-9ED7B09FD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5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7CD80-5C21-4D05-B8C3-823D253FCFCA}" type="datetimeFigureOut">
              <a:rPr kumimoji="1" lang="ja-JP" altLang="en-US" smtClean="0"/>
              <a:t>2022/3/6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D5A7-B2FB-48CC-ACF5-9ED7B09FD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379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7CD80-5C21-4D05-B8C3-823D253FCFCA}" type="datetimeFigureOut">
              <a:rPr kumimoji="1" lang="ja-JP" altLang="en-US" smtClean="0"/>
              <a:t>2022/3/6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D5A7-B2FB-48CC-ACF5-9ED7B09FD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480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7CD80-5C21-4D05-B8C3-823D253FCFCA}" type="datetimeFigureOut">
              <a:rPr kumimoji="1" lang="ja-JP" altLang="en-US" smtClean="0"/>
              <a:t>2022/3/6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D5A7-B2FB-48CC-ACF5-9ED7B09FD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614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7CD80-5C21-4D05-B8C3-823D253FCFCA}" type="datetimeFigureOut">
              <a:rPr kumimoji="1" lang="ja-JP" altLang="en-US" smtClean="0"/>
              <a:t>2022/3/6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D5A7-B2FB-48CC-ACF5-9ED7B09FD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5632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7CD80-5C21-4D05-B8C3-823D253FCFCA}" type="datetimeFigureOut">
              <a:rPr kumimoji="1" lang="ja-JP" altLang="en-US" smtClean="0"/>
              <a:t>2022/3/6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7D5A7-B2FB-48CC-ACF5-9ED7B09FD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289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7CD80-5C21-4D05-B8C3-823D253FCFCA}" type="datetimeFigureOut">
              <a:rPr kumimoji="1" lang="ja-JP" altLang="en-US" smtClean="0"/>
              <a:t>2022/3/6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7D5A7-B2FB-48CC-ACF5-9ED7B09FD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359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尾野真千子39歳で再婚 9年ぶり2度目の略奪愛と“おそろいキャップ”ハワイ旅行――2021年BEST5 | 文春オンライン" hidden="1">
            <a:extLst>
              <a:ext uri="{FF2B5EF4-FFF2-40B4-BE49-F238E27FC236}">
                <a16:creationId xmlns:a16="http://schemas.microsoft.com/office/drawing/2014/main" id="{A8F8AB77-EBB5-4C3D-8142-BA144E3DF8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84" r="15079"/>
          <a:stretch/>
        </p:blipFill>
        <p:spPr bwMode="auto">
          <a:xfrm>
            <a:off x="5897" y="2115756"/>
            <a:ext cx="9595303" cy="8514143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</p:pic>
      <p:grpSp>
        <p:nvGrpSpPr>
          <p:cNvPr id="1251" name="グループ化 1250">
            <a:extLst>
              <a:ext uri="{FF2B5EF4-FFF2-40B4-BE49-F238E27FC236}">
                <a16:creationId xmlns:a16="http://schemas.microsoft.com/office/drawing/2014/main" id="{7B00C189-6319-4358-8F94-5F3E0E18B885}"/>
              </a:ext>
            </a:extLst>
          </p:cNvPr>
          <p:cNvGrpSpPr/>
          <p:nvPr/>
        </p:nvGrpSpPr>
        <p:grpSpPr>
          <a:xfrm>
            <a:off x="403421" y="2307611"/>
            <a:ext cx="9015228" cy="9076484"/>
            <a:chOff x="403421" y="2307611"/>
            <a:chExt cx="9015228" cy="9076484"/>
          </a:xfrm>
        </p:grpSpPr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A463F111-A7EC-410A-8491-E2CD2B74EBDF}"/>
                </a:ext>
              </a:extLst>
            </p:cNvPr>
            <p:cNvSpPr/>
            <p:nvPr/>
          </p:nvSpPr>
          <p:spPr>
            <a:xfrm>
              <a:off x="4005021" y="5781675"/>
              <a:ext cx="920945" cy="426740"/>
            </a:xfrm>
            <a:custGeom>
              <a:avLst/>
              <a:gdLst>
                <a:gd name="connsiteX0" fmla="*/ 1829 w 920945"/>
                <a:gd name="connsiteY0" fmla="*/ 200025 h 426740"/>
                <a:gd name="connsiteX1" fmla="*/ 252654 w 920945"/>
                <a:gd name="connsiteY1" fmla="*/ 128588 h 426740"/>
                <a:gd name="connsiteX2" fmla="*/ 220904 w 920945"/>
                <a:gd name="connsiteY2" fmla="*/ 133350 h 426740"/>
                <a:gd name="connsiteX3" fmla="*/ 451092 w 920945"/>
                <a:gd name="connsiteY3" fmla="*/ 90488 h 426740"/>
                <a:gd name="connsiteX4" fmla="*/ 417754 w 920945"/>
                <a:gd name="connsiteY4" fmla="*/ 90488 h 426740"/>
                <a:gd name="connsiteX5" fmla="*/ 617779 w 920945"/>
                <a:gd name="connsiteY5" fmla="*/ 92075 h 426740"/>
                <a:gd name="connsiteX6" fmla="*/ 674929 w 920945"/>
                <a:gd name="connsiteY6" fmla="*/ 120650 h 426740"/>
                <a:gd name="connsiteX7" fmla="*/ 659054 w 920945"/>
                <a:gd name="connsiteY7" fmla="*/ 119063 h 426740"/>
                <a:gd name="connsiteX8" fmla="*/ 827329 w 920945"/>
                <a:gd name="connsiteY8" fmla="*/ 227013 h 426740"/>
                <a:gd name="connsiteX9" fmla="*/ 771767 w 920945"/>
                <a:gd name="connsiteY9" fmla="*/ 160338 h 426740"/>
                <a:gd name="connsiteX10" fmla="*/ 833679 w 920945"/>
                <a:gd name="connsiteY10" fmla="*/ 241300 h 426740"/>
                <a:gd name="connsiteX11" fmla="*/ 909879 w 920945"/>
                <a:gd name="connsiteY11" fmla="*/ 407988 h 426740"/>
                <a:gd name="connsiteX12" fmla="*/ 903529 w 920945"/>
                <a:gd name="connsiteY12" fmla="*/ 423863 h 426740"/>
                <a:gd name="connsiteX13" fmla="*/ 878129 w 920945"/>
                <a:gd name="connsiteY13" fmla="*/ 417513 h 426740"/>
                <a:gd name="connsiteX14" fmla="*/ 825742 w 920945"/>
                <a:gd name="connsiteY14" fmla="*/ 411163 h 426740"/>
                <a:gd name="connsiteX15" fmla="*/ 919404 w 920945"/>
                <a:gd name="connsiteY15" fmla="*/ 411163 h 426740"/>
                <a:gd name="connsiteX16" fmla="*/ 874954 w 920945"/>
                <a:gd name="connsiteY16" fmla="*/ 333375 h 426740"/>
                <a:gd name="connsiteX17" fmla="*/ 759067 w 920945"/>
                <a:gd name="connsiteY17" fmla="*/ 160338 h 426740"/>
                <a:gd name="connsiteX18" fmla="*/ 701917 w 920945"/>
                <a:gd name="connsiteY18" fmla="*/ 123825 h 426740"/>
                <a:gd name="connsiteX19" fmla="*/ 676517 w 920945"/>
                <a:gd name="connsiteY19" fmla="*/ 9525 h 426740"/>
                <a:gd name="connsiteX20" fmla="*/ 684454 w 920945"/>
                <a:gd name="connsiteY20" fmla="*/ 53975 h 426740"/>
                <a:gd name="connsiteX21" fmla="*/ 676517 w 920945"/>
                <a:gd name="connsiteY21" fmla="*/ 88900 h 426740"/>
                <a:gd name="connsiteX22" fmla="*/ 647942 w 920945"/>
                <a:gd name="connsiteY22" fmla="*/ 93663 h 426740"/>
                <a:gd name="connsiteX23" fmla="*/ 646354 w 920945"/>
                <a:gd name="connsiteY23" fmla="*/ 71438 h 426740"/>
                <a:gd name="connsiteX24" fmla="*/ 655879 w 920945"/>
                <a:gd name="connsiteY24" fmla="*/ 33338 h 426740"/>
                <a:gd name="connsiteX25" fmla="*/ 635242 w 920945"/>
                <a:gd name="connsiteY25" fmla="*/ 66675 h 426740"/>
                <a:gd name="connsiteX26" fmla="*/ 570154 w 920945"/>
                <a:gd name="connsiteY26" fmla="*/ 71438 h 426740"/>
                <a:gd name="connsiteX27" fmla="*/ 552692 w 920945"/>
                <a:gd name="connsiteY27" fmla="*/ 0 h 426740"/>
                <a:gd name="connsiteX28" fmla="*/ 549517 w 920945"/>
                <a:gd name="connsiteY28" fmla="*/ 73025 h 426740"/>
                <a:gd name="connsiteX29" fmla="*/ 489192 w 920945"/>
                <a:gd name="connsiteY29" fmla="*/ 85725 h 426740"/>
                <a:gd name="connsiteX30" fmla="*/ 468554 w 920945"/>
                <a:gd name="connsiteY30" fmla="*/ 80963 h 426740"/>
                <a:gd name="connsiteX31" fmla="*/ 436804 w 920945"/>
                <a:gd name="connsiteY31" fmla="*/ 57150 h 426740"/>
                <a:gd name="connsiteX32" fmla="*/ 374892 w 920945"/>
                <a:gd name="connsiteY32" fmla="*/ 25400 h 426740"/>
                <a:gd name="connsiteX33" fmla="*/ 428867 w 920945"/>
                <a:gd name="connsiteY33" fmla="*/ 65088 h 426740"/>
                <a:gd name="connsiteX34" fmla="*/ 439979 w 920945"/>
                <a:gd name="connsiteY34" fmla="*/ 73025 h 426740"/>
                <a:gd name="connsiteX35" fmla="*/ 374892 w 920945"/>
                <a:gd name="connsiteY35" fmla="*/ 92075 h 426740"/>
                <a:gd name="connsiteX36" fmla="*/ 333617 w 920945"/>
                <a:gd name="connsiteY36" fmla="*/ 63500 h 426740"/>
                <a:gd name="connsiteX37" fmla="*/ 347904 w 920945"/>
                <a:gd name="connsiteY37" fmla="*/ 82550 h 426740"/>
                <a:gd name="connsiteX38" fmla="*/ 292342 w 920945"/>
                <a:gd name="connsiteY38" fmla="*/ 100013 h 426740"/>
                <a:gd name="connsiteX39" fmla="*/ 238367 w 920945"/>
                <a:gd name="connsiteY39" fmla="*/ 100013 h 426740"/>
                <a:gd name="connsiteX40" fmla="*/ 219317 w 920945"/>
                <a:gd name="connsiteY40" fmla="*/ 98425 h 426740"/>
                <a:gd name="connsiteX41" fmla="*/ 303454 w 920945"/>
                <a:gd name="connsiteY41" fmla="*/ 101600 h 426740"/>
                <a:gd name="connsiteX42" fmla="*/ 208204 w 920945"/>
                <a:gd name="connsiteY42" fmla="*/ 114300 h 426740"/>
                <a:gd name="connsiteX43" fmla="*/ 147879 w 920945"/>
                <a:gd name="connsiteY43" fmla="*/ 96838 h 426740"/>
                <a:gd name="connsiteX44" fmla="*/ 236779 w 920945"/>
                <a:gd name="connsiteY44" fmla="*/ 109538 h 426740"/>
                <a:gd name="connsiteX45" fmla="*/ 187567 w 920945"/>
                <a:gd name="connsiteY45" fmla="*/ 114300 h 426740"/>
                <a:gd name="connsiteX46" fmla="*/ 165342 w 920945"/>
                <a:gd name="connsiteY46" fmla="*/ 127000 h 426740"/>
                <a:gd name="connsiteX47" fmla="*/ 139942 w 920945"/>
                <a:gd name="connsiteY47" fmla="*/ 139700 h 426740"/>
                <a:gd name="connsiteX48" fmla="*/ 1829 w 920945"/>
                <a:gd name="connsiteY48" fmla="*/ 200025 h 426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920945" h="426740">
                  <a:moveTo>
                    <a:pt x="1829" y="200025"/>
                  </a:moveTo>
                  <a:cubicBezTo>
                    <a:pt x="20614" y="198173"/>
                    <a:pt x="216142" y="139700"/>
                    <a:pt x="252654" y="128588"/>
                  </a:cubicBezTo>
                  <a:cubicBezTo>
                    <a:pt x="289166" y="117476"/>
                    <a:pt x="220904" y="133350"/>
                    <a:pt x="220904" y="133350"/>
                  </a:cubicBezTo>
                  <a:lnTo>
                    <a:pt x="451092" y="90488"/>
                  </a:lnTo>
                  <a:cubicBezTo>
                    <a:pt x="483900" y="83344"/>
                    <a:pt x="417754" y="90488"/>
                    <a:pt x="417754" y="90488"/>
                  </a:cubicBezTo>
                  <a:cubicBezTo>
                    <a:pt x="445535" y="90752"/>
                    <a:pt x="574917" y="87048"/>
                    <a:pt x="617779" y="92075"/>
                  </a:cubicBezTo>
                  <a:cubicBezTo>
                    <a:pt x="660642" y="97102"/>
                    <a:pt x="668050" y="116152"/>
                    <a:pt x="674929" y="120650"/>
                  </a:cubicBezTo>
                  <a:cubicBezTo>
                    <a:pt x="681808" y="125148"/>
                    <a:pt x="633654" y="101336"/>
                    <a:pt x="659054" y="119063"/>
                  </a:cubicBezTo>
                  <a:cubicBezTo>
                    <a:pt x="684454" y="136790"/>
                    <a:pt x="808544" y="220134"/>
                    <a:pt x="827329" y="227013"/>
                  </a:cubicBezTo>
                  <a:cubicBezTo>
                    <a:pt x="846114" y="233892"/>
                    <a:pt x="770709" y="157957"/>
                    <a:pt x="771767" y="160338"/>
                  </a:cubicBezTo>
                  <a:cubicBezTo>
                    <a:pt x="772825" y="162719"/>
                    <a:pt x="810660" y="200025"/>
                    <a:pt x="833679" y="241300"/>
                  </a:cubicBezTo>
                  <a:cubicBezTo>
                    <a:pt x="856698" y="282575"/>
                    <a:pt x="898237" y="377561"/>
                    <a:pt x="909879" y="407988"/>
                  </a:cubicBezTo>
                  <a:cubicBezTo>
                    <a:pt x="921521" y="438415"/>
                    <a:pt x="908821" y="422276"/>
                    <a:pt x="903529" y="423863"/>
                  </a:cubicBezTo>
                  <a:cubicBezTo>
                    <a:pt x="898237" y="425450"/>
                    <a:pt x="891094" y="419630"/>
                    <a:pt x="878129" y="417513"/>
                  </a:cubicBezTo>
                  <a:cubicBezTo>
                    <a:pt x="865164" y="415396"/>
                    <a:pt x="818863" y="412221"/>
                    <a:pt x="825742" y="411163"/>
                  </a:cubicBezTo>
                  <a:cubicBezTo>
                    <a:pt x="832621" y="410105"/>
                    <a:pt x="911202" y="424128"/>
                    <a:pt x="919404" y="411163"/>
                  </a:cubicBezTo>
                  <a:cubicBezTo>
                    <a:pt x="927606" y="398198"/>
                    <a:pt x="901677" y="375179"/>
                    <a:pt x="874954" y="333375"/>
                  </a:cubicBezTo>
                  <a:cubicBezTo>
                    <a:pt x="848231" y="291571"/>
                    <a:pt x="787906" y="195263"/>
                    <a:pt x="759067" y="160338"/>
                  </a:cubicBezTo>
                  <a:cubicBezTo>
                    <a:pt x="730228" y="125413"/>
                    <a:pt x="715675" y="148960"/>
                    <a:pt x="701917" y="123825"/>
                  </a:cubicBezTo>
                  <a:cubicBezTo>
                    <a:pt x="688159" y="98690"/>
                    <a:pt x="679427" y="21167"/>
                    <a:pt x="676517" y="9525"/>
                  </a:cubicBezTo>
                  <a:cubicBezTo>
                    <a:pt x="673607" y="-2117"/>
                    <a:pt x="684454" y="40746"/>
                    <a:pt x="684454" y="53975"/>
                  </a:cubicBezTo>
                  <a:cubicBezTo>
                    <a:pt x="684454" y="67204"/>
                    <a:pt x="682602" y="82285"/>
                    <a:pt x="676517" y="88900"/>
                  </a:cubicBezTo>
                  <a:cubicBezTo>
                    <a:pt x="670432" y="95515"/>
                    <a:pt x="652969" y="96573"/>
                    <a:pt x="647942" y="93663"/>
                  </a:cubicBezTo>
                  <a:cubicBezTo>
                    <a:pt x="642915" y="90753"/>
                    <a:pt x="645031" y="81492"/>
                    <a:pt x="646354" y="71438"/>
                  </a:cubicBezTo>
                  <a:cubicBezTo>
                    <a:pt x="647677" y="61384"/>
                    <a:pt x="657731" y="34132"/>
                    <a:pt x="655879" y="33338"/>
                  </a:cubicBezTo>
                  <a:cubicBezTo>
                    <a:pt x="654027" y="32544"/>
                    <a:pt x="649530" y="60325"/>
                    <a:pt x="635242" y="66675"/>
                  </a:cubicBezTo>
                  <a:cubicBezTo>
                    <a:pt x="620954" y="73025"/>
                    <a:pt x="583912" y="82551"/>
                    <a:pt x="570154" y="71438"/>
                  </a:cubicBezTo>
                  <a:cubicBezTo>
                    <a:pt x="556396" y="60325"/>
                    <a:pt x="556131" y="-264"/>
                    <a:pt x="552692" y="0"/>
                  </a:cubicBezTo>
                  <a:cubicBezTo>
                    <a:pt x="549253" y="264"/>
                    <a:pt x="560100" y="58737"/>
                    <a:pt x="549517" y="73025"/>
                  </a:cubicBezTo>
                  <a:cubicBezTo>
                    <a:pt x="538934" y="87312"/>
                    <a:pt x="502686" y="84402"/>
                    <a:pt x="489192" y="85725"/>
                  </a:cubicBezTo>
                  <a:cubicBezTo>
                    <a:pt x="475698" y="87048"/>
                    <a:pt x="477285" y="85725"/>
                    <a:pt x="468554" y="80963"/>
                  </a:cubicBezTo>
                  <a:cubicBezTo>
                    <a:pt x="459823" y="76201"/>
                    <a:pt x="452414" y="66410"/>
                    <a:pt x="436804" y="57150"/>
                  </a:cubicBezTo>
                  <a:cubicBezTo>
                    <a:pt x="421194" y="47890"/>
                    <a:pt x="376215" y="24077"/>
                    <a:pt x="374892" y="25400"/>
                  </a:cubicBezTo>
                  <a:cubicBezTo>
                    <a:pt x="373569" y="26723"/>
                    <a:pt x="418019" y="57151"/>
                    <a:pt x="428867" y="65088"/>
                  </a:cubicBezTo>
                  <a:cubicBezTo>
                    <a:pt x="439715" y="73025"/>
                    <a:pt x="448975" y="68527"/>
                    <a:pt x="439979" y="73025"/>
                  </a:cubicBezTo>
                  <a:cubicBezTo>
                    <a:pt x="430983" y="77523"/>
                    <a:pt x="392619" y="93663"/>
                    <a:pt x="374892" y="92075"/>
                  </a:cubicBezTo>
                  <a:cubicBezTo>
                    <a:pt x="357165" y="90487"/>
                    <a:pt x="338115" y="65087"/>
                    <a:pt x="333617" y="63500"/>
                  </a:cubicBezTo>
                  <a:cubicBezTo>
                    <a:pt x="329119" y="61912"/>
                    <a:pt x="354783" y="76465"/>
                    <a:pt x="347904" y="82550"/>
                  </a:cubicBezTo>
                  <a:cubicBezTo>
                    <a:pt x="341025" y="88635"/>
                    <a:pt x="310598" y="97103"/>
                    <a:pt x="292342" y="100013"/>
                  </a:cubicBezTo>
                  <a:cubicBezTo>
                    <a:pt x="274086" y="102923"/>
                    <a:pt x="250538" y="100278"/>
                    <a:pt x="238367" y="100013"/>
                  </a:cubicBezTo>
                  <a:cubicBezTo>
                    <a:pt x="226196" y="99748"/>
                    <a:pt x="208469" y="98161"/>
                    <a:pt x="219317" y="98425"/>
                  </a:cubicBezTo>
                  <a:cubicBezTo>
                    <a:pt x="230165" y="98689"/>
                    <a:pt x="305306" y="98954"/>
                    <a:pt x="303454" y="101600"/>
                  </a:cubicBezTo>
                  <a:cubicBezTo>
                    <a:pt x="301602" y="104246"/>
                    <a:pt x="234133" y="115094"/>
                    <a:pt x="208204" y="114300"/>
                  </a:cubicBezTo>
                  <a:cubicBezTo>
                    <a:pt x="182275" y="113506"/>
                    <a:pt x="143117" y="97632"/>
                    <a:pt x="147879" y="96838"/>
                  </a:cubicBezTo>
                  <a:cubicBezTo>
                    <a:pt x="152641" y="96044"/>
                    <a:pt x="230164" y="106628"/>
                    <a:pt x="236779" y="109538"/>
                  </a:cubicBezTo>
                  <a:cubicBezTo>
                    <a:pt x="243394" y="112448"/>
                    <a:pt x="199473" y="111390"/>
                    <a:pt x="187567" y="114300"/>
                  </a:cubicBezTo>
                  <a:cubicBezTo>
                    <a:pt x="175661" y="117210"/>
                    <a:pt x="173279" y="122767"/>
                    <a:pt x="165342" y="127000"/>
                  </a:cubicBezTo>
                  <a:cubicBezTo>
                    <a:pt x="157405" y="131233"/>
                    <a:pt x="165342" y="133085"/>
                    <a:pt x="139942" y="139700"/>
                  </a:cubicBezTo>
                  <a:cubicBezTo>
                    <a:pt x="114542" y="146315"/>
                    <a:pt x="-16956" y="201877"/>
                    <a:pt x="1829" y="2000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C171F125-281C-4C0E-8756-DB97C3E6F2F3}"/>
                </a:ext>
              </a:extLst>
            </p:cNvPr>
            <p:cNvSpPr/>
            <p:nvPr/>
          </p:nvSpPr>
          <p:spPr>
            <a:xfrm>
              <a:off x="4671567" y="5937009"/>
              <a:ext cx="223146" cy="283213"/>
            </a:xfrm>
            <a:custGeom>
              <a:avLst/>
              <a:gdLst>
                <a:gd name="connsiteX0" fmla="*/ 59183 w 223146"/>
                <a:gd name="connsiteY0" fmla="*/ 241 h 283213"/>
                <a:gd name="connsiteX1" fmla="*/ 175071 w 223146"/>
                <a:gd name="connsiteY1" fmla="*/ 171691 h 283213"/>
                <a:gd name="connsiteX2" fmla="*/ 148083 w 223146"/>
                <a:gd name="connsiteY2" fmla="*/ 119304 h 283213"/>
                <a:gd name="connsiteX3" fmla="*/ 160783 w 223146"/>
                <a:gd name="connsiteY3" fmla="*/ 205029 h 283213"/>
                <a:gd name="connsiteX4" fmla="*/ 178246 w 223146"/>
                <a:gd name="connsiteY4" fmla="*/ 251066 h 283213"/>
                <a:gd name="connsiteX5" fmla="*/ 157608 w 223146"/>
                <a:gd name="connsiteY5" fmla="*/ 254241 h 283213"/>
                <a:gd name="connsiteX6" fmla="*/ 446 w 223146"/>
                <a:gd name="connsiteY6" fmla="*/ 282816 h 283213"/>
                <a:gd name="connsiteX7" fmla="*/ 106808 w 223146"/>
                <a:gd name="connsiteY7" fmla="*/ 271704 h 283213"/>
                <a:gd name="connsiteX8" fmla="*/ 221108 w 223146"/>
                <a:gd name="connsiteY8" fmla="*/ 259004 h 283213"/>
                <a:gd name="connsiteX9" fmla="*/ 178246 w 223146"/>
                <a:gd name="connsiteY9" fmla="*/ 205029 h 283213"/>
                <a:gd name="connsiteX10" fmla="*/ 154433 w 223146"/>
                <a:gd name="connsiteY10" fmla="*/ 135179 h 283213"/>
                <a:gd name="connsiteX11" fmla="*/ 59183 w 223146"/>
                <a:gd name="connsiteY11" fmla="*/ 241 h 283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3146" h="283213">
                  <a:moveTo>
                    <a:pt x="59183" y="241"/>
                  </a:moveTo>
                  <a:cubicBezTo>
                    <a:pt x="62623" y="6326"/>
                    <a:pt x="160254" y="151847"/>
                    <a:pt x="175071" y="171691"/>
                  </a:cubicBezTo>
                  <a:cubicBezTo>
                    <a:pt x="189888" y="191535"/>
                    <a:pt x="150464" y="113748"/>
                    <a:pt x="148083" y="119304"/>
                  </a:cubicBezTo>
                  <a:cubicBezTo>
                    <a:pt x="145702" y="124860"/>
                    <a:pt x="155756" y="183069"/>
                    <a:pt x="160783" y="205029"/>
                  </a:cubicBezTo>
                  <a:cubicBezTo>
                    <a:pt x="165810" y="226989"/>
                    <a:pt x="178775" y="242864"/>
                    <a:pt x="178246" y="251066"/>
                  </a:cubicBezTo>
                  <a:cubicBezTo>
                    <a:pt x="177717" y="259268"/>
                    <a:pt x="157608" y="254241"/>
                    <a:pt x="157608" y="254241"/>
                  </a:cubicBezTo>
                  <a:lnTo>
                    <a:pt x="446" y="282816"/>
                  </a:lnTo>
                  <a:cubicBezTo>
                    <a:pt x="-8021" y="285726"/>
                    <a:pt x="106808" y="271704"/>
                    <a:pt x="106808" y="271704"/>
                  </a:cubicBezTo>
                  <a:cubicBezTo>
                    <a:pt x="143585" y="267735"/>
                    <a:pt x="209202" y="270116"/>
                    <a:pt x="221108" y="259004"/>
                  </a:cubicBezTo>
                  <a:cubicBezTo>
                    <a:pt x="233014" y="247892"/>
                    <a:pt x="189358" y="225666"/>
                    <a:pt x="178246" y="205029"/>
                  </a:cubicBezTo>
                  <a:cubicBezTo>
                    <a:pt x="167134" y="184392"/>
                    <a:pt x="171102" y="165341"/>
                    <a:pt x="154433" y="135179"/>
                  </a:cubicBezTo>
                  <a:cubicBezTo>
                    <a:pt x="137764" y="105017"/>
                    <a:pt x="55743" y="-5844"/>
                    <a:pt x="59183" y="2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55981096-4244-4C54-87DA-1860D1CB26F0}"/>
                </a:ext>
              </a:extLst>
            </p:cNvPr>
            <p:cNvSpPr/>
            <p:nvPr/>
          </p:nvSpPr>
          <p:spPr>
            <a:xfrm>
              <a:off x="4724356" y="5925160"/>
              <a:ext cx="190603" cy="295788"/>
            </a:xfrm>
            <a:custGeom>
              <a:avLst/>
              <a:gdLst>
                <a:gd name="connsiteX0" fmla="*/ 44 w 190603"/>
                <a:gd name="connsiteY0" fmla="*/ 978 h 295788"/>
                <a:gd name="connsiteX1" fmla="*/ 103232 w 190603"/>
                <a:gd name="connsiteY1" fmla="*/ 61303 h 295788"/>
                <a:gd name="connsiteX2" fmla="*/ 92119 w 190603"/>
                <a:gd name="connsiteY2" fmla="*/ 42253 h 295788"/>
                <a:gd name="connsiteX3" fmla="*/ 176257 w 190603"/>
                <a:gd name="connsiteY3" fmla="*/ 201003 h 295788"/>
                <a:gd name="connsiteX4" fmla="*/ 168319 w 190603"/>
                <a:gd name="connsiteY4" fmla="*/ 191478 h 295788"/>
                <a:gd name="connsiteX5" fmla="*/ 190544 w 190603"/>
                <a:gd name="connsiteY5" fmla="*/ 291490 h 295788"/>
                <a:gd name="connsiteX6" fmla="*/ 160382 w 190603"/>
                <a:gd name="connsiteY6" fmla="*/ 277203 h 295788"/>
                <a:gd name="connsiteX7" fmla="*/ 133394 w 190603"/>
                <a:gd name="connsiteY7" fmla="*/ 274028 h 295788"/>
                <a:gd name="connsiteX8" fmla="*/ 138157 w 190603"/>
                <a:gd name="connsiteY8" fmla="*/ 266090 h 295788"/>
                <a:gd name="connsiteX9" fmla="*/ 104819 w 190603"/>
                <a:gd name="connsiteY9" fmla="*/ 186715 h 295788"/>
                <a:gd name="connsiteX10" fmla="*/ 125457 w 190603"/>
                <a:gd name="connsiteY10" fmla="*/ 210528 h 295788"/>
                <a:gd name="connsiteX11" fmla="*/ 90532 w 190603"/>
                <a:gd name="connsiteY11" fmla="*/ 118453 h 295788"/>
                <a:gd name="connsiteX12" fmla="*/ 44 w 190603"/>
                <a:gd name="connsiteY12" fmla="*/ 978 h 295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0603" h="295788">
                  <a:moveTo>
                    <a:pt x="44" y="978"/>
                  </a:moveTo>
                  <a:cubicBezTo>
                    <a:pt x="2161" y="-8547"/>
                    <a:pt x="87886" y="54424"/>
                    <a:pt x="103232" y="61303"/>
                  </a:cubicBezTo>
                  <a:cubicBezTo>
                    <a:pt x="118578" y="68182"/>
                    <a:pt x="79948" y="18970"/>
                    <a:pt x="92119" y="42253"/>
                  </a:cubicBezTo>
                  <a:cubicBezTo>
                    <a:pt x="104290" y="65536"/>
                    <a:pt x="163557" y="176132"/>
                    <a:pt x="176257" y="201003"/>
                  </a:cubicBezTo>
                  <a:cubicBezTo>
                    <a:pt x="188957" y="225874"/>
                    <a:pt x="165938" y="176397"/>
                    <a:pt x="168319" y="191478"/>
                  </a:cubicBezTo>
                  <a:cubicBezTo>
                    <a:pt x="170700" y="206559"/>
                    <a:pt x="191867" y="277203"/>
                    <a:pt x="190544" y="291490"/>
                  </a:cubicBezTo>
                  <a:cubicBezTo>
                    <a:pt x="189221" y="305778"/>
                    <a:pt x="169907" y="280113"/>
                    <a:pt x="160382" y="277203"/>
                  </a:cubicBezTo>
                  <a:cubicBezTo>
                    <a:pt x="150857" y="274293"/>
                    <a:pt x="137098" y="275880"/>
                    <a:pt x="133394" y="274028"/>
                  </a:cubicBezTo>
                  <a:cubicBezTo>
                    <a:pt x="129690" y="272176"/>
                    <a:pt x="142920" y="280642"/>
                    <a:pt x="138157" y="266090"/>
                  </a:cubicBezTo>
                  <a:cubicBezTo>
                    <a:pt x="133394" y="251538"/>
                    <a:pt x="106936" y="195975"/>
                    <a:pt x="104819" y="186715"/>
                  </a:cubicBezTo>
                  <a:cubicBezTo>
                    <a:pt x="102702" y="177455"/>
                    <a:pt x="127838" y="221905"/>
                    <a:pt x="125457" y="210528"/>
                  </a:cubicBezTo>
                  <a:cubicBezTo>
                    <a:pt x="123076" y="199151"/>
                    <a:pt x="109053" y="151261"/>
                    <a:pt x="90532" y="118453"/>
                  </a:cubicBezTo>
                  <a:cubicBezTo>
                    <a:pt x="72011" y="85645"/>
                    <a:pt x="-2073" y="10503"/>
                    <a:pt x="44" y="9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30976A6D-4FB3-48B9-B0EE-C896E2375B63}"/>
                </a:ext>
              </a:extLst>
            </p:cNvPr>
            <p:cNvSpPr/>
            <p:nvPr/>
          </p:nvSpPr>
          <p:spPr>
            <a:xfrm>
              <a:off x="3936093" y="5860777"/>
              <a:ext cx="794657" cy="207044"/>
            </a:xfrm>
            <a:custGeom>
              <a:avLst/>
              <a:gdLst>
                <a:gd name="connsiteX0" fmla="*/ 907 w 794657"/>
                <a:gd name="connsiteY0" fmla="*/ 166961 h 207044"/>
                <a:gd name="connsiteX1" fmla="*/ 200932 w 794657"/>
                <a:gd name="connsiteY1" fmla="*/ 124098 h 207044"/>
                <a:gd name="connsiteX2" fmla="*/ 175532 w 794657"/>
                <a:gd name="connsiteY2" fmla="*/ 128861 h 207044"/>
                <a:gd name="connsiteX3" fmla="*/ 297770 w 794657"/>
                <a:gd name="connsiteY3" fmla="*/ 47898 h 207044"/>
                <a:gd name="connsiteX4" fmla="*/ 262845 w 794657"/>
                <a:gd name="connsiteY4" fmla="*/ 81236 h 207044"/>
                <a:gd name="connsiteX5" fmla="*/ 267607 w 794657"/>
                <a:gd name="connsiteY5" fmla="*/ 57423 h 207044"/>
                <a:gd name="connsiteX6" fmla="*/ 553357 w 794657"/>
                <a:gd name="connsiteY6" fmla="*/ 3448 h 207044"/>
                <a:gd name="connsiteX7" fmla="*/ 524782 w 794657"/>
                <a:gd name="connsiteY7" fmla="*/ 6623 h 207044"/>
                <a:gd name="connsiteX8" fmla="*/ 716870 w 794657"/>
                <a:gd name="connsiteY8" fmla="*/ 16148 h 207044"/>
                <a:gd name="connsiteX9" fmla="*/ 697820 w 794657"/>
                <a:gd name="connsiteY9" fmla="*/ 22498 h 207044"/>
                <a:gd name="connsiteX10" fmla="*/ 794657 w 794657"/>
                <a:gd name="connsiteY10" fmla="*/ 74886 h 207044"/>
                <a:gd name="connsiteX11" fmla="*/ 696232 w 794657"/>
                <a:gd name="connsiteY11" fmla="*/ 52661 h 207044"/>
                <a:gd name="connsiteX12" fmla="*/ 624795 w 794657"/>
                <a:gd name="connsiteY12" fmla="*/ 55836 h 207044"/>
                <a:gd name="connsiteX13" fmla="*/ 599395 w 794657"/>
                <a:gd name="connsiteY13" fmla="*/ 32023 h 207044"/>
                <a:gd name="connsiteX14" fmla="*/ 545420 w 794657"/>
                <a:gd name="connsiteY14" fmla="*/ 57423 h 207044"/>
                <a:gd name="connsiteX15" fmla="*/ 500970 w 794657"/>
                <a:gd name="connsiteY15" fmla="*/ 44723 h 207044"/>
                <a:gd name="connsiteX16" fmla="*/ 424770 w 794657"/>
                <a:gd name="connsiteY16" fmla="*/ 84411 h 207044"/>
                <a:gd name="connsiteX17" fmla="*/ 423182 w 794657"/>
                <a:gd name="connsiteY17" fmla="*/ 70123 h 207044"/>
                <a:gd name="connsiteX18" fmla="*/ 348570 w 794657"/>
                <a:gd name="connsiteY18" fmla="*/ 103461 h 207044"/>
                <a:gd name="connsiteX19" fmla="*/ 361270 w 794657"/>
                <a:gd name="connsiteY19" fmla="*/ 76473 h 207044"/>
                <a:gd name="connsiteX20" fmla="*/ 291420 w 794657"/>
                <a:gd name="connsiteY20" fmla="*/ 125686 h 207044"/>
                <a:gd name="connsiteX21" fmla="*/ 248557 w 794657"/>
                <a:gd name="connsiteY21" fmla="*/ 160611 h 207044"/>
                <a:gd name="connsiteX22" fmla="*/ 210457 w 794657"/>
                <a:gd name="connsiteY22" fmla="*/ 176486 h 207044"/>
                <a:gd name="connsiteX23" fmla="*/ 139020 w 794657"/>
                <a:gd name="connsiteY23" fmla="*/ 206648 h 207044"/>
                <a:gd name="connsiteX24" fmla="*/ 118382 w 794657"/>
                <a:gd name="connsiteY24" fmla="*/ 193948 h 207044"/>
                <a:gd name="connsiteX25" fmla="*/ 62820 w 794657"/>
                <a:gd name="connsiteY25" fmla="*/ 197123 h 207044"/>
                <a:gd name="connsiteX26" fmla="*/ 123145 w 794657"/>
                <a:gd name="connsiteY26" fmla="*/ 166961 h 207044"/>
                <a:gd name="connsiteX27" fmla="*/ 907 w 794657"/>
                <a:gd name="connsiteY27" fmla="*/ 166961 h 207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94657" h="207044">
                  <a:moveTo>
                    <a:pt x="907" y="166961"/>
                  </a:moveTo>
                  <a:cubicBezTo>
                    <a:pt x="13871" y="159817"/>
                    <a:pt x="171828" y="130448"/>
                    <a:pt x="200932" y="124098"/>
                  </a:cubicBezTo>
                  <a:cubicBezTo>
                    <a:pt x="230036" y="117748"/>
                    <a:pt x="159392" y="141561"/>
                    <a:pt x="175532" y="128861"/>
                  </a:cubicBezTo>
                  <a:cubicBezTo>
                    <a:pt x="191672" y="116161"/>
                    <a:pt x="283218" y="55836"/>
                    <a:pt x="297770" y="47898"/>
                  </a:cubicBezTo>
                  <a:cubicBezTo>
                    <a:pt x="312322" y="39960"/>
                    <a:pt x="267872" y="79649"/>
                    <a:pt x="262845" y="81236"/>
                  </a:cubicBezTo>
                  <a:cubicBezTo>
                    <a:pt x="257818" y="82823"/>
                    <a:pt x="219188" y="70388"/>
                    <a:pt x="267607" y="57423"/>
                  </a:cubicBezTo>
                  <a:cubicBezTo>
                    <a:pt x="316026" y="44458"/>
                    <a:pt x="510495" y="11915"/>
                    <a:pt x="553357" y="3448"/>
                  </a:cubicBezTo>
                  <a:cubicBezTo>
                    <a:pt x="596219" y="-5019"/>
                    <a:pt x="497530" y="4506"/>
                    <a:pt x="524782" y="6623"/>
                  </a:cubicBezTo>
                  <a:cubicBezTo>
                    <a:pt x="552034" y="8740"/>
                    <a:pt x="688030" y="13502"/>
                    <a:pt x="716870" y="16148"/>
                  </a:cubicBezTo>
                  <a:cubicBezTo>
                    <a:pt x="745710" y="18794"/>
                    <a:pt x="684856" y="12708"/>
                    <a:pt x="697820" y="22498"/>
                  </a:cubicBezTo>
                  <a:cubicBezTo>
                    <a:pt x="710784" y="32288"/>
                    <a:pt x="794922" y="69859"/>
                    <a:pt x="794657" y="74886"/>
                  </a:cubicBezTo>
                  <a:cubicBezTo>
                    <a:pt x="794392" y="79913"/>
                    <a:pt x="724542" y="55836"/>
                    <a:pt x="696232" y="52661"/>
                  </a:cubicBezTo>
                  <a:cubicBezTo>
                    <a:pt x="667922" y="49486"/>
                    <a:pt x="640934" y="59276"/>
                    <a:pt x="624795" y="55836"/>
                  </a:cubicBezTo>
                  <a:cubicBezTo>
                    <a:pt x="608656" y="52396"/>
                    <a:pt x="612624" y="31758"/>
                    <a:pt x="599395" y="32023"/>
                  </a:cubicBezTo>
                  <a:cubicBezTo>
                    <a:pt x="586166" y="32287"/>
                    <a:pt x="561824" y="55306"/>
                    <a:pt x="545420" y="57423"/>
                  </a:cubicBezTo>
                  <a:cubicBezTo>
                    <a:pt x="529016" y="59540"/>
                    <a:pt x="521078" y="40225"/>
                    <a:pt x="500970" y="44723"/>
                  </a:cubicBezTo>
                  <a:cubicBezTo>
                    <a:pt x="480862" y="49221"/>
                    <a:pt x="437735" y="80178"/>
                    <a:pt x="424770" y="84411"/>
                  </a:cubicBezTo>
                  <a:cubicBezTo>
                    <a:pt x="411805" y="88644"/>
                    <a:pt x="435882" y="66948"/>
                    <a:pt x="423182" y="70123"/>
                  </a:cubicBezTo>
                  <a:cubicBezTo>
                    <a:pt x="410482" y="73298"/>
                    <a:pt x="358889" y="102403"/>
                    <a:pt x="348570" y="103461"/>
                  </a:cubicBezTo>
                  <a:cubicBezTo>
                    <a:pt x="338251" y="104519"/>
                    <a:pt x="370795" y="72769"/>
                    <a:pt x="361270" y="76473"/>
                  </a:cubicBezTo>
                  <a:cubicBezTo>
                    <a:pt x="351745" y="80177"/>
                    <a:pt x="310205" y="111663"/>
                    <a:pt x="291420" y="125686"/>
                  </a:cubicBezTo>
                  <a:cubicBezTo>
                    <a:pt x="272635" y="139709"/>
                    <a:pt x="262051" y="152144"/>
                    <a:pt x="248557" y="160611"/>
                  </a:cubicBezTo>
                  <a:cubicBezTo>
                    <a:pt x="235063" y="169078"/>
                    <a:pt x="210457" y="176486"/>
                    <a:pt x="210457" y="176486"/>
                  </a:cubicBezTo>
                  <a:cubicBezTo>
                    <a:pt x="192201" y="184159"/>
                    <a:pt x="154366" y="203738"/>
                    <a:pt x="139020" y="206648"/>
                  </a:cubicBezTo>
                  <a:cubicBezTo>
                    <a:pt x="123674" y="209558"/>
                    <a:pt x="131082" y="195535"/>
                    <a:pt x="118382" y="193948"/>
                  </a:cubicBezTo>
                  <a:cubicBezTo>
                    <a:pt x="105682" y="192361"/>
                    <a:pt x="62026" y="201621"/>
                    <a:pt x="62820" y="197123"/>
                  </a:cubicBezTo>
                  <a:cubicBezTo>
                    <a:pt x="63614" y="192625"/>
                    <a:pt x="128172" y="170930"/>
                    <a:pt x="123145" y="166961"/>
                  </a:cubicBezTo>
                  <a:cubicBezTo>
                    <a:pt x="118118" y="162992"/>
                    <a:pt x="-12057" y="174105"/>
                    <a:pt x="907" y="1669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12082D64-6C41-4B23-8F96-1A89FB2C27E8}"/>
                </a:ext>
              </a:extLst>
            </p:cNvPr>
            <p:cNvSpPr/>
            <p:nvPr/>
          </p:nvSpPr>
          <p:spPr>
            <a:xfrm>
              <a:off x="4131997" y="5949896"/>
              <a:ext cx="207381" cy="190712"/>
            </a:xfrm>
            <a:custGeom>
              <a:avLst/>
              <a:gdLst>
                <a:gd name="connsiteX0" fmla="*/ 206641 w 207381"/>
                <a:gd name="connsiteY0" fmla="*/ 1642 h 190712"/>
                <a:gd name="connsiteX1" fmla="*/ 73291 w 207381"/>
                <a:gd name="connsiteY1" fmla="*/ 71492 h 190712"/>
                <a:gd name="connsiteX2" fmla="*/ 59003 w 207381"/>
                <a:gd name="connsiteY2" fmla="*/ 117529 h 190712"/>
                <a:gd name="connsiteX3" fmla="*/ 74878 w 207381"/>
                <a:gd name="connsiteY3" fmla="*/ 158804 h 190712"/>
                <a:gd name="connsiteX4" fmla="*/ 100278 w 207381"/>
                <a:gd name="connsiteY4" fmla="*/ 190554 h 190712"/>
                <a:gd name="connsiteX5" fmla="*/ 70116 w 207381"/>
                <a:gd name="connsiteY5" fmla="*/ 168329 h 190712"/>
                <a:gd name="connsiteX6" fmla="*/ 266 w 207381"/>
                <a:gd name="connsiteY6" fmla="*/ 111179 h 190712"/>
                <a:gd name="connsiteX7" fmla="*/ 46303 w 207381"/>
                <a:gd name="connsiteY7" fmla="*/ 130229 h 190712"/>
                <a:gd name="connsiteX8" fmla="*/ 51066 w 207381"/>
                <a:gd name="connsiteY8" fmla="*/ 84192 h 190712"/>
                <a:gd name="connsiteX9" fmla="*/ 112978 w 207381"/>
                <a:gd name="connsiteY9" fmla="*/ 25454 h 190712"/>
                <a:gd name="connsiteX10" fmla="*/ 141553 w 207381"/>
                <a:gd name="connsiteY10" fmla="*/ 7992 h 190712"/>
                <a:gd name="connsiteX11" fmla="*/ 127266 w 207381"/>
                <a:gd name="connsiteY11" fmla="*/ 20692 h 190712"/>
                <a:gd name="connsiteX12" fmla="*/ 206641 w 207381"/>
                <a:gd name="connsiteY12" fmla="*/ 1642 h 190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7381" h="190712">
                  <a:moveTo>
                    <a:pt x="206641" y="1642"/>
                  </a:moveTo>
                  <a:cubicBezTo>
                    <a:pt x="197645" y="10109"/>
                    <a:pt x="97897" y="52178"/>
                    <a:pt x="73291" y="71492"/>
                  </a:cubicBezTo>
                  <a:cubicBezTo>
                    <a:pt x="48685" y="90807"/>
                    <a:pt x="58738" y="102977"/>
                    <a:pt x="59003" y="117529"/>
                  </a:cubicBezTo>
                  <a:cubicBezTo>
                    <a:pt x="59267" y="132081"/>
                    <a:pt x="67999" y="146633"/>
                    <a:pt x="74878" y="158804"/>
                  </a:cubicBezTo>
                  <a:cubicBezTo>
                    <a:pt x="81757" y="170975"/>
                    <a:pt x="101072" y="188967"/>
                    <a:pt x="100278" y="190554"/>
                  </a:cubicBezTo>
                  <a:cubicBezTo>
                    <a:pt x="99484" y="192142"/>
                    <a:pt x="86785" y="181558"/>
                    <a:pt x="70116" y="168329"/>
                  </a:cubicBezTo>
                  <a:cubicBezTo>
                    <a:pt x="53447" y="155100"/>
                    <a:pt x="4235" y="117529"/>
                    <a:pt x="266" y="111179"/>
                  </a:cubicBezTo>
                  <a:cubicBezTo>
                    <a:pt x="-3703" y="104829"/>
                    <a:pt x="37836" y="134727"/>
                    <a:pt x="46303" y="130229"/>
                  </a:cubicBezTo>
                  <a:cubicBezTo>
                    <a:pt x="54770" y="125731"/>
                    <a:pt x="39954" y="101654"/>
                    <a:pt x="51066" y="84192"/>
                  </a:cubicBezTo>
                  <a:cubicBezTo>
                    <a:pt x="62178" y="66730"/>
                    <a:pt x="97897" y="38154"/>
                    <a:pt x="112978" y="25454"/>
                  </a:cubicBezTo>
                  <a:cubicBezTo>
                    <a:pt x="128059" y="12754"/>
                    <a:pt x="139172" y="8786"/>
                    <a:pt x="141553" y="7992"/>
                  </a:cubicBezTo>
                  <a:cubicBezTo>
                    <a:pt x="143934" y="7198"/>
                    <a:pt x="114566" y="21221"/>
                    <a:pt x="127266" y="20692"/>
                  </a:cubicBezTo>
                  <a:cubicBezTo>
                    <a:pt x="139966" y="20163"/>
                    <a:pt x="215637" y="-6825"/>
                    <a:pt x="206641" y="16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BCD897A9-CF2F-4F35-BDB8-F2D8AE228C2E}"/>
                </a:ext>
              </a:extLst>
            </p:cNvPr>
            <p:cNvSpPr/>
            <p:nvPr/>
          </p:nvSpPr>
          <p:spPr>
            <a:xfrm>
              <a:off x="4122133" y="6057810"/>
              <a:ext cx="750122" cy="192240"/>
            </a:xfrm>
            <a:custGeom>
              <a:avLst/>
              <a:gdLst>
                <a:gd name="connsiteX0" fmla="*/ 605 w 750122"/>
                <a:gd name="connsiteY0" fmla="*/ 90 h 192240"/>
                <a:gd name="connsiteX1" fmla="*/ 181580 w 750122"/>
                <a:gd name="connsiteY1" fmla="*/ 117565 h 192240"/>
                <a:gd name="connsiteX2" fmla="*/ 159355 w 750122"/>
                <a:gd name="connsiteY2" fmla="*/ 108040 h 192240"/>
                <a:gd name="connsiteX3" fmla="*/ 356205 w 750122"/>
                <a:gd name="connsiteY3" fmla="*/ 165190 h 192240"/>
                <a:gd name="connsiteX4" fmla="*/ 329217 w 750122"/>
                <a:gd name="connsiteY4" fmla="*/ 154078 h 192240"/>
                <a:gd name="connsiteX5" fmla="*/ 519717 w 750122"/>
                <a:gd name="connsiteY5" fmla="*/ 168365 h 192240"/>
                <a:gd name="connsiteX6" fmla="*/ 505430 w 750122"/>
                <a:gd name="connsiteY6" fmla="*/ 168365 h 192240"/>
                <a:gd name="connsiteX7" fmla="*/ 700692 w 750122"/>
                <a:gd name="connsiteY7" fmla="*/ 157253 h 192240"/>
                <a:gd name="connsiteX8" fmla="*/ 676880 w 750122"/>
                <a:gd name="connsiteY8" fmla="*/ 146140 h 192240"/>
                <a:gd name="connsiteX9" fmla="*/ 748317 w 750122"/>
                <a:gd name="connsiteY9" fmla="*/ 147728 h 192240"/>
                <a:gd name="connsiteX10" fmla="*/ 729267 w 750122"/>
                <a:gd name="connsiteY10" fmla="*/ 192178 h 192240"/>
                <a:gd name="connsiteX11" fmla="*/ 735617 w 750122"/>
                <a:gd name="connsiteY11" fmla="*/ 157253 h 192240"/>
                <a:gd name="connsiteX12" fmla="*/ 629255 w 750122"/>
                <a:gd name="connsiteY12" fmla="*/ 149315 h 192240"/>
                <a:gd name="connsiteX13" fmla="*/ 534005 w 750122"/>
                <a:gd name="connsiteY13" fmla="*/ 157253 h 192240"/>
                <a:gd name="connsiteX14" fmla="*/ 592742 w 750122"/>
                <a:gd name="connsiteY14" fmla="*/ 165190 h 192240"/>
                <a:gd name="connsiteX15" fmla="*/ 313342 w 750122"/>
                <a:gd name="connsiteY15" fmla="*/ 171540 h 192240"/>
                <a:gd name="connsiteX16" fmla="*/ 335567 w 750122"/>
                <a:gd name="connsiteY16" fmla="*/ 177890 h 192240"/>
                <a:gd name="connsiteX17" fmla="*/ 295880 w 750122"/>
                <a:gd name="connsiteY17" fmla="*/ 168365 h 192240"/>
                <a:gd name="connsiteX18" fmla="*/ 257780 w 750122"/>
                <a:gd name="connsiteY18" fmla="*/ 147728 h 192240"/>
                <a:gd name="connsiteX19" fmla="*/ 216505 w 750122"/>
                <a:gd name="connsiteY19" fmla="*/ 136615 h 192240"/>
                <a:gd name="connsiteX20" fmla="*/ 126017 w 750122"/>
                <a:gd name="connsiteY20" fmla="*/ 98515 h 192240"/>
                <a:gd name="connsiteX21" fmla="*/ 605 w 750122"/>
                <a:gd name="connsiteY21" fmla="*/ 90 h 192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50122" h="192240">
                  <a:moveTo>
                    <a:pt x="605" y="90"/>
                  </a:moveTo>
                  <a:cubicBezTo>
                    <a:pt x="9865" y="3265"/>
                    <a:pt x="155122" y="99573"/>
                    <a:pt x="181580" y="117565"/>
                  </a:cubicBezTo>
                  <a:cubicBezTo>
                    <a:pt x="208038" y="135557"/>
                    <a:pt x="130251" y="100103"/>
                    <a:pt x="159355" y="108040"/>
                  </a:cubicBezTo>
                  <a:cubicBezTo>
                    <a:pt x="188459" y="115977"/>
                    <a:pt x="327895" y="157517"/>
                    <a:pt x="356205" y="165190"/>
                  </a:cubicBezTo>
                  <a:cubicBezTo>
                    <a:pt x="384515" y="172863"/>
                    <a:pt x="301965" y="153549"/>
                    <a:pt x="329217" y="154078"/>
                  </a:cubicBezTo>
                  <a:cubicBezTo>
                    <a:pt x="356469" y="154607"/>
                    <a:pt x="490348" y="165984"/>
                    <a:pt x="519717" y="168365"/>
                  </a:cubicBezTo>
                  <a:cubicBezTo>
                    <a:pt x="549086" y="170746"/>
                    <a:pt x="505430" y="168365"/>
                    <a:pt x="505430" y="168365"/>
                  </a:cubicBezTo>
                  <a:cubicBezTo>
                    <a:pt x="535592" y="166513"/>
                    <a:pt x="672117" y="160957"/>
                    <a:pt x="700692" y="157253"/>
                  </a:cubicBezTo>
                  <a:cubicBezTo>
                    <a:pt x="729267" y="153549"/>
                    <a:pt x="668942" y="147728"/>
                    <a:pt x="676880" y="146140"/>
                  </a:cubicBezTo>
                  <a:cubicBezTo>
                    <a:pt x="684818" y="144552"/>
                    <a:pt x="739586" y="140055"/>
                    <a:pt x="748317" y="147728"/>
                  </a:cubicBezTo>
                  <a:cubicBezTo>
                    <a:pt x="757048" y="155401"/>
                    <a:pt x="731384" y="190590"/>
                    <a:pt x="729267" y="192178"/>
                  </a:cubicBezTo>
                  <a:cubicBezTo>
                    <a:pt x="727150" y="193766"/>
                    <a:pt x="752286" y="164397"/>
                    <a:pt x="735617" y="157253"/>
                  </a:cubicBezTo>
                  <a:cubicBezTo>
                    <a:pt x="718948" y="150109"/>
                    <a:pt x="662857" y="149315"/>
                    <a:pt x="629255" y="149315"/>
                  </a:cubicBezTo>
                  <a:cubicBezTo>
                    <a:pt x="595653" y="149315"/>
                    <a:pt x="540090" y="154607"/>
                    <a:pt x="534005" y="157253"/>
                  </a:cubicBezTo>
                  <a:cubicBezTo>
                    <a:pt x="527920" y="159899"/>
                    <a:pt x="629519" y="162809"/>
                    <a:pt x="592742" y="165190"/>
                  </a:cubicBezTo>
                  <a:cubicBezTo>
                    <a:pt x="555965" y="167571"/>
                    <a:pt x="356204" y="169423"/>
                    <a:pt x="313342" y="171540"/>
                  </a:cubicBezTo>
                  <a:cubicBezTo>
                    <a:pt x="270480" y="173657"/>
                    <a:pt x="338477" y="178419"/>
                    <a:pt x="335567" y="177890"/>
                  </a:cubicBezTo>
                  <a:cubicBezTo>
                    <a:pt x="332657" y="177361"/>
                    <a:pt x="308845" y="173392"/>
                    <a:pt x="295880" y="168365"/>
                  </a:cubicBezTo>
                  <a:cubicBezTo>
                    <a:pt x="282915" y="163338"/>
                    <a:pt x="271009" y="153020"/>
                    <a:pt x="257780" y="147728"/>
                  </a:cubicBezTo>
                  <a:cubicBezTo>
                    <a:pt x="244551" y="142436"/>
                    <a:pt x="238466" y="144817"/>
                    <a:pt x="216505" y="136615"/>
                  </a:cubicBezTo>
                  <a:cubicBezTo>
                    <a:pt x="194545" y="128413"/>
                    <a:pt x="161207" y="118623"/>
                    <a:pt x="126017" y="98515"/>
                  </a:cubicBezTo>
                  <a:cubicBezTo>
                    <a:pt x="90827" y="78407"/>
                    <a:pt x="-8655" y="-3085"/>
                    <a:pt x="605" y="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7F426272-3A6B-4652-9C7C-38B4A7096592}"/>
                </a:ext>
              </a:extLst>
            </p:cNvPr>
            <p:cNvSpPr/>
            <p:nvPr/>
          </p:nvSpPr>
          <p:spPr>
            <a:xfrm>
              <a:off x="4070421" y="6050930"/>
              <a:ext cx="391948" cy="218978"/>
            </a:xfrm>
            <a:custGeom>
              <a:avLst/>
              <a:gdLst>
                <a:gd name="connsiteX0" fmla="*/ 1517 w 391948"/>
                <a:gd name="connsiteY0" fmla="*/ 3795 h 218978"/>
                <a:gd name="connsiteX1" fmla="*/ 117404 w 391948"/>
                <a:gd name="connsiteY1" fmla="*/ 73645 h 218978"/>
                <a:gd name="connsiteX2" fmla="*/ 199954 w 391948"/>
                <a:gd name="connsiteY2" fmla="*/ 146670 h 218978"/>
                <a:gd name="connsiteX3" fmla="*/ 220592 w 391948"/>
                <a:gd name="connsiteY3" fmla="*/ 175245 h 218978"/>
                <a:gd name="connsiteX4" fmla="*/ 206304 w 391948"/>
                <a:gd name="connsiteY4" fmla="*/ 145083 h 218978"/>
                <a:gd name="connsiteX5" fmla="*/ 271392 w 391948"/>
                <a:gd name="connsiteY5" fmla="*/ 181595 h 218978"/>
                <a:gd name="connsiteX6" fmla="*/ 344417 w 391948"/>
                <a:gd name="connsiteY6" fmla="*/ 189533 h 218978"/>
                <a:gd name="connsiteX7" fmla="*/ 228529 w 391948"/>
                <a:gd name="connsiteY7" fmla="*/ 214933 h 218978"/>
                <a:gd name="connsiteX8" fmla="*/ 209479 w 391948"/>
                <a:gd name="connsiteY8" fmla="*/ 216520 h 218978"/>
                <a:gd name="connsiteX9" fmla="*/ 358704 w 391948"/>
                <a:gd name="connsiteY9" fmla="*/ 191120 h 218978"/>
                <a:gd name="connsiteX10" fmla="*/ 382517 w 391948"/>
                <a:gd name="connsiteY10" fmla="*/ 192708 h 218978"/>
                <a:gd name="connsiteX11" fmla="*/ 234879 w 391948"/>
                <a:gd name="connsiteY11" fmla="*/ 148258 h 218978"/>
                <a:gd name="connsiteX12" fmla="*/ 212654 w 391948"/>
                <a:gd name="connsiteY12" fmla="*/ 135558 h 218978"/>
                <a:gd name="connsiteX13" fmla="*/ 176142 w 391948"/>
                <a:gd name="connsiteY13" fmla="*/ 108570 h 218978"/>
                <a:gd name="connsiteX14" fmla="*/ 57079 w 391948"/>
                <a:gd name="connsiteY14" fmla="*/ 19670 h 218978"/>
                <a:gd name="connsiteX15" fmla="*/ 1517 w 391948"/>
                <a:gd name="connsiteY15" fmla="*/ 3795 h 218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91948" h="218978">
                  <a:moveTo>
                    <a:pt x="1517" y="3795"/>
                  </a:moveTo>
                  <a:cubicBezTo>
                    <a:pt x="11571" y="12791"/>
                    <a:pt x="84331" y="49833"/>
                    <a:pt x="117404" y="73645"/>
                  </a:cubicBezTo>
                  <a:cubicBezTo>
                    <a:pt x="150477" y="97457"/>
                    <a:pt x="182756" y="129737"/>
                    <a:pt x="199954" y="146670"/>
                  </a:cubicBezTo>
                  <a:cubicBezTo>
                    <a:pt x="217152" y="163603"/>
                    <a:pt x="219534" y="175510"/>
                    <a:pt x="220592" y="175245"/>
                  </a:cubicBezTo>
                  <a:cubicBezTo>
                    <a:pt x="221650" y="174981"/>
                    <a:pt x="197837" y="144025"/>
                    <a:pt x="206304" y="145083"/>
                  </a:cubicBezTo>
                  <a:cubicBezTo>
                    <a:pt x="214771" y="146141"/>
                    <a:pt x="248373" y="174187"/>
                    <a:pt x="271392" y="181595"/>
                  </a:cubicBezTo>
                  <a:cubicBezTo>
                    <a:pt x="294411" y="189003"/>
                    <a:pt x="351561" y="183977"/>
                    <a:pt x="344417" y="189533"/>
                  </a:cubicBezTo>
                  <a:cubicBezTo>
                    <a:pt x="337273" y="195089"/>
                    <a:pt x="228529" y="214933"/>
                    <a:pt x="228529" y="214933"/>
                  </a:cubicBezTo>
                  <a:cubicBezTo>
                    <a:pt x="206039" y="219431"/>
                    <a:pt x="187783" y="220489"/>
                    <a:pt x="209479" y="216520"/>
                  </a:cubicBezTo>
                  <a:cubicBezTo>
                    <a:pt x="231175" y="212551"/>
                    <a:pt x="329864" y="195089"/>
                    <a:pt x="358704" y="191120"/>
                  </a:cubicBezTo>
                  <a:cubicBezTo>
                    <a:pt x="387544" y="187151"/>
                    <a:pt x="403154" y="199852"/>
                    <a:pt x="382517" y="192708"/>
                  </a:cubicBezTo>
                  <a:cubicBezTo>
                    <a:pt x="361880" y="185564"/>
                    <a:pt x="263189" y="157783"/>
                    <a:pt x="234879" y="148258"/>
                  </a:cubicBezTo>
                  <a:cubicBezTo>
                    <a:pt x="206569" y="138733"/>
                    <a:pt x="222444" y="142173"/>
                    <a:pt x="212654" y="135558"/>
                  </a:cubicBezTo>
                  <a:cubicBezTo>
                    <a:pt x="202865" y="128943"/>
                    <a:pt x="176142" y="108570"/>
                    <a:pt x="176142" y="108570"/>
                  </a:cubicBezTo>
                  <a:lnTo>
                    <a:pt x="57079" y="19670"/>
                  </a:lnTo>
                  <a:cubicBezTo>
                    <a:pt x="33796" y="2472"/>
                    <a:pt x="-8537" y="-5201"/>
                    <a:pt x="1517" y="37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753B7ECD-76B5-4E84-908E-70AA8B61208F}"/>
                </a:ext>
              </a:extLst>
            </p:cNvPr>
            <p:cNvSpPr/>
            <p:nvPr/>
          </p:nvSpPr>
          <p:spPr>
            <a:xfrm>
              <a:off x="3954370" y="6078019"/>
              <a:ext cx="315167" cy="103866"/>
            </a:xfrm>
            <a:custGeom>
              <a:avLst/>
              <a:gdLst>
                <a:gd name="connsiteX0" fmla="*/ 93 w 315167"/>
                <a:gd name="connsiteY0" fmla="*/ 29094 h 103866"/>
                <a:gd name="connsiteX1" fmla="*/ 138205 w 315167"/>
                <a:gd name="connsiteY1" fmla="*/ 3694 h 103866"/>
                <a:gd name="connsiteX2" fmla="*/ 109630 w 315167"/>
                <a:gd name="connsiteY2" fmla="*/ 13219 h 103866"/>
                <a:gd name="connsiteX3" fmla="*/ 163605 w 315167"/>
                <a:gd name="connsiteY3" fmla="*/ 25919 h 103866"/>
                <a:gd name="connsiteX4" fmla="*/ 314418 w 315167"/>
                <a:gd name="connsiteY4" fmla="*/ 103706 h 103866"/>
                <a:gd name="connsiteX5" fmla="*/ 219168 w 315167"/>
                <a:gd name="connsiteY5" fmla="*/ 44969 h 103866"/>
                <a:gd name="connsiteX6" fmla="*/ 162018 w 315167"/>
                <a:gd name="connsiteY6" fmla="*/ 519 h 103866"/>
                <a:gd name="connsiteX7" fmla="*/ 93 w 315167"/>
                <a:gd name="connsiteY7" fmla="*/ 29094 h 103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5167" h="103866">
                  <a:moveTo>
                    <a:pt x="93" y="29094"/>
                  </a:moveTo>
                  <a:cubicBezTo>
                    <a:pt x="-3876" y="29623"/>
                    <a:pt x="119949" y="6340"/>
                    <a:pt x="138205" y="3694"/>
                  </a:cubicBezTo>
                  <a:cubicBezTo>
                    <a:pt x="156461" y="1048"/>
                    <a:pt x="105397" y="9515"/>
                    <a:pt x="109630" y="13219"/>
                  </a:cubicBezTo>
                  <a:cubicBezTo>
                    <a:pt x="113863" y="16923"/>
                    <a:pt x="129474" y="10838"/>
                    <a:pt x="163605" y="25919"/>
                  </a:cubicBezTo>
                  <a:cubicBezTo>
                    <a:pt x="197736" y="41000"/>
                    <a:pt x="305158" y="100531"/>
                    <a:pt x="314418" y="103706"/>
                  </a:cubicBezTo>
                  <a:cubicBezTo>
                    <a:pt x="323678" y="106881"/>
                    <a:pt x="244568" y="62167"/>
                    <a:pt x="219168" y="44969"/>
                  </a:cubicBezTo>
                  <a:cubicBezTo>
                    <a:pt x="193768" y="27771"/>
                    <a:pt x="194033" y="5546"/>
                    <a:pt x="162018" y="519"/>
                  </a:cubicBezTo>
                  <a:cubicBezTo>
                    <a:pt x="130003" y="-4508"/>
                    <a:pt x="4062" y="28565"/>
                    <a:pt x="93" y="290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0B2DBE6F-AD5E-4C78-A29E-946E92A6C53D}"/>
                </a:ext>
              </a:extLst>
            </p:cNvPr>
            <p:cNvSpPr/>
            <p:nvPr/>
          </p:nvSpPr>
          <p:spPr>
            <a:xfrm>
              <a:off x="4426854" y="5878796"/>
              <a:ext cx="340808" cy="343115"/>
            </a:xfrm>
            <a:custGeom>
              <a:avLst/>
              <a:gdLst>
                <a:gd name="connsiteX0" fmla="*/ 124509 w 340808"/>
                <a:gd name="connsiteY0" fmla="*/ 4479 h 343115"/>
                <a:gd name="connsiteX1" fmla="*/ 24496 w 340808"/>
                <a:gd name="connsiteY1" fmla="*/ 94967 h 343115"/>
                <a:gd name="connsiteX2" fmla="*/ 684 w 340808"/>
                <a:gd name="connsiteY2" fmla="*/ 187042 h 343115"/>
                <a:gd name="connsiteX3" fmla="*/ 41959 w 340808"/>
                <a:gd name="connsiteY3" fmla="*/ 298167 h 343115"/>
                <a:gd name="connsiteX4" fmla="*/ 176896 w 340808"/>
                <a:gd name="connsiteY4" fmla="*/ 341029 h 343115"/>
                <a:gd name="connsiteX5" fmla="*/ 248334 w 340808"/>
                <a:gd name="connsiteY5" fmla="*/ 331504 h 343115"/>
                <a:gd name="connsiteX6" fmla="*/ 308659 w 340808"/>
                <a:gd name="connsiteY6" fmla="*/ 288642 h 343115"/>
                <a:gd name="connsiteX7" fmla="*/ 337234 w 340808"/>
                <a:gd name="connsiteY7" fmla="*/ 193392 h 343115"/>
                <a:gd name="connsiteX8" fmla="*/ 335646 w 340808"/>
                <a:gd name="connsiteY8" fmla="*/ 93379 h 343115"/>
                <a:gd name="connsiteX9" fmla="*/ 294371 w 340808"/>
                <a:gd name="connsiteY9" fmla="*/ 36229 h 343115"/>
                <a:gd name="connsiteX10" fmla="*/ 243571 w 340808"/>
                <a:gd name="connsiteY10" fmla="*/ 15592 h 343115"/>
                <a:gd name="connsiteX11" fmla="*/ 124509 w 340808"/>
                <a:gd name="connsiteY11" fmla="*/ 4479 h 343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0808" h="343115">
                  <a:moveTo>
                    <a:pt x="124509" y="4479"/>
                  </a:moveTo>
                  <a:cubicBezTo>
                    <a:pt x="87996" y="17708"/>
                    <a:pt x="45133" y="64540"/>
                    <a:pt x="24496" y="94967"/>
                  </a:cubicBezTo>
                  <a:cubicBezTo>
                    <a:pt x="3858" y="125394"/>
                    <a:pt x="-2226" y="153175"/>
                    <a:pt x="684" y="187042"/>
                  </a:cubicBezTo>
                  <a:cubicBezTo>
                    <a:pt x="3594" y="220909"/>
                    <a:pt x="12590" y="272503"/>
                    <a:pt x="41959" y="298167"/>
                  </a:cubicBezTo>
                  <a:cubicBezTo>
                    <a:pt x="71328" y="323831"/>
                    <a:pt x="142500" y="335473"/>
                    <a:pt x="176896" y="341029"/>
                  </a:cubicBezTo>
                  <a:cubicBezTo>
                    <a:pt x="211292" y="346585"/>
                    <a:pt x="226374" y="340235"/>
                    <a:pt x="248334" y="331504"/>
                  </a:cubicBezTo>
                  <a:cubicBezTo>
                    <a:pt x="270294" y="322773"/>
                    <a:pt x="293842" y="311661"/>
                    <a:pt x="308659" y="288642"/>
                  </a:cubicBezTo>
                  <a:cubicBezTo>
                    <a:pt x="323476" y="265623"/>
                    <a:pt x="332736" y="225936"/>
                    <a:pt x="337234" y="193392"/>
                  </a:cubicBezTo>
                  <a:cubicBezTo>
                    <a:pt x="341732" y="160848"/>
                    <a:pt x="342790" y="119573"/>
                    <a:pt x="335646" y="93379"/>
                  </a:cubicBezTo>
                  <a:cubicBezTo>
                    <a:pt x="328502" y="67185"/>
                    <a:pt x="309717" y="49193"/>
                    <a:pt x="294371" y="36229"/>
                  </a:cubicBezTo>
                  <a:cubicBezTo>
                    <a:pt x="279025" y="23265"/>
                    <a:pt x="265531" y="20090"/>
                    <a:pt x="243571" y="15592"/>
                  </a:cubicBezTo>
                  <a:cubicBezTo>
                    <a:pt x="221611" y="11094"/>
                    <a:pt x="161022" y="-8750"/>
                    <a:pt x="124509" y="447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月 13">
              <a:extLst>
                <a:ext uri="{FF2B5EF4-FFF2-40B4-BE49-F238E27FC236}">
                  <a16:creationId xmlns:a16="http://schemas.microsoft.com/office/drawing/2014/main" id="{1D9CA4AD-F81E-4D0B-B9AC-8C6BC546AC26}"/>
                </a:ext>
              </a:extLst>
            </p:cNvPr>
            <p:cNvSpPr/>
            <p:nvPr/>
          </p:nvSpPr>
          <p:spPr>
            <a:xfrm rot="5400000">
              <a:off x="4553742" y="5912647"/>
              <a:ext cx="69058" cy="135731"/>
            </a:xfrm>
            <a:prstGeom prst="mo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月 15">
              <a:extLst>
                <a:ext uri="{FF2B5EF4-FFF2-40B4-BE49-F238E27FC236}">
                  <a16:creationId xmlns:a16="http://schemas.microsoft.com/office/drawing/2014/main" id="{9A2A9166-83CF-43E7-9C6C-0C942421A6C3}"/>
                </a:ext>
              </a:extLst>
            </p:cNvPr>
            <p:cNvSpPr/>
            <p:nvPr/>
          </p:nvSpPr>
          <p:spPr>
            <a:xfrm rot="8453949">
              <a:off x="4585491" y="5942808"/>
              <a:ext cx="69058" cy="135731"/>
            </a:xfrm>
            <a:prstGeom prst="mo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F5A7B853-477D-4F30-A771-048773AEB8EE}"/>
                </a:ext>
              </a:extLst>
            </p:cNvPr>
            <p:cNvSpPr/>
            <p:nvPr/>
          </p:nvSpPr>
          <p:spPr>
            <a:xfrm>
              <a:off x="4021127" y="6091231"/>
              <a:ext cx="443569" cy="187624"/>
            </a:xfrm>
            <a:custGeom>
              <a:avLst/>
              <a:gdLst>
                <a:gd name="connsiteX0" fmla="*/ 11 w 443569"/>
                <a:gd name="connsiteY0" fmla="*/ 7 h 187624"/>
                <a:gd name="connsiteX1" fmla="*/ 192098 w 443569"/>
                <a:gd name="connsiteY1" fmla="*/ 76207 h 187624"/>
                <a:gd name="connsiteX2" fmla="*/ 171461 w 443569"/>
                <a:gd name="connsiteY2" fmla="*/ 61919 h 187624"/>
                <a:gd name="connsiteX3" fmla="*/ 250836 w 443569"/>
                <a:gd name="connsiteY3" fmla="*/ 123832 h 187624"/>
                <a:gd name="connsiteX4" fmla="*/ 439748 w 443569"/>
                <a:gd name="connsiteY4" fmla="*/ 155582 h 187624"/>
                <a:gd name="connsiteX5" fmla="*/ 366723 w 443569"/>
                <a:gd name="connsiteY5" fmla="*/ 141294 h 187624"/>
                <a:gd name="connsiteX6" fmla="*/ 236548 w 443569"/>
                <a:gd name="connsiteY6" fmla="*/ 187332 h 187624"/>
                <a:gd name="connsiteX7" fmla="*/ 312748 w 443569"/>
                <a:gd name="connsiteY7" fmla="*/ 161932 h 187624"/>
                <a:gd name="connsiteX8" fmla="*/ 290523 w 443569"/>
                <a:gd name="connsiteY8" fmla="*/ 182569 h 187624"/>
                <a:gd name="connsiteX9" fmla="*/ 350848 w 443569"/>
                <a:gd name="connsiteY9" fmla="*/ 144469 h 187624"/>
                <a:gd name="connsiteX10" fmla="*/ 276236 w 443569"/>
                <a:gd name="connsiteY10" fmla="*/ 119069 h 187624"/>
                <a:gd name="connsiteX11" fmla="*/ 180986 w 443569"/>
                <a:gd name="connsiteY11" fmla="*/ 74619 h 187624"/>
                <a:gd name="connsiteX12" fmla="*/ 182573 w 443569"/>
                <a:gd name="connsiteY12" fmla="*/ 80969 h 187624"/>
                <a:gd name="connsiteX13" fmla="*/ 11 w 443569"/>
                <a:gd name="connsiteY13" fmla="*/ 7 h 187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43569" h="187624">
                  <a:moveTo>
                    <a:pt x="11" y="7"/>
                  </a:moveTo>
                  <a:cubicBezTo>
                    <a:pt x="1599" y="-787"/>
                    <a:pt x="163523" y="65888"/>
                    <a:pt x="192098" y="76207"/>
                  </a:cubicBezTo>
                  <a:cubicBezTo>
                    <a:pt x="220673" y="86526"/>
                    <a:pt x="161671" y="53982"/>
                    <a:pt x="171461" y="61919"/>
                  </a:cubicBezTo>
                  <a:cubicBezTo>
                    <a:pt x="181251" y="69856"/>
                    <a:pt x="206122" y="108222"/>
                    <a:pt x="250836" y="123832"/>
                  </a:cubicBezTo>
                  <a:cubicBezTo>
                    <a:pt x="295550" y="139442"/>
                    <a:pt x="420433" y="152672"/>
                    <a:pt x="439748" y="155582"/>
                  </a:cubicBezTo>
                  <a:cubicBezTo>
                    <a:pt x="459063" y="158492"/>
                    <a:pt x="400590" y="136002"/>
                    <a:pt x="366723" y="141294"/>
                  </a:cubicBezTo>
                  <a:cubicBezTo>
                    <a:pt x="332856" y="146586"/>
                    <a:pt x="245544" y="183892"/>
                    <a:pt x="236548" y="187332"/>
                  </a:cubicBezTo>
                  <a:cubicBezTo>
                    <a:pt x="227552" y="190772"/>
                    <a:pt x="303752" y="162726"/>
                    <a:pt x="312748" y="161932"/>
                  </a:cubicBezTo>
                  <a:cubicBezTo>
                    <a:pt x="321744" y="161138"/>
                    <a:pt x="284173" y="185479"/>
                    <a:pt x="290523" y="182569"/>
                  </a:cubicBezTo>
                  <a:cubicBezTo>
                    <a:pt x="296873" y="179659"/>
                    <a:pt x="353229" y="155052"/>
                    <a:pt x="350848" y="144469"/>
                  </a:cubicBezTo>
                  <a:cubicBezTo>
                    <a:pt x="348467" y="133886"/>
                    <a:pt x="304546" y="130711"/>
                    <a:pt x="276236" y="119069"/>
                  </a:cubicBezTo>
                  <a:cubicBezTo>
                    <a:pt x="247926" y="107427"/>
                    <a:pt x="196596" y="80969"/>
                    <a:pt x="180986" y="74619"/>
                  </a:cubicBezTo>
                  <a:cubicBezTo>
                    <a:pt x="165376" y="68269"/>
                    <a:pt x="210090" y="90494"/>
                    <a:pt x="182573" y="80969"/>
                  </a:cubicBezTo>
                  <a:cubicBezTo>
                    <a:pt x="155056" y="71444"/>
                    <a:pt x="-1577" y="801"/>
                    <a:pt x="11" y="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F8B49302-3292-423C-BC27-FF2D566A0380}"/>
                </a:ext>
              </a:extLst>
            </p:cNvPr>
            <p:cNvSpPr/>
            <p:nvPr/>
          </p:nvSpPr>
          <p:spPr>
            <a:xfrm>
              <a:off x="3933065" y="6085776"/>
              <a:ext cx="411099" cy="160551"/>
            </a:xfrm>
            <a:custGeom>
              <a:avLst/>
              <a:gdLst>
                <a:gd name="connsiteX0" fmla="*/ 65318 w 411099"/>
                <a:gd name="connsiteY0" fmla="*/ 61024 h 160551"/>
                <a:gd name="connsiteX1" fmla="*/ 249468 w 411099"/>
                <a:gd name="connsiteY1" fmla="*/ 73724 h 160551"/>
                <a:gd name="connsiteX2" fmla="*/ 230418 w 411099"/>
                <a:gd name="connsiteY2" fmla="*/ 80074 h 160551"/>
                <a:gd name="connsiteX3" fmla="*/ 296035 w 411099"/>
                <a:gd name="connsiteY3" fmla="*/ 84307 h 160551"/>
                <a:gd name="connsiteX4" fmla="*/ 230418 w 411099"/>
                <a:gd name="connsiteY4" fmla="*/ 107591 h 160551"/>
                <a:gd name="connsiteX5" fmla="*/ 291802 w 411099"/>
                <a:gd name="connsiteY5" fmla="*/ 118174 h 160551"/>
                <a:gd name="connsiteX6" fmla="*/ 266402 w 411099"/>
                <a:gd name="connsiteY6" fmla="*/ 135107 h 160551"/>
                <a:gd name="connsiteX7" fmla="*/ 342602 w 411099"/>
                <a:gd name="connsiteY7" fmla="*/ 118174 h 160551"/>
                <a:gd name="connsiteX8" fmla="*/ 274868 w 411099"/>
                <a:gd name="connsiteY8" fmla="*/ 160507 h 160551"/>
                <a:gd name="connsiteX9" fmla="*/ 332018 w 411099"/>
                <a:gd name="connsiteY9" fmla="*/ 126641 h 160551"/>
                <a:gd name="connsiteX10" fmla="*/ 410335 w 411099"/>
                <a:gd name="connsiteY10" fmla="*/ 145691 h 160551"/>
                <a:gd name="connsiteX11" fmla="*/ 281218 w 411099"/>
                <a:gd name="connsiteY11" fmla="*/ 71607 h 160551"/>
                <a:gd name="connsiteX12" fmla="*/ 177502 w 411099"/>
                <a:gd name="connsiteY12" fmla="*/ 44091 h 160551"/>
                <a:gd name="connsiteX13" fmla="*/ 205018 w 411099"/>
                <a:gd name="connsiteY13" fmla="*/ 46207 h 160551"/>
                <a:gd name="connsiteX14" fmla="*/ 147868 w 411099"/>
                <a:gd name="connsiteY14" fmla="*/ 16574 h 160551"/>
                <a:gd name="connsiteX15" fmla="*/ 1818 w 411099"/>
                <a:gd name="connsiteY15" fmla="*/ 1757 h 160551"/>
                <a:gd name="connsiteX16" fmla="*/ 260052 w 411099"/>
                <a:gd name="connsiteY16" fmla="*/ 56791 h 160551"/>
                <a:gd name="connsiteX17" fmla="*/ 65318 w 411099"/>
                <a:gd name="connsiteY17" fmla="*/ 61024 h 160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11099" h="160551">
                  <a:moveTo>
                    <a:pt x="65318" y="61024"/>
                  </a:moveTo>
                  <a:cubicBezTo>
                    <a:pt x="63554" y="63846"/>
                    <a:pt x="221951" y="70549"/>
                    <a:pt x="249468" y="73724"/>
                  </a:cubicBezTo>
                  <a:cubicBezTo>
                    <a:pt x="276985" y="76899"/>
                    <a:pt x="222657" y="78310"/>
                    <a:pt x="230418" y="80074"/>
                  </a:cubicBezTo>
                  <a:cubicBezTo>
                    <a:pt x="238179" y="81838"/>
                    <a:pt x="296035" y="79721"/>
                    <a:pt x="296035" y="84307"/>
                  </a:cubicBezTo>
                  <a:cubicBezTo>
                    <a:pt x="296035" y="88893"/>
                    <a:pt x="231124" y="101947"/>
                    <a:pt x="230418" y="107591"/>
                  </a:cubicBezTo>
                  <a:cubicBezTo>
                    <a:pt x="229713" y="113236"/>
                    <a:pt x="285805" y="113588"/>
                    <a:pt x="291802" y="118174"/>
                  </a:cubicBezTo>
                  <a:cubicBezTo>
                    <a:pt x="297799" y="122760"/>
                    <a:pt x="257935" y="135107"/>
                    <a:pt x="266402" y="135107"/>
                  </a:cubicBezTo>
                  <a:cubicBezTo>
                    <a:pt x="274869" y="135107"/>
                    <a:pt x="341191" y="113941"/>
                    <a:pt x="342602" y="118174"/>
                  </a:cubicBezTo>
                  <a:cubicBezTo>
                    <a:pt x="344013" y="122407"/>
                    <a:pt x="276632" y="159096"/>
                    <a:pt x="274868" y="160507"/>
                  </a:cubicBezTo>
                  <a:cubicBezTo>
                    <a:pt x="273104" y="161918"/>
                    <a:pt x="309440" y="129110"/>
                    <a:pt x="332018" y="126641"/>
                  </a:cubicBezTo>
                  <a:cubicBezTo>
                    <a:pt x="354596" y="124172"/>
                    <a:pt x="418802" y="154863"/>
                    <a:pt x="410335" y="145691"/>
                  </a:cubicBezTo>
                  <a:cubicBezTo>
                    <a:pt x="401868" y="136519"/>
                    <a:pt x="320023" y="88540"/>
                    <a:pt x="281218" y="71607"/>
                  </a:cubicBezTo>
                  <a:cubicBezTo>
                    <a:pt x="242413" y="54674"/>
                    <a:pt x="190202" y="48324"/>
                    <a:pt x="177502" y="44091"/>
                  </a:cubicBezTo>
                  <a:cubicBezTo>
                    <a:pt x="164802" y="39858"/>
                    <a:pt x="209957" y="50793"/>
                    <a:pt x="205018" y="46207"/>
                  </a:cubicBezTo>
                  <a:cubicBezTo>
                    <a:pt x="200079" y="41621"/>
                    <a:pt x="181735" y="23982"/>
                    <a:pt x="147868" y="16574"/>
                  </a:cubicBezTo>
                  <a:cubicBezTo>
                    <a:pt x="114001" y="9166"/>
                    <a:pt x="-16879" y="-4946"/>
                    <a:pt x="1818" y="1757"/>
                  </a:cubicBezTo>
                  <a:cubicBezTo>
                    <a:pt x="20515" y="8460"/>
                    <a:pt x="245588" y="47972"/>
                    <a:pt x="260052" y="56791"/>
                  </a:cubicBezTo>
                  <a:cubicBezTo>
                    <a:pt x="274516" y="65610"/>
                    <a:pt x="67082" y="58202"/>
                    <a:pt x="65318" y="610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EB5F9788-56ED-4BD8-9129-0375A03FB17B}"/>
                </a:ext>
              </a:extLst>
            </p:cNvPr>
            <p:cNvSpPr/>
            <p:nvPr/>
          </p:nvSpPr>
          <p:spPr>
            <a:xfrm>
              <a:off x="4444054" y="6229341"/>
              <a:ext cx="409540" cy="48692"/>
            </a:xfrm>
            <a:custGeom>
              <a:avLst/>
              <a:gdLst>
                <a:gd name="connsiteX0" fmla="*/ 409463 w 409540"/>
                <a:gd name="connsiteY0" fmla="*/ 23292 h 48692"/>
                <a:gd name="connsiteX1" fmla="*/ 227429 w 409540"/>
                <a:gd name="connsiteY1" fmla="*/ 29642 h 48692"/>
                <a:gd name="connsiteX2" fmla="*/ 208379 w 409540"/>
                <a:gd name="connsiteY2" fmla="*/ 19059 h 48692"/>
                <a:gd name="connsiteX3" fmla="*/ 123713 w 409540"/>
                <a:gd name="connsiteY3" fmla="*/ 48692 h 48692"/>
                <a:gd name="connsiteX4" fmla="*/ 127946 w 409540"/>
                <a:gd name="connsiteY4" fmla="*/ 19059 h 48692"/>
                <a:gd name="connsiteX5" fmla="*/ 53863 w 409540"/>
                <a:gd name="connsiteY5" fmla="*/ 40226 h 48692"/>
                <a:gd name="connsiteX6" fmla="*/ 24229 w 409540"/>
                <a:gd name="connsiteY6" fmla="*/ 9 h 48692"/>
                <a:gd name="connsiteX7" fmla="*/ 946 w 409540"/>
                <a:gd name="connsiteY7" fmla="*/ 44459 h 48692"/>
                <a:gd name="connsiteX8" fmla="*/ 17879 w 409540"/>
                <a:gd name="connsiteY8" fmla="*/ 12709 h 48692"/>
                <a:gd name="connsiteX9" fmla="*/ 132179 w 409540"/>
                <a:gd name="connsiteY9" fmla="*/ 31759 h 48692"/>
                <a:gd name="connsiteX10" fmla="*/ 100429 w 409540"/>
                <a:gd name="connsiteY10" fmla="*/ 31759 h 48692"/>
                <a:gd name="connsiteX11" fmla="*/ 248596 w 409540"/>
                <a:gd name="connsiteY11" fmla="*/ 21176 h 48692"/>
                <a:gd name="connsiteX12" fmla="*/ 409463 w 409540"/>
                <a:gd name="connsiteY12" fmla="*/ 23292 h 48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9540" h="48692">
                  <a:moveTo>
                    <a:pt x="409463" y="23292"/>
                  </a:moveTo>
                  <a:cubicBezTo>
                    <a:pt x="405935" y="24703"/>
                    <a:pt x="260943" y="30348"/>
                    <a:pt x="227429" y="29642"/>
                  </a:cubicBezTo>
                  <a:cubicBezTo>
                    <a:pt x="193915" y="28937"/>
                    <a:pt x="225665" y="15884"/>
                    <a:pt x="208379" y="19059"/>
                  </a:cubicBezTo>
                  <a:cubicBezTo>
                    <a:pt x="191093" y="22234"/>
                    <a:pt x="137118" y="48692"/>
                    <a:pt x="123713" y="48692"/>
                  </a:cubicBezTo>
                  <a:cubicBezTo>
                    <a:pt x="110308" y="48692"/>
                    <a:pt x="139588" y="20470"/>
                    <a:pt x="127946" y="19059"/>
                  </a:cubicBezTo>
                  <a:cubicBezTo>
                    <a:pt x="116304" y="17648"/>
                    <a:pt x="71149" y="43401"/>
                    <a:pt x="53863" y="40226"/>
                  </a:cubicBezTo>
                  <a:cubicBezTo>
                    <a:pt x="36577" y="37051"/>
                    <a:pt x="33049" y="-697"/>
                    <a:pt x="24229" y="9"/>
                  </a:cubicBezTo>
                  <a:cubicBezTo>
                    <a:pt x="15409" y="715"/>
                    <a:pt x="2004" y="42342"/>
                    <a:pt x="946" y="44459"/>
                  </a:cubicBezTo>
                  <a:cubicBezTo>
                    <a:pt x="-112" y="46576"/>
                    <a:pt x="-3993" y="14826"/>
                    <a:pt x="17879" y="12709"/>
                  </a:cubicBezTo>
                  <a:cubicBezTo>
                    <a:pt x="39751" y="10592"/>
                    <a:pt x="118421" y="28584"/>
                    <a:pt x="132179" y="31759"/>
                  </a:cubicBezTo>
                  <a:cubicBezTo>
                    <a:pt x="145937" y="34934"/>
                    <a:pt x="81026" y="33523"/>
                    <a:pt x="100429" y="31759"/>
                  </a:cubicBezTo>
                  <a:cubicBezTo>
                    <a:pt x="119832" y="29995"/>
                    <a:pt x="201677" y="22940"/>
                    <a:pt x="248596" y="21176"/>
                  </a:cubicBezTo>
                  <a:cubicBezTo>
                    <a:pt x="295515" y="19412"/>
                    <a:pt x="412991" y="21881"/>
                    <a:pt x="409463" y="232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4E7A09C5-AA4F-4ED7-B4BB-22BD2D68881C}"/>
                </a:ext>
              </a:extLst>
            </p:cNvPr>
            <p:cNvSpPr/>
            <p:nvPr/>
          </p:nvSpPr>
          <p:spPr>
            <a:xfrm>
              <a:off x="3968743" y="6102236"/>
              <a:ext cx="825621" cy="268625"/>
            </a:xfrm>
            <a:custGeom>
              <a:avLst/>
              <a:gdLst>
                <a:gd name="connsiteX0" fmla="*/ 7 w 825621"/>
                <a:gd name="connsiteY0" fmla="*/ 114 h 268625"/>
                <a:gd name="connsiteX1" fmla="*/ 241307 w 825621"/>
                <a:gd name="connsiteY1" fmla="*/ 216014 h 268625"/>
                <a:gd name="connsiteX2" fmla="*/ 186274 w 825621"/>
                <a:gd name="connsiteY2" fmla="*/ 167331 h 268625"/>
                <a:gd name="connsiteX3" fmla="*/ 336557 w 825621"/>
                <a:gd name="connsiteY3" fmla="*/ 262581 h 268625"/>
                <a:gd name="connsiteX4" fmla="*/ 385240 w 825621"/>
                <a:gd name="connsiteY4" fmla="*/ 258347 h 268625"/>
                <a:gd name="connsiteX5" fmla="*/ 444507 w 825621"/>
                <a:gd name="connsiteY5" fmla="*/ 254114 h 268625"/>
                <a:gd name="connsiteX6" fmla="*/ 381007 w 825621"/>
                <a:gd name="connsiteY6" fmla="*/ 251997 h 268625"/>
                <a:gd name="connsiteX7" fmla="*/ 584207 w 825621"/>
                <a:gd name="connsiteY7" fmla="*/ 247764 h 268625"/>
                <a:gd name="connsiteX8" fmla="*/ 599024 w 825621"/>
                <a:gd name="connsiteY8" fmla="*/ 247764 h 268625"/>
                <a:gd name="connsiteX9" fmla="*/ 664640 w 825621"/>
                <a:gd name="connsiteY9" fmla="*/ 247764 h 268625"/>
                <a:gd name="connsiteX10" fmla="*/ 821274 w 825621"/>
                <a:gd name="connsiteY10" fmla="*/ 213897 h 268625"/>
                <a:gd name="connsiteX11" fmla="*/ 474140 w 825621"/>
                <a:gd name="connsiteY11" fmla="*/ 235064 h 268625"/>
                <a:gd name="connsiteX12" fmla="*/ 315390 w 825621"/>
                <a:gd name="connsiteY12" fmla="*/ 237181 h 268625"/>
                <a:gd name="connsiteX13" fmla="*/ 232840 w 825621"/>
                <a:gd name="connsiteY13" fmla="*/ 186381 h 268625"/>
                <a:gd name="connsiteX14" fmla="*/ 7 w 825621"/>
                <a:gd name="connsiteY14" fmla="*/ 114 h 26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25621" h="268625">
                  <a:moveTo>
                    <a:pt x="7" y="114"/>
                  </a:moveTo>
                  <a:cubicBezTo>
                    <a:pt x="1418" y="5053"/>
                    <a:pt x="210263" y="188145"/>
                    <a:pt x="241307" y="216014"/>
                  </a:cubicBezTo>
                  <a:cubicBezTo>
                    <a:pt x="272352" y="243884"/>
                    <a:pt x="170399" y="159570"/>
                    <a:pt x="186274" y="167331"/>
                  </a:cubicBezTo>
                  <a:cubicBezTo>
                    <a:pt x="202149" y="175092"/>
                    <a:pt x="303396" y="247412"/>
                    <a:pt x="336557" y="262581"/>
                  </a:cubicBezTo>
                  <a:cubicBezTo>
                    <a:pt x="369718" y="277750"/>
                    <a:pt x="367248" y="259758"/>
                    <a:pt x="385240" y="258347"/>
                  </a:cubicBezTo>
                  <a:cubicBezTo>
                    <a:pt x="403232" y="256936"/>
                    <a:pt x="445212" y="255172"/>
                    <a:pt x="444507" y="254114"/>
                  </a:cubicBezTo>
                  <a:cubicBezTo>
                    <a:pt x="443802" y="253056"/>
                    <a:pt x="357724" y="253055"/>
                    <a:pt x="381007" y="251997"/>
                  </a:cubicBezTo>
                  <a:cubicBezTo>
                    <a:pt x="404290" y="250939"/>
                    <a:pt x="547871" y="248469"/>
                    <a:pt x="584207" y="247764"/>
                  </a:cubicBezTo>
                  <a:cubicBezTo>
                    <a:pt x="620543" y="247059"/>
                    <a:pt x="585619" y="247764"/>
                    <a:pt x="599024" y="247764"/>
                  </a:cubicBezTo>
                  <a:cubicBezTo>
                    <a:pt x="612429" y="247764"/>
                    <a:pt x="627598" y="253409"/>
                    <a:pt x="664640" y="247764"/>
                  </a:cubicBezTo>
                  <a:cubicBezTo>
                    <a:pt x="701682" y="242119"/>
                    <a:pt x="853024" y="216014"/>
                    <a:pt x="821274" y="213897"/>
                  </a:cubicBezTo>
                  <a:lnTo>
                    <a:pt x="474140" y="235064"/>
                  </a:lnTo>
                  <a:cubicBezTo>
                    <a:pt x="389826" y="238945"/>
                    <a:pt x="355607" y="245295"/>
                    <a:pt x="315390" y="237181"/>
                  </a:cubicBezTo>
                  <a:cubicBezTo>
                    <a:pt x="275173" y="229067"/>
                    <a:pt x="281170" y="220953"/>
                    <a:pt x="232840" y="186381"/>
                  </a:cubicBezTo>
                  <a:cubicBezTo>
                    <a:pt x="184510" y="151809"/>
                    <a:pt x="-1404" y="-4825"/>
                    <a:pt x="7" y="114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E0E83745-0DBA-4B61-9DFF-A3A61535F324}"/>
                </a:ext>
              </a:extLst>
            </p:cNvPr>
            <p:cNvSpPr/>
            <p:nvPr/>
          </p:nvSpPr>
          <p:spPr>
            <a:xfrm>
              <a:off x="4404751" y="6267111"/>
              <a:ext cx="412579" cy="186642"/>
            </a:xfrm>
            <a:custGeom>
              <a:avLst/>
              <a:gdLst>
                <a:gd name="connsiteX0" fmla="*/ 404316 w 412579"/>
                <a:gd name="connsiteY0" fmla="*/ 4572 h 186642"/>
                <a:gd name="connsiteX1" fmla="*/ 177832 w 412579"/>
                <a:gd name="connsiteY1" fmla="*/ 131572 h 186642"/>
                <a:gd name="connsiteX2" fmla="*/ 256149 w 412579"/>
                <a:gd name="connsiteY2" fmla="*/ 116756 h 186642"/>
                <a:gd name="connsiteX3" fmla="*/ 32 w 412579"/>
                <a:gd name="connsiteY3" fmla="*/ 186606 h 186642"/>
                <a:gd name="connsiteX4" fmla="*/ 239216 w 412579"/>
                <a:gd name="connsiteY4" fmla="*/ 106172 h 186642"/>
                <a:gd name="connsiteX5" fmla="*/ 353516 w 412579"/>
                <a:gd name="connsiteY5" fmla="*/ 34206 h 186642"/>
                <a:gd name="connsiteX6" fmla="*/ 404316 w 412579"/>
                <a:gd name="connsiteY6" fmla="*/ 4572 h 186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2579" h="186642">
                  <a:moveTo>
                    <a:pt x="404316" y="4572"/>
                  </a:moveTo>
                  <a:cubicBezTo>
                    <a:pt x="375035" y="20800"/>
                    <a:pt x="202526" y="112875"/>
                    <a:pt x="177832" y="131572"/>
                  </a:cubicBezTo>
                  <a:cubicBezTo>
                    <a:pt x="153138" y="150269"/>
                    <a:pt x="285782" y="107584"/>
                    <a:pt x="256149" y="116756"/>
                  </a:cubicBezTo>
                  <a:cubicBezTo>
                    <a:pt x="226516" y="125928"/>
                    <a:pt x="2854" y="188370"/>
                    <a:pt x="32" y="186606"/>
                  </a:cubicBezTo>
                  <a:cubicBezTo>
                    <a:pt x="-2790" y="184842"/>
                    <a:pt x="180302" y="131572"/>
                    <a:pt x="239216" y="106172"/>
                  </a:cubicBezTo>
                  <a:cubicBezTo>
                    <a:pt x="298130" y="80772"/>
                    <a:pt x="329527" y="49023"/>
                    <a:pt x="353516" y="34206"/>
                  </a:cubicBezTo>
                  <a:cubicBezTo>
                    <a:pt x="377505" y="19389"/>
                    <a:pt x="433597" y="-11656"/>
                    <a:pt x="404316" y="4572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374EA20F-5E35-4C7E-BE5C-3FB63058BD3D}"/>
                </a:ext>
              </a:extLst>
            </p:cNvPr>
            <p:cNvSpPr/>
            <p:nvPr/>
          </p:nvSpPr>
          <p:spPr>
            <a:xfrm>
              <a:off x="3888123" y="5899052"/>
              <a:ext cx="334777" cy="100076"/>
            </a:xfrm>
            <a:custGeom>
              <a:avLst/>
              <a:gdLst>
                <a:gd name="connsiteX0" fmla="*/ 194 w 334777"/>
                <a:gd name="connsiteY0" fmla="*/ 33965 h 100076"/>
                <a:gd name="connsiteX1" fmla="*/ 167410 w 334777"/>
                <a:gd name="connsiteY1" fmla="*/ 69948 h 100076"/>
                <a:gd name="connsiteX2" fmla="*/ 95444 w 334777"/>
                <a:gd name="connsiteY2" fmla="*/ 82648 h 100076"/>
                <a:gd name="connsiteX3" fmla="*/ 139894 w 334777"/>
                <a:gd name="connsiteY3" fmla="*/ 63598 h 100076"/>
                <a:gd name="connsiteX4" fmla="*/ 288060 w 334777"/>
                <a:gd name="connsiteY4" fmla="*/ 98 h 100076"/>
                <a:gd name="connsiteX5" fmla="*/ 205510 w 334777"/>
                <a:gd name="connsiteY5" fmla="*/ 48781 h 100076"/>
                <a:gd name="connsiteX6" fmla="*/ 334627 w 334777"/>
                <a:gd name="connsiteY6" fmla="*/ 38198 h 100076"/>
                <a:gd name="connsiteX7" fmla="*/ 228794 w 334777"/>
                <a:gd name="connsiteY7" fmla="*/ 91115 h 100076"/>
                <a:gd name="connsiteX8" fmla="*/ 108144 w 334777"/>
                <a:gd name="connsiteY8" fmla="*/ 97465 h 100076"/>
                <a:gd name="connsiteX9" fmla="*/ 207627 w 334777"/>
                <a:gd name="connsiteY9" fmla="*/ 63598 h 100076"/>
                <a:gd name="connsiteX10" fmla="*/ 135660 w 334777"/>
                <a:gd name="connsiteY10" fmla="*/ 61481 h 100076"/>
                <a:gd name="connsiteX11" fmla="*/ 194 w 334777"/>
                <a:gd name="connsiteY11" fmla="*/ 33965 h 100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4777" h="100076">
                  <a:moveTo>
                    <a:pt x="194" y="33965"/>
                  </a:moveTo>
                  <a:cubicBezTo>
                    <a:pt x="5486" y="35376"/>
                    <a:pt x="151535" y="61834"/>
                    <a:pt x="167410" y="69948"/>
                  </a:cubicBezTo>
                  <a:cubicBezTo>
                    <a:pt x="183285" y="78062"/>
                    <a:pt x="100030" y="83706"/>
                    <a:pt x="95444" y="82648"/>
                  </a:cubicBezTo>
                  <a:cubicBezTo>
                    <a:pt x="90858" y="81590"/>
                    <a:pt x="139894" y="63598"/>
                    <a:pt x="139894" y="63598"/>
                  </a:cubicBezTo>
                  <a:cubicBezTo>
                    <a:pt x="171996" y="49840"/>
                    <a:pt x="277124" y="2567"/>
                    <a:pt x="288060" y="98"/>
                  </a:cubicBezTo>
                  <a:cubicBezTo>
                    <a:pt x="298996" y="-2371"/>
                    <a:pt x="197749" y="42431"/>
                    <a:pt x="205510" y="48781"/>
                  </a:cubicBezTo>
                  <a:cubicBezTo>
                    <a:pt x="213271" y="55131"/>
                    <a:pt x="330746" y="31142"/>
                    <a:pt x="334627" y="38198"/>
                  </a:cubicBezTo>
                  <a:cubicBezTo>
                    <a:pt x="338508" y="45254"/>
                    <a:pt x="266541" y="81237"/>
                    <a:pt x="228794" y="91115"/>
                  </a:cubicBezTo>
                  <a:cubicBezTo>
                    <a:pt x="191047" y="100993"/>
                    <a:pt x="111672" y="102051"/>
                    <a:pt x="108144" y="97465"/>
                  </a:cubicBezTo>
                  <a:cubicBezTo>
                    <a:pt x="104616" y="92879"/>
                    <a:pt x="203041" y="69595"/>
                    <a:pt x="207627" y="63598"/>
                  </a:cubicBezTo>
                  <a:cubicBezTo>
                    <a:pt x="212213" y="57601"/>
                    <a:pt x="171996" y="67831"/>
                    <a:pt x="135660" y="61481"/>
                  </a:cubicBezTo>
                  <a:cubicBezTo>
                    <a:pt x="99324" y="55131"/>
                    <a:pt x="-5098" y="32554"/>
                    <a:pt x="194" y="339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DFB2ACF0-5D59-4DCC-8481-3B0A364E08B8}"/>
                </a:ext>
              </a:extLst>
            </p:cNvPr>
            <p:cNvSpPr/>
            <p:nvPr/>
          </p:nvSpPr>
          <p:spPr>
            <a:xfrm>
              <a:off x="3816419" y="6004912"/>
              <a:ext cx="321244" cy="123569"/>
            </a:xfrm>
            <a:custGeom>
              <a:avLst/>
              <a:gdLst>
                <a:gd name="connsiteX0" fmla="*/ 270864 w 321244"/>
                <a:gd name="connsiteY0" fmla="*/ 27588 h 123569"/>
                <a:gd name="connsiteX1" fmla="*/ 2048 w 321244"/>
                <a:gd name="connsiteY1" fmla="*/ 71 h 123569"/>
                <a:gd name="connsiteX2" fmla="*/ 143864 w 321244"/>
                <a:gd name="connsiteY2" fmla="*/ 21238 h 123569"/>
                <a:gd name="connsiteX3" fmla="*/ 82481 w 321244"/>
                <a:gd name="connsiteY3" fmla="*/ 67805 h 123569"/>
                <a:gd name="connsiteX4" fmla="*/ 143864 w 321244"/>
                <a:gd name="connsiteY4" fmla="*/ 59338 h 123569"/>
                <a:gd name="connsiteX5" fmla="*/ 217948 w 321244"/>
                <a:gd name="connsiteY5" fmla="*/ 76271 h 123569"/>
                <a:gd name="connsiteX6" fmla="*/ 162914 w 321244"/>
                <a:gd name="connsiteY6" fmla="*/ 91088 h 123569"/>
                <a:gd name="connsiteX7" fmla="*/ 253931 w 321244"/>
                <a:gd name="connsiteY7" fmla="*/ 114371 h 123569"/>
                <a:gd name="connsiteX8" fmla="*/ 319548 w 321244"/>
                <a:gd name="connsiteY8" fmla="*/ 120721 h 123569"/>
                <a:gd name="connsiteX9" fmla="*/ 184081 w 321244"/>
                <a:gd name="connsiteY9" fmla="*/ 69921 h 123569"/>
                <a:gd name="connsiteX10" fmla="*/ 270864 w 321244"/>
                <a:gd name="connsiteY10" fmla="*/ 27588 h 123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1244" h="123569">
                  <a:moveTo>
                    <a:pt x="270864" y="27588"/>
                  </a:moveTo>
                  <a:cubicBezTo>
                    <a:pt x="240525" y="15946"/>
                    <a:pt x="23215" y="1129"/>
                    <a:pt x="2048" y="71"/>
                  </a:cubicBezTo>
                  <a:cubicBezTo>
                    <a:pt x="-19119" y="-987"/>
                    <a:pt x="130459" y="9949"/>
                    <a:pt x="143864" y="21238"/>
                  </a:cubicBezTo>
                  <a:cubicBezTo>
                    <a:pt x="157269" y="32527"/>
                    <a:pt x="82481" y="61455"/>
                    <a:pt x="82481" y="67805"/>
                  </a:cubicBezTo>
                  <a:cubicBezTo>
                    <a:pt x="82481" y="74155"/>
                    <a:pt x="121286" y="57927"/>
                    <a:pt x="143864" y="59338"/>
                  </a:cubicBezTo>
                  <a:cubicBezTo>
                    <a:pt x="166442" y="60749"/>
                    <a:pt x="214773" y="70979"/>
                    <a:pt x="217948" y="76271"/>
                  </a:cubicBezTo>
                  <a:cubicBezTo>
                    <a:pt x="221123" y="81563"/>
                    <a:pt x="156917" y="84738"/>
                    <a:pt x="162914" y="91088"/>
                  </a:cubicBezTo>
                  <a:cubicBezTo>
                    <a:pt x="168911" y="97438"/>
                    <a:pt x="253931" y="114371"/>
                    <a:pt x="253931" y="114371"/>
                  </a:cubicBezTo>
                  <a:cubicBezTo>
                    <a:pt x="280037" y="119310"/>
                    <a:pt x="331190" y="128129"/>
                    <a:pt x="319548" y="120721"/>
                  </a:cubicBezTo>
                  <a:cubicBezTo>
                    <a:pt x="307906" y="113313"/>
                    <a:pt x="195723" y="82621"/>
                    <a:pt x="184081" y="69921"/>
                  </a:cubicBezTo>
                  <a:cubicBezTo>
                    <a:pt x="172439" y="57221"/>
                    <a:pt x="301203" y="39230"/>
                    <a:pt x="270864" y="275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71C47091-DD1E-4FE9-85B9-1F8C59586DB2}"/>
                </a:ext>
              </a:extLst>
            </p:cNvPr>
            <p:cNvSpPr/>
            <p:nvPr/>
          </p:nvSpPr>
          <p:spPr>
            <a:xfrm>
              <a:off x="3735845" y="5367338"/>
              <a:ext cx="1014224" cy="186050"/>
            </a:xfrm>
            <a:custGeom>
              <a:avLst/>
              <a:gdLst>
                <a:gd name="connsiteX0" fmla="*/ 1130 w 1014224"/>
                <a:gd name="connsiteY0" fmla="*/ 96837 h 186050"/>
                <a:gd name="connsiteX1" fmla="*/ 278943 w 1014224"/>
                <a:gd name="connsiteY1" fmla="*/ 52387 h 186050"/>
                <a:gd name="connsiteX2" fmla="*/ 248780 w 1014224"/>
                <a:gd name="connsiteY2" fmla="*/ 57150 h 186050"/>
                <a:gd name="connsiteX3" fmla="*/ 323393 w 1014224"/>
                <a:gd name="connsiteY3" fmla="*/ 55562 h 186050"/>
                <a:gd name="connsiteX4" fmla="*/ 312280 w 1014224"/>
                <a:gd name="connsiteY4" fmla="*/ 66675 h 186050"/>
                <a:gd name="connsiteX5" fmla="*/ 412293 w 1014224"/>
                <a:gd name="connsiteY5" fmla="*/ 77787 h 186050"/>
                <a:gd name="connsiteX6" fmla="*/ 391655 w 1014224"/>
                <a:gd name="connsiteY6" fmla="*/ 79375 h 186050"/>
                <a:gd name="connsiteX7" fmla="*/ 583743 w 1014224"/>
                <a:gd name="connsiteY7" fmla="*/ 74612 h 186050"/>
                <a:gd name="connsiteX8" fmla="*/ 534530 w 1014224"/>
                <a:gd name="connsiteY8" fmla="*/ 76200 h 186050"/>
                <a:gd name="connsiteX9" fmla="*/ 663118 w 1014224"/>
                <a:gd name="connsiteY9" fmla="*/ 107950 h 186050"/>
                <a:gd name="connsiteX10" fmla="*/ 839330 w 1014224"/>
                <a:gd name="connsiteY10" fmla="*/ 160337 h 186050"/>
                <a:gd name="connsiteX11" fmla="*/ 794880 w 1014224"/>
                <a:gd name="connsiteY11" fmla="*/ 125412 h 186050"/>
                <a:gd name="connsiteX12" fmla="*/ 901243 w 1014224"/>
                <a:gd name="connsiteY12" fmla="*/ 150812 h 186050"/>
                <a:gd name="connsiteX13" fmla="*/ 839330 w 1014224"/>
                <a:gd name="connsiteY13" fmla="*/ 152400 h 186050"/>
                <a:gd name="connsiteX14" fmla="*/ 910768 w 1014224"/>
                <a:gd name="connsiteY14" fmla="*/ 149225 h 186050"/>
                <a:gd name="connsiteX15" fmla="*/ 1010780 w 1014224"/>
                <a:gd name="connsiteY15" fmla="*/ 185737 h 186050"/>
                <a:gd name="connsiteX16" fmla="*/ 775830 w 1014224"/>
                <a:gd name="connsiteY16" fmla="*/ 125412 h 186050"/>
                <a:gd name="connsiteX17" fmla="*/ 620255 w 1014224"/>
                <a:gd name="connsiteY17" fmla="*/ 77787 h 186050"/>
                <a:gd name="connsiteX18" fmla="*/ 509130 w 1014224"/>
                <a:gd name="connsiteY18" fmla="*/ 71437 h 186050"/>
                <a:gd name="connsiteX19" fmla="*/ 431343 w 1014224"/>
                <a:gd name="connsiteY19" fmla="*/ 61912 h 186050"/>
                <a:gd name="connsiteX20" fmla="*/ 509130 w 1014224"/>
                <a:gd name="connsiteY20" fmla="*/ 0 h 186050"/>
                <a:gd name="connsiteX21" fmla="*/ 412293 w 1014224"/>
                <a:gd name="connsiteY21" fmla="*/ 61912 h 186050"/>
                <a:gd name="connsiteX22" fmla="*/ 294818 w 1014224"/>
                <a:gd name="connsiteY22" fmla="*/ 65087 h 186050"/>
                <a:gd name="connsiteX23" fmla="*/ 459918 w 1014224"/>
                <a:gd name="connsiteY23" fmla="*/ 1587 h 186050"/>
                <a:gd name="connsiteX24" fmla="*/ 324980 w 1014224"/>
                <a:gd name="connsiteY24" fmla="*/ 49212 h 186050"/>
                <a:gd name="connsiteX25" fmla="*/ 253543 w 1014224"/>
                <a:gd name="connsiteY25" fmla="*/ 50800 h 186050"/>
                <a:gd name="connsiteX26" fmla="*/ 182105 w 1014224"/>
                <a:gd name="connsiteY26" fmla="*/ 49212 h 186050"/>
                <a:gd name="connsiteX27" fmla="*/ 1130 w 1014224"/>
                <a:gd name="connsiteY27" fmla="*/ 96837 h 186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014224" h="186050">
                  <a:moveTo>
                    <a:pt x="1130" y="96837"/>
                  </a:moveTo>
                  <a:cubicBezTo>
                    <a:pt x="17270" y="97366"/>
                    <a:pt x="278943" y="52387"/>
                    <a:pt x="278943" y="52387"/>
                  </a:cubicBezTo>
                  <a:cubicBezTo>
                    <a:pt x="320218" y="45773"/>
                    <a:pt x="241372" y="56621"/>
                    <a:pt x="248780" y="57150"/>
                  </a:cubicBezTo>
                  <a:cubicBezTo>
                    <a:pt x="256188" y="57679"/>
                    <a:pt x="312810" y="53974"/>
                    <a:pt x="323393" y="55562"/>
                  </a:cubicBezTo>
                  <a:cubicBezTo>
                    <a:pt x="333976" y="57149"/>
                    <a:pt x="297463" y="62971"/>
                    <a:pt x="312280" y="66675"/>
                  </a:cubicBezTo>
                  <a:cubicBezTo>
                    <a:pt x="327097" y="70379"/>
                    <a:pt x="399064" y="75670"/>
                    <a:pt x="412293" y="77787"/>
                  </a:cubicBezTo>
                  <a:cubicBezTo>
                    <a:pt x="425522" y="79904"/>
                    <a:pt x="391655" y="79375"/>
                    <a:pt x="391655" y="79375"/>
                  </a:cubicBezTo>
                  <a:lnTo>
                    <a:pt x="583743" y="74612"/>
                  </a:lnTo>
                  <a:cubicBezTo>
                    <a:pt x="607555" y="74083"/>
                    <a:pt x="521301" y="70644"/>
                    <a:pt x="534530" y="76200"/>
                  </a:cubicBezTo>
                  <a:cubicBezTo>
                    <a:pt x="547759" y="81756"/>
                    <a:pt x="612318" y="93927"/>
                    <a:pt x="663118" y="107950"/>
                  </a:cubicBezTo>
                  <a:cubicBezTo>
                    <a:pt x="713918" y="121973"/>
                    <a:pt x="817370" y="157427"/>
                    <a:pt x="839330" y="160337"/>
                  </a:cubicBezTo>
                  <a:cubicBezTo>
                    <a:pt x="861290" y="163247"/>
                    <a:pt x="784561" y="127000"/>
                    <a:pt x="794880" y="125412"/>
                  </a:cubicBezTo>
                  <a:cubicBezTo>
                    <a:pt x="805199" y="123825"/>
                    <a:pt x="893835" y="146314"/>
                    <a:pt x="901243" y="150812"/>
                  </a:cubicBezTo>
                  <a:cubicBezTo>
                    <a:pt x="908651" y="155310"/>
                    <a:pt x="837743" y="152664"/>
                    <a:pt x="839330" y="152400"/>
                  </a:cubicBezTo>
                  <a:cubicBezTo>
                    <a:pt x="840917" y="152136"/>
                    <a:pt x="882193" y="143669"/>
                    <a:pt x="910768" y="149225"/>
                  </a:cubicBezTo>
                  <a:cubicBezTo>
                    <a:pt x="939343" y="154781"/>
                    <a:pt x="1033270" y="189706"/>
                    <a:pt x="1010780" y="185737"/>
                  </a:cubicBezTo>
                  <a:cubicBezTo>
                    <a:pt x="988290" y="181768"/>
                    <a:pt x="840917" y="143404"/>
                    <a:pt x="775830" y="125412"/>
                  </a:cubicBezTo>
                  <a:cubicBezTo>
                    <a:pt x="710743" y="107420"/>
                    <a:pt x="664705" y="86783"/>
                    <a:pt x="620255" y="77787"/>
                  </a:cubicBezTo>
                  <a:cubicBezTo>
                    <a:pt x="575805" y="68791"/>
                    <a:pt x="540615" y="74083"/>
                    <a:pt x="509130" y="71437"/>
                  </a:cubicBezTo>
                  <a:cubicBezTo>
                    <a:pt x="477645" y="68791"/>
                    <a:pt x="431343" y="73818"/>
                    <a:pt x="431343" y="61912"/>
                  </a:cubicBezTo>
                  <a:cubicBezTo>
                    <a:pt x="431343" y="50006"/>
                    <a:pt x="512305" y="0"/>
                    <a:pt x="509130" y="0"/>
                  </a:cubicBezTo>
                  <a:cubicBezTo>
                    <a:pt x="505955" y="0"/>
                    <a:pt x="448012" y="51064"/>
                    <a:pt x="412293" y="61912"/>
                  </a:cubicBezTo>
                  <a:cubicBezTo>
                    <a:pt x="376574" y="72760"/>
                    <a:pt x="286881" y="75141"/>
                    <a:pt x="294818" y="65087"/>
                  </a:cubicBezTo>
                  <a:cubicBezTo>
                    <a:pt x="302755" y="55033"/>
                    <a:pt x="454891" y="4233"/>
                    <a:pt x="459918" y="1587"/>
                  </a:cubicBezTo>
                  <a:cubicBezTo>
                    <a:pt x="464945" y="-1059"/>
                    <a:pt x="359376" y="41010"/>
                    <a:pt x="324980" y="49212"/>
                  </a:cubicBezTo>
                  <a:cubicBezTo>
                    <a:pt x="290584" y="57414"/>
                    <a:pt x="277355" y="50800"/>
                    <a:pt x="253543" y="50800"/>
                  </a:cubicBezTo>
                  <a:cubicBezTo>
                    <a:pt x="229731" y="50800"/>
                    <a:pt x="217824" y="43127"/>
                    <a:pt x="182105" y="49212"/>
                  </a:cubicBezTo>
                  <a:cubicBezTo>
                    <a:pt x="146386" y="55297"/>
                    <a:pt x="-15010" y="96308"/>
                    <a:pt x="1130" y="96837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EAC2AA76-6D13-4DBD-9609-2AB8B22E8596}"/>
                </a:ext>
              </a:extLst>
            </p:cNvPr>
            <p:cNvSpPr/>
            <p:nvPr/>
          </p:nvSpPr>
          <p:spPr>
            <a:xfrm>
              <a:off x="3871766" y="5237162"/>
              <a:ext cx="676469" cy="106755"/>
            </a:xfrm>
            <a:custGeom>
              <a:avLst/>
              <a:gdLst>
                <a:gd name="connsiteX0" fmla="*/ 147 w 676469"/>
                <a:gd name="connsiteY0" fmla="*/ 100013 h 106755"/>
                <a:gd name="connsiteX1" fmla="*/ 138259 w 676469"/>
                <a:gd name="connsiteY1" fmla="*/ 98426 h 106755"/>
                <a:gd name="connsiteX2" fmla="*/ 258909 w 676469"/>
                <a:gd name="connsiteY2" fmla="*/ 17463 h 106755"/>
                <a:gd name="connsiteX3" fmla="*/ 238272 w 676469"/>
                <a:gd name="connsiteY3" fmla="*/ 42863 h 106755"/>
                <a:gd name="connsiteX4" fmla="*/ 344634 w 676469"/>
                <a:gd name="connsiteY4" fmla="*/ 1 h 106755"/>
                <a:gd name="connsiteX5" fmla="*/ 303359 w 676469"/>
                <a:gd name="connsiteY5" fmla="*/ 44451 h 106755"/>
                <a:gd name="connsiteX6" fmla="*/ 357334 w 676469"/>
                <a:gd name="connsiteY6" fmla="*/ 20638 h 106755"/>
                <a:gd name="connsiteX7" fmla="*/ 333522 w 676469"/>
                <a:gd name="connsiteY7" fmla="*/ 55563 h 106755"/>
                <a:gd name="connsiteX8" fmla="*/ 504972 w 676469"/>
                <a:gd name="connsiteY8" fmla="*/ 7938 h 106755"/>
                <a:gd name="connsiteX9" fmla="*/ 424009 w 676469"/>
                <a:gd name="connsiteY9" fmla="*/ 53976 h 106755"/>
                <a:gd name="connsiteX10" fmla="*/ 493859 w 676469"/>
                <a:gd name="connsiteY10" fmla="*/ 36513 h 106755"/>
                <a:gd name="connsiteX11" fmla="*/ 489097 w 676469"/>
                <a:gd name="connsiteY11" fmla="*/ 53976 h 106755"/>
                <a:gd name="connsiteX12" fmla="*/ 676422 w 676469"/>
                <a:gd name="connsiteY12" fmla="*/ 12701 h 106755"/>
                <a:gd name="connsiteX13" fmla="*/ 506559 w 676469"/>
                <a:gd name="connsiteY13" fmla="*/ 61913 h 106755"/>
                <a:gd name="connsiteX14" fmla="*/ 428772 w 676469"/>
                <a:gd name="connsiteY14" fmla="*/ 66676 h 106755"/>
                <a:gd name="connsiteX15" fmla="*/ 390672 w 676469"/>
                <a:gd name="connsiteY15" fmla="*/ 53976 h 106755"/>
                <a:gd name="connsiteX16" fmla="*/ 300184 w 676469"/>
                <a:gd name="connsiteY16" fmla="*/ 38101 h 106755"/>
                <a:gd name="connsiteX17" fmla="*/ 282722 w 676469"/>
                <a:gd name="connsiteY17" fmla="*/ 39688 h 106755"/>
                <a:gd name="connsiteX18" fmla="*/ 198584 w 676469"/>
                <a:gd name="connsiteY18" fmla="*/ 76201 h 106755"/>
                <a:gd name="connsiteX19" fmla="*/ 165247 w 676469"/>
                <a:gd name="connsiteY19" fmla="*/ 104776 h 106755"/>
                <a:gd name="connsiteX20" fmla="*/ 147 w 676469"/>
                <a:gd name="connsiteY20" fmla="*/ 100013 h 106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76469" h="106755">
                  <a:moveTo>
                    <a:pt x="147" y="100013"/>
                  </a:moveTo>
                  <a:cubicBezTo>
                    <a:pt x="-4351" y="98955"/>
                    <a:pt x="95132" y="112184"/>
                    <a:pt x="138259" y="98426"/>
                  </a:cubicBezTo>
                  <a:cubicBezTo>
                    <a:pt x="181386" y="84668"/>
                    <a:pt x="242240" y="26723"/>
                    <a:pt x="258909" y="17463"/>
                  </a:cubicBezTo>
                  <a:cubicBezTo>
                    <a:pt x="275578" y="8202"/>
                    <a:pt x="223984" y="45773"/>
                    <a:pt x="238272" y="42863"/>
                  </a:cubicBezTo>
                  <a:cubicBezTo>
                    <a:pt x="252560" y="39953"/>
                    <a:pt x="333786" y="-264"/>
                    <a:pt x="344634" y="1"/>
                  </a:cubicBezTo>
                  <a:cubicBezTo>
                    <a:pt x="355482" y="266"/>
                    <a:pt x="301242" y="41011"/>
                    <a:pt x="303359" y="44451"/>
                  </a:cubicBezTo>
                  <a:cubicBezTo>
                    <a:pt x="305476" y="47890"/>
                    <a:pt x="352307" y="18786"/>
                    <a:pt x="357334" y="20638"/>
                  </a:cubicBezTo>
                  <a:cubicBezTo>
                    <a:pt x="362361" y="22490"/>
                    <a:pt x="308916" y="57680"/>
                    <a:pt x="333522" y="55563"/>
                  </a:cubicBezTo>
                  <a:cubicBezTo>
                    <a:pt x="358128" y="53446"/>
                    <a:pt x="489891" y="8202"/>
                    <a:pt x="504972" y="7938"/>
                  </a:cubicBezTo>
                  <a:cubicBezTo>
                    <a:pt x="520053" y="7674"/>
                    <a:pt x="425861" y="49214"/>
                    <a:pt x="424009" y="53976"/>
                  </a:cubicBezTo>
                  <a:cubicBezTo>
                    <a:pt x="422157" y="58738"/>
                    <a:pt x="483011" y="36513"/>
                    <a:pt x="493859" y="36513"/>
                  </a:cubicBezTo>
                  <a:cubicBezTo>
                    <a:pt x="504707" y="36513"/>
                    <a:pt x="458670" y="57945"/>
                    <a:pt x="489097" y="53976"/>
                  </a:cubicBezTo>
                  <a:cubicBezTo>
                    <a:pt x="519524" y="50007"/>
                    <a:pt x="673512" y="11378"/>
                    <a:pt x="676422" y="12701"/>
                  </a:cubicBezTo>
                  <a:cubicBezTo>
                    <a:pt x="679332" y="14024"/>
                    <a:pt x="547834" y="52917"/>
                    <a:pt x="506559" y="61913"/>
                  </a:cubicBezTo>
                  <a:cubicBezTo>
                    <a:pt x="465284" y="70909"/>
                    <a:pt x="448087" y="67999"/>
                    <a:pt x="428772" y="66676"/>
                  </a:cubicBezTo>
                  <a:cubicBezTo>
                    <a:pt x="409458" y="65353"/>
                    <a:pt x="412103" y="58738"/>
                    <a:pt x="390672" y="53976"/>
                  </a:cubicBezTo>
                  <a:cubicBezTo>
                    <a:pt x="369241" y="49214"/>
                    <a:pt x="318176" y="40482"/>
                    <a:pt x="300184" y="38101"/>
                  </a:cubicBezTo>
                  <a:cubicBezTo>
                    <a:pt x="282192" y="35720"/>
                    <a:pt x="299655" y="33338"/>
                    <a:pt x="282722" y="39688"/>
                  </a:cubicBezTo>
                  <a:cubicBezTo>
                    <a:pt x="265789" y="46038"/>
                    <a:pt x="218163" y="65353"/>
                    <a:pt x="198584" y="76201"/>
                  </a:cubicBezTo>
                  <a:cubicBezTo>
                    <a:pt x="179005" y="87049"/>
                    <a:pt x="193822" y="98691"/>
                    <a:pt x="165247" y="104776"/>
                  </a:cubicBezTo>
                  <a:cubicBezTo>
                    <a:pt x="136672" y="110861"/>
                    <a:pt x="4645" y="101071"/>
                    <a:pt x="147" y="10001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CD7091A6-CF3F-4F2B-987F-F109C6306003}"/>
                </a:ext>
              </a:extLst>
            </p:cNvPr>
            <p:cNvSpPr/>
            <p:nvPr/>
          </p:nvSpPr>
          <p:spPr>
            <a:xfrm>
              <a:off x="4406897" y="5289297"/>
              <a:ext cx="626033" cy="86151"/>
            </a:xfrm>
            <a:custGeom>
              <a:avLst/>
              <a:gdLst>
                <a:gd name="connsiteX0" fmla="*/ 3 w 626033"/>
                <a:gd name="connsiteY0" fmla="*/ 28828 h 86151"/>
                <a:gd name="connsiteX1" fmla="*/ 284166 w 626033"/>
                <a:gd name="connsiteY1" fmla="*/ 3428 h 86151"/>
                <a:gd name="connsiteX2" fmla="*/ 215903 w 626033"/>
                <a:gd name="connsiteY2" fmla="*/ 253 h 86151"/>
                <a:gd name="connsiteX3" fmla="*/ 436566 w 626033"/>
                <a:gd name="connsiteY3" fmla="*/ 6603 h 86151"/>
                <a:gd name="connsiteX4" fmla="*/ 334966 w 626033"/>
                <a:gd name="connsiteY4" fmla="*/ 12953 h 86151"/>
                <a:gd name="connsiteX5" fmla="*/ 274641 w 626033"/>
                <a:gd name="connsiteY5" fmla="*/ 16128 h 86151"/>
                <a:gd name="connsiteX6" fmla="*/ 455616 w 626033"/>
                <a:gd name="connsiteY6" fmla="*/ 17716 h 86151"/>
                <a:gd name="connsiteX7" fmla="*/ 452441 w 626033"/>
                <a:gd name="connsiteY7" fmla="*/ 22478 h 86151"/>
                <a:gd name="connsiteX8" fmla="*/ 361953 w 626033"/>
                <a:gd name="connsiteY8" fmla="*/ 60578 h 86151"/>
                <a:gd name="connsiteX9" fmla="*/ 522291 w 626033"/>
                <a:gd name="connsiteY9" fmla="*/ 70103 h 86151"/>
                <a:gd name="connsiteX10" fmla="*/ 617541 w 626033"/>
                <a:gd name="connsiteY10" fmla="*/ 85978 h 86151"/>
                <a:gd name="connsiteX11" fmla="*/ 304803 w 626033"/>
                <a:gd name="connsiteY11" fmla="*/ 58991 h 86151"/>
                <a:gd name="connsiteX12" fmla="*/ 290516 w 626033"/>
                <a:gd name="connsiteY12" fmla="*/ 16128 h 86151"/>
                <a:gd name="connsiteX13" fmla="*/ 3 w 626033"/>
                <a:gd name="connsiteY13" fmla="*/ 28828 h 86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26033" h="86151">
                  <a:moveTo>
                    <a:pt x="3" y="28828"/>
                  </a:moveTo>
                  <a:cubicBezTo>
                    <a:pt x="-1055" y="26711"/>
                    <a:pt x="248183" y="8190"/>
                    <a:pt x="284166" y="3428"/>
                  </a:cubicBezTo>
                  <a:cubicBezTo>
                    <a:pt x="320149" y="-1334"/>
                    <a:pt x="215903" y="253"/>
                    <a:pt x="215903" y="253"/>
                  </a:cubicBezTo>
                  <a:lnTo>
                    <a:pt x="436566" y="6603"/>
                  </a:lnTo>
                  <a:cubicBezTo>
                    <a:pt x="456410" y="8720"/>
                    <a:pt x="334966" y="12953"/>
                    <a:pt x="334966" y="12953"/>
                  </a:cubicBezTo>
                  <a:cubicBezTo>
                    <a:pt x="307979" y="14540"/>
                    <a:pt x="254533" y="15334"/>
                    <a:pt x="274641" y="16128"/>
                  </a:cubicBezTo>
                  <a:cubicBezTo>
                    <a:pt x="294749" y="16922"/>
                    <a:pt x="425983" y="16658"/>
                    <a:pt x="455616" y="17716"/>
                  </a:cubicBezTo>
                  <a:cubicBezTo>
                    <a:pt x="485249" y="18774"/>
                    <a:pt x="468052" y="15334"/>
                    <a:pt x="452441" y="22478"/>
                  </a:cubicBezTo>
                  <a:cubicBezTo>
                    <a:pt x="436831" y="29622"/>
                    <a:pt x="350311" y="52641"/>
                    <a:pt x="361953" y="60578"/>
                  </a:cubicBezTo>
                  <a:cubicBezTo>
                    <a:pt x="373595" y="68516"/>
                    <a:pt x="479693" y="65870"/>
                    <a:pt x="522291" y="70103"/>
                  </a:cubicBezTo>
                  <a:cubicBezTo>
                    <a:pt x="564889" y="74336"/>
                    <a:pt x="653789" y="87830"/>
                    <a:pt x="617541" y="85978"/>
                  </a:cubicBezTo>
                  <a:cubicBezTo>
                    <a:pt x="581293" y="84126"/>
                    <a:pt x="359307" y="70633"/>
                    <a:pt x="304803" y="58991"/>
                  </a:cubicBezTo>
                  <a:cubicBezTo>
                    <a:pt x="250299" y="47349"/>
                    <a:pt x="340787" y="19303"/>
                    <a:pt x="290516" y="16128"/>
                  </a:cubicBezTo>
                  <a:cubicBezTo>
                    <a:pt x="240245" y="12953"/>
                    <a:pt x="1061" y="30945"/>
                    <a:pt x="3" y="28828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2BDA7C92-6509-4E03-9ACF-5C41F492036C}"/>
                </a:ext>
              </a:extLst>
            </p:cNvPr>
            <p:cNvSpPr/>
            <p:nvPr/>
          </p:nvSpPr>
          <p:spPr>
            <a:xfrm>
              <a:off x="4813297" y="5385651"/>
              <a:ext cx="305811" cy="178207"/>
            </a:xfrm>
            <a:custGeom>
              <a:avLst/>
              <a:gdLst>
                <a:gd name="connsiteX0" fmla="*/ 3 w 305811"/>
                <a:gd name="connsiteY0" fmla="*/ 737 h 178207"/>
                <a:gd name="connsiteX1" fmla="*/ 173041 w 305811"/>
                <a:gd name="connsiteY1" fmla="*/ 21374 h 178207"/>
                <a:gd name="connsiteX2" fmla="*/ 241303 w 305811"/>
                <a:gd name="connsiteY2" fmla="*/ 73762 h 178207"/>
                <a:gd name="connsiteX3" fmla="*/ 234953 w 305811"/>
                <a:gd name="connsiteY3" fmla="*/ 65824 h 178207"/>
                <a:gd name="connsiteX4" fmla="*/ 304803 w 305811"/>
                <a:gd name="connsiteY4" fmla="*/ 176949 h 178207"/>
                <a:gd name="connsiteX5" fmla="*/ 271466 w 305811"/>
                <a:gd name="connsiteY5" fmla="*/ 121387 h 178207"/>
                <a:gd name="connsiteX6" fmla="*/ 204791 w 305811"/>
                <a:gd name="connsiteY6" fmla="*/ 53124 h 178207"/>
                <a:gd name="connsiteX7" fmla="*/ 231778 w 305811"/>
                <a:gd name="connsiteY7" fmla="*/ 42012 h 178207"/>
                <a:gd name="connsiteX8" fmla="*/ 177803 w 305811"/>
                <a:gd name="connsiteY8" fmla="*/ 8674 h 178207"/>
                <a:gd name="connsiteX9" fmla="*/ 3 w 305811"/>
                <a:gd name="connsiteY9" fmla="*/ 737 h 17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5811" h="178207">
                  <a:moveTo>
                    <a:pt x="3" y="737"/>
                  </a:moveTo>
                  <a:cubicBezTo>
                    <a:pt x="-791" y="2854"/>
                    <a:pt x="132824" y="9203"/>
                    <a:pt x="173041" y="21374"/>
                  </a:cubicBezTo>
                  <a:cubicBezTo>
                    <a:pt x="213258" y="33545"/>
                    <a:pt x="230984" y="66354"/>
                    <a:pt x="241303" y="73762"/>
                  </a:cubicBezTo>
                  <a:cubicBezTo>
                    <a:pt x="251622" y="81170"/>
                    <a:pt x="224370" y="48626"/>
                    <a:pt x="234953" y="65824"/>
                  </a:cubicBezTo>
                  <a:cubicBezTo>
                    <a:pt x="245536" y="83022"/>
                    <a:pt x="298718" y="167689"/>
                    <a:pt x="304803" y="176949"/>
                  </a:cubicBezTo>
                  <a:cubicBezTo>
                    <a:pt x="310888" y="186209"/>
                    <a:pt x="288135" y="142024"/>
                    <a:pt x="271466" y="121387"/>
                  </a:cubicBezTo>
                  <a:cubicBezTo>
                    <a:pt x="254797" y="100750"/>
                    <a:pt x="211406" y="66353"/>
                    <a:pt x="204791" y="53124"/>
                  </a:cubicBezTo>
                  <a:cubicBezTo>
                    <a:pt x="198176" y="39895"/>
                    <a:pt x="236276" y="49420"/>
                    <a:pt x="231778" y="42012"/>
                  </a:cubicBezTo>
                  <a:cubicBezTo>
                    <a:pt x="227280" y="34604"/>
                    <a:pt x="214315" y="16347"/>
                    <a:pt x="177803" y="8674"/>
                  </a:cubicBezTo>
                  <a:cubicBezTo>
                    <a:pt x="141291" y="1001"/>
                    <a:pt x="797" y="-1380"/>
                    <a:pt x="3" y="737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AF93FB9C-05B5-44AE-A798-8F1A4727EC0A}"/>
                </a:ext>
              </a:extLst>
            </p:cNvPr>
            <p:cNvSpPr/>
            <p:nvPr/>
          </p:nvSpPr>
          <p:spPr>
            <a:xfrm>
              <a:off x="4682081" y="5551488"/>
              <a:ext cx="482084" cy="123826"/>
            </a:xfrm>
            <a:custGeom>
              <a:avLst/>
              <a:gdLst>
                <a:gd name="connsiteX0" fmla="*/ 2632 w 482084"/>
                <a:gd name="connsiteY0" fmla="*/ 34925 h 123826"/>
                <a:gd name="connsiteX1" fmla="*/ 77244 w 482084"/>
                <a:gd name="connsiteY1" fmla="*/ 55562 h 123826"/>
                <a:gd name="connsiteX2" fmla="*/ 161382 w 482084"/>
                <a:gd name="connsiteY2" fmla="*/ 55562 h 123826"/>
                <a:gd name="connsiteX3" fmla="*/ 312194 w 482084"/>
                <a:gd name="connsiteY3" fmla="*/ 109537 h 123826"/>
                <a:gd name="connsiteX4" fmla="*/ 280444 w 482084"/>
                <a:gd name="connsiteY4" fmla="*/ 79375 h 123826"/>
                <a:gd name="connsiteX5" fmla="*/ 369344 w 482084"/>
                <a:gd name="connsiteY5" fmla="*/ 119062 h 123826"/>
                <a:gd name="connsiteX6" fmla="*/ 467769 w 482084"/>
                <a:gd name="connsiteY6" fmla="*/ 119062 h 123826"/>
                <a:gd name="connsiteX7" fmla="*/ 404269 w 482084"/>
                <a:gd name="connsiteY7" fmla="*/ 82550 h 123826"/>
                <a:gd name="connsiteX8" fmla="*/ 369344 w 482084"/>
                <a:gd name="connsiteY8" fmla="*/ 36512 h 123826"/>
                <a:gd name="connsiteX9" fmla="*/ 482057 w 482084"/>
                <a:gd name="connsiteY9" fmla="*/ 93662 h 123826"/>
                <a:gd name="connsiteX10" fmla="*/ 380457 w 482084"/>
                <a:gd name="connsiteY10" fmla="*/ 0 h 123826"/>
                <a:gd name="connsiteX11" fmla="*/ 424907 w 482084"/>
                <a:gd name="connsiteY11" fmla="*/ 92075 h 123826"/>
                <a:gd name="connsiteX12" fmla="*/ 382044 w 482084"/>
                <a:gd name="connsiteY12" fmla="*/ 76200 h 123826"/>
                <a:gd name="connsiteX13" fmla="*/ 342357 w 482084"/>
                <a:gd name="connsiteY13" fmla="*/ 103187 h 123826"/>
                <a:gd name="connsiteX14" fmla="*/ 251869 w 482084"/>
                <a:gd name="connsiteY14" fmla="*/ 74612 h 123826"/>
                <a:gd name="connsiteX15" fmla="*/ 175669 w 482084"/>
                <a:gd name="connsiteY15" fmla="*/ 52387 h 123826"/>
                <a:gd name="connsiteX16" fmla="*/ 2632 w 482084"/>
                <a:gd name="connsiteY16" fmla="*/ 34925 h 123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82084" h="123826">
                  <a:moveTo>
                    <a:pt x="2632" y="34925"/>
                  </a:moveTo>
                  <a:cubicBezTo>
                    <a:pt x="-13772" y="35454"/>
                    <a:pt x="50786" y="52123"/>
                    <a:pt x="77244" y="55562"/>
                  </a:cubicBezTo>
                  <a:cubicBezTo>
                    <a:pt x="103702" y="59001"/>
                    <a:pt x="122224" y="46566"/>
                    <a:pt x="161382" y="55562"/>
                  </a:cubicBezTo>
                  <a:cubicBezTo>
                    <a:pt x="200540" y="64558"/>
                    <a:pt x="292350" y="105568"/>
                    <a:pt x="312194" y="109537"/>
                  </a:cubicBezTo>
                  <a:cubicBezTo>
                    <a:pt x="332038" y="113506"/>
                    <a:pt x="270919" y="77788"/>
                    <a:pt x="280444" y="79375"/>
                  </a:cubicBezTo>
                  <a:cubicBezTo>
                    <a:pt x="289969" y="80963"/>
                    <a:pt x="338123" y="112447"/>
                    <a:pt x="369344" y="119062"/>
                  </a:cubicBezTo>
                  <a:cubicBezTo>
                    <a:pt x="400565" y="125677"/>
                    <a:pt x="461948" y="125147"/>
                    <a:pt x="467769" y="119062"/>
                  </a:cubicBezTo>
                  <a:cubicBezTo>
                    <a:pt x="473590" y="112977"/>
                    <a:pt x="420673" y="96308"/>
                    <a:pt x="404269" y="82550"/>
                  </a:cubicBezTo>
                  <a:cubicBezTo>
                    <a:pt x="387865" y="68792"/>
                    <a:pt x="356379" y="34660"/>
                    <a:pt x="369344" y="36512"/>
                  </a:cubicBezTo>
                  <a:cubicBezTo>
                    <a:pt x="382309" y="38364"/>
                    <a:pt x="480205" y="99747"/>
                    <a:pt x="482057" y="93662"/>
                  </a:cubicBezTo>
                  <a:cubicBezTo>
                    <a:pt x="483909" y="87577"/>
                    <a:pt x="389982" y="264"/>
                    <a:pt x="380457" y="0"/>
                  </a:cubicBezTo>
                  <a:cubicBezTo>
                    <a:pt x="370932" y="-265"/>
                    <a:pt x="424643" y="79375"/>
                    <a:pt x="424907" y="92075"/>
                  </a:cubicBezTo>
                  <a:cubicBezTo>
                    <a:pt x="425172" y="104775"/>
                    <a:pt x="395802" y="74348"/>
                    <a:pt x="382044" y="76200"/>
                  </a:cubicBezTo>
                  <a:cubicBezTo>
                    <a:pt x="368286" y="78052"/>
                    <a:pt x="364053" y="103452"/>
                    <a:pt x="342357" y="103187"/>
                  </a:cubicBezTo>
                  <a:cubicBezTo>
                    <a:pt x="320661" y="102922"/>
                    <a:pt x="279650" y="83079"/>
                    <a:pt x="251869" y="74612"/>
                  </a:cubicBezTo>
                  <a:cubicBezTo>
                    <a:pt x="224088" y="66145"/>
                    <a:pt x="212182" y="57679"/>
                    <a:pt x="175669" y="52387"/>
                  </a:cubicBezTo>
                  <a:cubicBezTo>
                    <a:pt x="139156" y="47095"/>
                    <a:pt x="19036" y="34396"/>
                    <a:pt x="2632" y="34925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904B157D-7FFB-4A03-B652-6596E2E56B87}"/>
                </a:ext>
              </a:extLst>
            </p:cNvPr>
            <p:cNvSpPr/>
            <p:nvPr/>
          </p:nvSpPr>
          <p:spPr>
            <a:xfrm>
              <a:off x="5905485" y="5893657"/>
              <a:ext cx="899055" cy="375430"/>
            </a:xfrm>
            <a:custGeom>
              <a:avLst/>
              <a:gdLst>
                <a:gd name="connsiteX0" fmla="*/ 33353 w 899055"/>
                <a:gd name="connsiteY0" fmla="*/ 375381 h 375430"/>
                <a:gd name="connsiteX1" fmla="*/ 15 w 899055"/>
                <a:gd name="connsiteY1" fmla="*/ 307118 h 375430"/>
                <a:gd name="connsiteX2" fmla="*/ 38115 w 899055"/>
                <a:gd name="connsiteY2" fmla="*/ 257906 h 375430"/>
                <a:gd name="connsiteX3" fmla="*/ 93678 w 899055"/>
                <a:gd name="connsiteY3" fmla="*/ 189643 h 375430"/>
                <a:gd name="connsiteX4" fmla="*/ 109553 w 899055"/>
                <a:gd name="connsiteY4" fmla="*/ 216631 h 375430"/>
                <a:gd name="connsiteX5" fmla="*/ 128603 w 899055"/>
                <a:gd name="connsiteY5" fmla="*/ 170593 h 375430"/>
                <a:gd name="connsiteX6" fmla="*/ 112728 w 899055"/>
                <a:gd name="connsiteY6" fmla="*/ 169006 h 375430"/>
                <a:gd name="connsiteX7" fmla="*/ 190515 w 899055"/>
                <a:gd name="connsiteY7" fmla="*/ 113443 h 375430"/>
                <a:gd name="connsiteX8" fmla="*/ 179403 w 899055"/>
                <a:gd name="connsiteY8" fmla="*/ 124556 h 375430"/>
                <a:gd name="connsiteX9" fmla="*/ 203215 w 899055"/>
                <a:gd name="connsiteY9" fmla="*/ 121381 h 375430"/>
                <a:gd name="connsiteX10" fmla="*/ 207978 w 899055"/>
                <a:gd name="connsiteY10" fmla="*/ 134081 h 375430"/>
                <a:gd name="connsiteX11" fmla="*/ 142890 w 899055"/>
                <a:gd name="connsiteY11" fmla="*/ 191231 h 375430"/>
                <a:gd name="connsiteX12" fmla="*/ 168290 w 899055"/>
                <a:gd name="connsiteY12" fmla="*/ 154718 h 375430"/>
                <a:gd name="connsiteX13" fmla="*/ 195278 w 899055"/>
                <a:gd name="connsiteY13" fmla="*/ 153131 h 375430"/>
                <a:gd name="connsiteX14" fmla="*/ 246078 w 899055"/>
                <a:gd name="connsiteY14" fmla="*/ 134081 h 375430"/>
                <a:gd name="connsiteX15" fmla="*/ 255603 w 899055"/>
                <a:gd name="connsiteY15" fmla="*/ 119793 h 375430"/>
                <a:gd name="connsiteX16" fmla="*/ 255603 w 899055"/>
                <a:gd name="connsiteY16" fmla="*/ 86456 h 375430"/>
                <a:gd name="connsiteX17" fmla="*/ 236553 w 899055"/>
                <a:gd name="connsiteY17" fmla="*/ 24543 h 375430"/>
                <a:gd name="connsiteX18" fmla="*/ 254015 w 899055"/>
                <a:gd name="connsiteY18" fmla="*/ 57881 h 375430"/>
                <a:gd name="connsiteX19" fmla="*/ 257190 w 899055"/>
                <a:gd name="connsiteY19" fmla="*/ 72168 h 375430"/>
                <a:gd name="connsiteX20" fmla="*/ 282590 w 899055"/>
                <a:gd name="connsiteY20" fmla="*/ 72168 h 375430"/>
                <a:gd name="connsiteX21" fmla="*/ 325453 w 899055"/>
                <a:gd name="connsiteY21" fmla="*/ 68993 h 375430"/>
                <a:gd name="connsiteX22" fmla="*/ 352440 w 899055"/>
                <a:gd name="connsiteY22" fmla="*/ 49943 h 375430"/>
                <a:gd name="connsiteX23" fmla="*/ 377840 w 899055"/>
                <a:gd name="connsiteY23" fmla="*/ 26131 h 375430"/>
                <a:gd name="connsiteX24" fmla="*/ 419115 w 899055"/>
                <a:gd name="connsiteY24" fmla="*/ 731 h 375430"/>
                <a:gd name="connsiteX25" fmla="*/ 358790 w 899055"/>
                <a:gd name="connsiteY25" fmla="*/ 56293 h 375430"/>
                <a:gd name="connsiteX26" fmla="*/ 436578 w 899055"/>
                <a:gd name="connsiteY26" fmla="*/ 59468 h 375430"/>
                <a:gd name="connsiteX27" fmla="*/ 457215 w 899055"/>
                <a:gd name="connsiteY27" fmla="*/ 10256 h 375430"/>
                <a:gd name="connsiteX28" fmla="*/ 438165 w 899055"/>
                <a:gd name="connsiteY28" fmla="*/ 48356 h 375430"/>
                <a:gd name="connsiteX29" fmla="*/ 512778 w 899055"/>
                <a:gd name="connsiteY29" fmla="*/ 61056 h 375430"/>
                <a:gd name="connsiteX30" fmla="*/ 536590 w 899055"/>
                <a:gd name="connsiteY30" fmla="*/ 7081 h 375430"/>
                <a:gd name="connsiteX31" fmla="*/ 509603 w 899055"/>
                <a:gd name="connsiteY31" fmla="*/ 59468 h 375430"/>
                <a:gd name="connsiteX32" fmla="*/ 554053 w 899055"/>
                <a:gd name="connsiteY32" fmla="*/ 61056 h 375430"/>
                <a:gd name="connsiteX33" fmla="*/ 566753 w 899055"/>
                <a:gd name="connsiteY33" fmla="*/ 62643 h 375430"/>
                <a:gd name="connsiteX34" fmla="*/ 665178 w 899055"/>
                <a:gd name="connsiteY34" fmla="*/ 26131 h 375430"/>
                <a:gd name="connsiteX35" fmla="*/ 606440 w 899055"/>
                <a:gd name="connsiteY35" fmla="*/ 67406 h 375430"/>
                <a:gd name="connsiteX36" fmla="*/ 641365 w 899055"/>
                <a:gd name="connsiteY36" fmla="*/ 97568 h 375430"/>
                <a:gd name="connsiteX37" fmla="*/ 692165 w 899055"/>
                <a:gd name="connsiteY37" fmla="*/ 107093 h 375430"/>
                <a:gd name="connsiteX38" fmla="*/ 679465 w 899055"/>
                <a:gd name="connsiteY38" fmla="*/ 99156 h 375430"/>
                <a:gd name="connsiteX39" fmla="*/ 703278 w 899055"/>
                <a:gd name="connsiteY39" fmla="*/ 83281 h 375430"/>
                <a:gd name="connsiteX40" fmla="*/ 785828 w 899055"/>
                <a:gd name="connsiteY40" fmla="*/ 64231 h 375430"/>
                <a:gd name="connsiteX41" fmla="*/ 671528 w 899055"/>
                <a:gd name="connsiteY41" fmla="*/ 110268 h 375430"/>
                <a:gd name="connsiteX42" fmla="*/ 736615 w 899055"/>
                <a:gd name="connsiteY42" fmla="*/ 118206 h 375430"/>
                <a:gd name="connsiteX43" fmla="*/ 781065 w 899055"/>
                <a:gd name="connsiteY43" fmla="*/ 126143 h 375430"/>
                <a:gd name="connsiteX44" fmla="*/ 817578 w 899055"/>
                <a:gd name="connsiteY44" fmla="*/ 116618 h 375430"/>
                <a:gd name="connsiteX45" fmla="*/ 760428 w 899055"/>
                <a:gd name="connsiteY45" fmla="*/ 126143 h 375430"/>
                <a:gd name="connsiteX46" fmla="*/ 785828 w 899055"/>
                <a:gd name="connsiteY46" fmla="*/ 142018 h 375430"/>
                <a:gd name="connsiteX47" fmla="*/ 842978 w 899055"/>
                <a:gd name="connsiteY47" fmla="*/ 142018 h 375430"/>
                <a:gd name="connsiteX48" fmla="*/ 750903 w 899055"/>
                <a:gd name="connsiteY48" fmla="*/ 148368 h 375430"/>
                <a:gd name="connsiteX49" fmla="*/ 855678 w 899055"/>
                <a:gd name="connsiteY49" fmla="*/ 186468 h 375430"/>
                <a:gd name="connsiteX50" fmla="*/ 898540 w 899055"/>
                <a:gd name="connsiteY50" fmla="*/ 189643 h 375430"/>
                <a:gd name="connsiteX51" fmla="*/ 830278 w 899055"/>
                <a:gd name="connsiteY51" fmla="*/ 194406 h 375430"/>
                <a:gd name="connsiteX52" fmla="*/ 873140 w 899055"/>
                <a:gd name="connsiteY52" fmla="*/ 219806 h 375430"/>
                <a:gd name="connsiteX53" fmla="*/ 841390 w 899055"/>
                <a:gd name="connsiteY53" fmla="*/ 210281 h 375430"/>
                <a:gd name="connsiteX54" fmla="*/ 739790 w 899055"/>
                <a:gd name="connsiteY54" fmla="*/ 153131 h 375430"/>
                <a:gd name="connsiteX55" fmla="*/ 690578 w 899055"/>
                <a:gd name="connsiteY55" fmla="*/ 129318 h 375430"/>
                <a:gd name="connsiteX56" fmla="*/ 641365 w 899055"/>
                <a:gd name="connsiteY56" fmla="*/ 108681 h 375430"/>
                <a:gd name="connsiteX57" fmla="*/ 533415 w 899055"/>
                <a:gd name="connsiteY57" fmla="*/ 97568 h 375430"/>
                <a:gd name="connsiteX58" fmla="*/ 381015 w 899055"/>
                <a:gd name="connsiteY58" fmla="*/ 97568 h 375430"/>
                <a:gd name="connsiteX59" fmla="*/ 298465 w 899055"/>
                <a:gd name="connsiteY59" fmla="*/ 108681 h 375430"/>
                <a:gd name="connsiteX60" fmla="*/ 339740 w 899055"/>
                <a:gd name="connsiteY60" fmla="*/ 95981 h 375430"/>
                <a:gd name="connsiteX61" fmla="*/ 444515 w 899055"/>
                <a:gd name="connsiteY61" fmla="*/ 80106 h 375430"/>
                <a:gd name="connsiteX62" fmla="*/ 265128 w 899055"/>
                <a:gd name="connsiteY62" fmla="*/ 92806 h 375430"/>
                <a:gd name="connsiteX63" fmla="*/ 185753 w 899055"/>
                <a:gd name="connsiteY63" fmla="*/ 159481 h 375430"/>
                <a:gd name="connsiteX64" fmla="*/ 114315 w 899055"/>
                <a:gd name="connsiteY64" fmla="*/ 205518 h 375430"/>
                <a:gd name="connsiteX65" fmla="*/ 39703 w 899055"/>
                <a:gd name="connsiteY65" fmla="*/ 276956 h 375430"/>
                <a:gd name="connsiteX66" fmla="*/ 47640 w 899055"/>
                <a:gd name="connsiteY66" fmla="*/ 249968 h 375430"/>
                <a:gd name="connsiteX67" fmla="*/ 19065 w 899055"/>
                <a:gd name="connsiteY67" fmla="*/ 296006 h 375430"/>
                <a:gd name="connsiteX68" fmla="*/ 33353 w 899055"/>
                <a:gd name="connsiteY68" fmla="*/ 375381 h 375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899055" h="375430">
                  <a:moveTo>
                    <a:pt x="33353" y="375381"/>
                  </a:moveTo>
                  <a:cubicBezTo>
                    <a:pt x="30178" y="377233"/>
                    <a:pt x="-779" y="326697"/>
                    <a:pt x="15" y="307118"/>
                  </a:cubicBezTo>
                  <a:cubicBezTo>
                    <a:pt x="809" y="287539"/>
                    <a:pt x="22505" y="277485"/>
                    <a:pt x="38115" y="257906"/>
                  </a:cubicBezTo>
                  <a:cubicBezTo>
                    <a:pt x="53725" y="238327"/>
                    <a:pt x="81772" y="196522"/>
                    <a:pt x="93678" y="189643"/>
                  </a:cubicBezTo>
                  <a:cubicBezTo>
                    <a:pt x="105584" y="182764"/>
                    <a:pt x="103732" y="219806"/>
                    <a:pt x="109553" y="216631"/>
                  </a:cubicBezTo>
                  <a:cubicBezTo>
                    <a:pt x="115374" y="213456"/>
                    <a:pt x="128074" y="178530"/>
                    <a:pt x="128603" y="170593"/>
                  </a:cubicBezTo>
                  <a:cubicBezTo>
                    <a:pt x="129132" y="162655"/>
                    <a:pt x="102409" y="178531"/>
                    <a:pt x="112728" y="169006"/>
                  </a:cubicBezTo>
                  <a:cubicBezTo>
                    <a:pt x="123047" y="159481"/>
                    <a:pt x="179403" y="120851"/>
                    <a:pt x="190515" y="113443"/>
                  </a:cubicBezTo>
                  <a:cubicBezTo>
                    <a:pt x="201628" y="106035"/>
                    <a:pt x="177286" y="123233"/>
                    <a:pt x="179403" y="124556"/>
                  </a:cubicBezTo>
                  <a:cubicBezTo>
                    <a:pt x="181520" y="125879"/>
                    <a:pt x="198453" y="119794"/>
                    <a:pt x="203215" y="121381"/>
                  </a:cubicBezTo>
                  <a:cubicBezTo>
                    <a:pt x="207977" y="122968"/>
                    <a:pt x="218032" y="122439"/>
                    <a:pt x="207978" y="134081"/>
                  </a:cubicBezTo>
                  <a:cubicBezTo>
                    <a:pt x="197924" y="145723"/>
                    <a:pt x="149505" y="187792"/>
                    <a:pt x="142890" y="191231"/>
                  </a:cubicBezTo>
                  <a:cubicBezTo>
                    <a:pt x="136275" y="194670"/>
                    <a:pt x="159559" y="161068"/>
                    <a:pt x="168290" y="154718"/>
                  </a:cubicBezTo>
                  <a:cubicBezTo>
                    <a:pt x="177021" y="148368"/>
                    <a:pt x="182313" y="156570"/>
                    <a:pt x="195278" y="153131"/>
                  </a:cubicBezTo>
                  <a:cubicBezTo>
                    <a:pt x="208243" y="149692"/>
                    <a:pt x="236024" y="139637"/>
                    <a:pt x="246078" y="134081"/>
                  </a:cubicBezTo>
                  <a:cubicBezTo>
                    <a:pt x="256132" y="128525"/>
                    <a:pt x="254015" y="127731"/>
                    <a:pt x="255603" y="119793"/>
                  </a:cubicBezTo>
                  <a:cubicBezTo>
                    <a:pt x="257191" y="111855"/>
                    <a:pt x="258778" y="102331"/>
                    <a:pt x="255603" y="86456"/>
                  </a:cubicBezTo>
                  <a:cubicBezTo>
                    <a:pt x="252428" y="70581"/>
                    <a:pt x="236818" y="29305"/>
                    <a:pt x="236553" y="24543"/>
                  </a:cubicBezTo>
                  <a:cubicBezTo>
                    <a:pt x="236288" y="19781"/>
                    <a:pt x="250576" y="49944"/>
                    <a:pt x="254015" y="57881"/>
                  </a:cubicBezTo>
                  <a:cubicBezTo>
                    <a:pt x="257454" y="65818"/>
                    <a:pt x="252428" y="69787"/>
                    <a:pt x="257190" y="72168"/>
                  </a:cubicBezTo>
                  <a:cubicBezTo>
                    <a:pt x="261952" y="74549"/>
                    <a:pt x="271213" y="72697"/>
                    <a:pt x="282590" y="72168"/>
                  </a:cubicBezTo>
                  <a:cubicBezTo>
                    <a:pt x="293967" y="71639"/>
                    <a:pt x="313811" y="72697"/>
                    <a:pt x="325453" y="68993"/>
                  </a:cubicBezTo>
                  <a:cubicBezTo>
                    <a:pt x="337095" y="65289"/>
                    <a:pt x="343709" y="57087"/>
                    <a:pt x="352440" y="49943"/>
                  </a:cubicBezTo>
                  <a:cubicBezTo>
                    <a:pt x="361171" y="42799"/>
                    <a:pt x="366728" y="34333"/>
                    <a:pt x="377840" y="26131"/>
                  </a:cubicBezTo>
                  <a:cubicBezTo>
                    <a:pt x="388952" y="17929"/>
                    <a:pt x="422290" y="-4296"/>
                    <a:pt x="419115" y="731"/>
                  </a:cubicBezTo>
                  <a:cubicBezTo>
                    <a:pt x="415940" y="5758"/>
                    <a:pt x="355880" y="46503"/>
                    <a:pt x="358790" y="56293"/>
                  </a:cubicBezTo>
                  <a:cubicBezTo>
                    <a:pt x="361701" y="66082"/>
                    <a:pt x="420174" y="67141"/>
                    <a:pt x="436578" y="59468"/>
                  </a:cubicBezTo>
                  <a:cubicBezTo>
                    <a:pt x="452982" y="51795"/>
                    <a:pt x="456951" y="12108"/>
                    <a:pt x="457215" y="10256"/>
                  </a:cubicBezTo>
                  <a:cubicBezTo>
                    <a:pt x="457479" y="8404"/>
                    <a:pt x="428904" y="39889"/>
                    <a:pt x="438165" y="48356"/>
                  </a:cubicBezTo>
                  <a:cubicBezTo>
                    <a:pt x="447426" y="56823"/>
                    <a:pt x="496374" y="67935"/>
                    <a:pt x="512778" y="61056"/>
                  </a:cubicBezTo>
                  <a:cubicBezTo>
                    <a:pt x="529182" y="54177"/>
                    <a:pt x="537119" y="7346"/>
                    <a:pt x="536590" y="7081"/>
                  </a:cubicBezTo>
                  <a:cubicBezTo>
                    <a:pt x="536061" y="6816"/>
                    <a:pt x="506693" y="50472"/>
                    <a:pt x="509603" y="59468"/>
                  </a:cubicBezTo>
                  <a:cubicBezTo>
                    <a:pt x="512513" y="68464"/>
                    <a:pt x="544528" y="60527"/>
                    <a:pt x="554053" y="61056"/>
                  </a:cubicBezTo>
                  <a:cubicBezTo>
                    <a:pt x="563578" y="61585"/>
                    <a:pt x="548232" y="68464"/>
                    <a:pt x="566753" y="62643"/>
                  </a:cubicBezTo>
                  <a:cubicBezTo>
                    <a:pt x="585274" y="56822"/>
                    <a:pt x="658563" y="25337"/>
                    <a:pt x="665178" y="26131"/>
                  </a:cubicBezTo>
                  <a:cubicBezTo>
                    <a:pt x="671793" y="26925"/>
                    <a:pt x="610409" y="55500"/>
                    <a:pt x="606440" y="67406"/>
                  </a:cubicBezTo>
                  <a:cubicBezTo>
                    <a:pt x="602471" y="79312"/>
                    <a:pt x="627078" y="90954"/>
                    <a:pt x="641365" y="97568"/>
                  </a:cubicBezTo>
                  <a:cubicBezTo>
                    <a:pt x="655652" y="104182"/>
                    <a:pt x="685815" y="106828"/>
                    <a:pt x="692165" y="107093"/>
                  </a:cubicBezTo>
                  <a:cubicBezTo>
                    <a:pt x="698515" y="107358"/>
                    <a:pt x="677613" y="103125"/>
                    <a:pt x="679465" y="99156"/>
                  </a:cubicBezTo>
                  <a:cubicBezTo>
                    <a:pt x="681317" y="95187"/>
                    <a:pt x="685551" y="89102"/>
                    <a:pt x="703278" y="83281"/>
                  </a:cubicBezTo>
                  <a:cubicBezTo>
                    <a:pt x="721005" y="77460"/>
                    <a:pt x="791120" y="59733"/>
                    <a:pt x="785828" y="64231"/>
                  </a:cubicBezTo>
                  <a:cubicBezTo>
                    <a:pt x="780536" y="68729"/>
                    <a:pt x="679730" y="101272"/>
                    <a:pt x="671528" y="110268"/>
                  </a:cubicBezTo>
                  <a:cubicBezTo>
                    <a:pt x="663326" y="119264"/>
                    <a:pt x="718359" y="115560"/>
                    <a:pt x="736615" y="118206"/>
                  </a:cubicBezTo>
                  <a:cubicBezTo>
                    <a:pt x="754871" y="120852"/>
                    <a:pt x="767571" y="126408"/>
                    <a:pt x="781065" y="126143"/>
                  </a:cubicBezTo>
                  <a:cubicBezTo>
                    <a:pt x="794559" y="125878"/>
                    <a:pt x="821017" y="116618"/>
                    <a:pt x="817578" y="116618"/>
                  </a:cubicBezTo>
                  <a:cubicBezTo>
                    <a:pt x="814139" y="116618"/>
                    <a:pt x="765720" y="121910"/>
                    <a:pt x="760428" y="126143"/>
                  </a:cubicBezTo>
                  <a:cubicBezTo>
                    <a:pt x="755136" y="130376"/>
                    <a:pt x="772070" y="139372"/>
                    <a:pt x="785828" y="142018"/>
                  </a:cubicBezTo>
                  <a:cubicBezTo>
                    <a:pt x="799586" y="144664"/>
                    <a:pt x="848799" y="140960"/>
                    <a:pt x="842978" y="142018"/>
                  </a:cubicBezTo>
                  <a:cubicBezTo>
                    <a:pt x="837157" y="143076"/>
                    <a:pt x="748786" y="140960"/>
                    <a:pt x="750903" y="148368"/>
                  </a:cubicBezTo>
                  <a:cubicBezTo>
                    <a:pt x="753020" y="155776"/>
                    <a:pt x="831072" y="179589"/>
                    <a:pt x="855678" y="186468"/>
                  </a:cubicBezTo>
                  <a:cubicBezTo>
                    <a:pt x="880284" y="193347"/>
                    <a:pt x="902773" y="188320"/>
                    <a:pt x="898540" y="189643"/>
                  </a:cubicBezTo>
                  <a:cubicBezTo>
                    <a:pt x="894307" y="190966"/>
                    <a:pt x="834511" y="189379"/>
                    <a:pt x="830278" y="194406"/>
                  </a:cubicBezTo>
                  <a:cubicBezTo>
                    <a:pt x="826045" y="199433"/>
                    <a:pt x="871288" y="217160"/>
                    <a:pt x="873140" y="219806"/>
                  </a:cubicBezTo>
                  <a:cubicBezTo>
                    <a:pt x="874992" y="222452"/>
                    <a:pt x="863615" y="221393"/>
                    <a:pt x="841390" y="210281"/>
                  </a:cubicBezTo>
                  <a:cubicBezTo>
                    <a:pt x="819165" y="199169"/>
                    <a:pt x="764925" y="166625"/>
                    <a:pt x="739790" y="153131"/>
                  </a:cubicBezTo>
                  <a:cubicBezTo>
                    <a:pt x="714655" y="139637"/>
                    <a:pt x="706982" y="136726"/>
                    <a:pt x="690578" y="129318"/>
                  </a:cubicBezTo>
                  <a:cubicBezTo>
                    <a:pt x="674174" y="121910"/>
                    <a:pt x="667559" y="113973"/>
                    <a:pt x="641365" y="108681"/>
                  </a:cubicBezTo>
                  <a:cubicBezTo>
                    <a:pt x="615171" y="103389"/>
                    <a:pt x="576807" y="99420"/>
                    <a:pt x="533415" y="97568"/>
                  </a:cubicBezTo>
                  <a:cubicBezTo>
                    <a:pt x="490023" y="95716"/>
                    <a:pt x="420173" y="95716"/>
                    <a:pt x="381015" y="97568"/>
                  </a:cubicBezTo>
                  <a:cubicBezTo>
                    <a:pt x="341857" y="99420"/>
                    <a:pt x="305344" y="108945"/>
                    <a:pt x="298465" y="108681"/>
                  </a:cubicBezTo>
                  <a:cubicBezTo>
                    <a:pt x="291586" y="108417"/>
                    <a:pt x="315398" y="100743"/>
                    <a:pt x="339740" y="95981"/>
                  </a:cubicBezTo>
                  <a:cubicBezTo>
                    <a:pt x="364082" y="91219"/>
                    <a:pt x="444515" y="80106"/>
                    <a:pt x="444515" y="80106"/>
                  </a:cubicBezTo>
                  <a:cubicBezTo>
                    <a:pt x="432080" y="79577"/>
                    <a:pt x="308255" y="79577"/>
                    <a:pt x="265128" y="92806"/>
                  </a:cubicBezTo>
                  <a:cubicBezTo>
                    <a:pt x="222001" y="106035"/>
                    <a:pt x="210889" y="140696"/>
                    <a:pt x="185753" y="159481"/>
                  </a:cubicBezTo>
                  <a:cubicBezTo>
                    <a:pt x="160617" y="178266"/>
                    <a:pt x="138657" y="185939"/>
                    <a:pt x="114315" y="205518"/>
                  </a:cubicBezTo>
                  <a:cubicBezTo>
                    <a:pt x="89973" y="225097"/>
                    <a:pt x="50816" y="269548"/>
                    <a:pt x="39703" y="276956"/>
                  </a:cubicBezTo>
                  <a:cubicBezTo>
                    <a:pt x="28590" y="284364"/>
                    <a:pt x="51080" y="246793"/>
                    <a:pt x="47640" y="249968"/>
                  </a:cubicBezTo>
                  <a:cubicBezTo>
                    <a:pt x="44200" y="253143"/>
                    <a:pt x="24357" y="281454"/>
                    <a:pt x="19065" y="296006"/>
                  </a:cubicBezTo>
                  <a:cubicBezTo>
                    <a:pt x="13773" y="310558"/>
                    <a:pt x="36528" y="373529"/>
                    <a:pt x="33353" y="3753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234F8E4C-74A6-4650-B6B3-A0573D1C3A9A}"/>
                </a:ext>
              </a:extLst>
            </p:cNvPr>
            <p:cNvSpPr/>
            <p:nvPr/>
          </p:nvSpPr>
          <p:spPr>
            <a:xfrm>
              <a:off x="5923985" y="5945188"/>
              <a:ext cx="824071" cy="219104"/>
            </a:xfrm>
            <a:custGeom>
              <a:avLst/>
              <a:gdLst>
                <a:gd name="connsiteX0" fmla="*/ 2153 w 824071"/>
                <a:gd name="connsiteY0" fmla="*/ 219075 h 219104"/>
                <a:gd name="connsiteX1" fmla="*/ 110103 w 824071"/>
                <a:gd name="connsiteY1" fmla="*/ 104775 h 219104"/>
                <a:gd name="connsiteX2" fmla="*/ 227578 w 824071"/>
                <a:gd name="connsiteY2" fmla="*/ 33337 h 219104"/>
                <a:gd name="connsiteX3" fmla="*/ 314890 w 824071"/>
                <a:gd name="connsiteY3" fmla="*/ 6350 h 219104"/>
                <a:gd name="connsiteX4" fmla="*/ 378390 w 824071"/>
                <a:gd name="connsiteY4" fmla="*/ 3175 h 219104"/>
                <a:gd name="connsiteX5" fmla="*/ 427603 w 824071"/>
                <a:gd name="connsiteY5" fmla="*/ 1587 h 219104"/>
                <a:gd name="connsiteX6" fmla="*/ 400615 w 824071"/>
                <a:gd name="connsiteY6" fmla="*/ 0 h 219104"/>
                <a:gd name="connsiteX7" fmla="*/ 524440 w 824071"/>
                <a:gd name="connsiteY7" fmla="*/ 9525 h 219104"/>
                <a:gd name="connsiteX8" fmla="*/ 527615 w 824071"/>
                <a:gd name="connsiteY8" fmla="*/ 6350 h 219104"/>
                <a:gd name="connsiteX9" fmla="*/ 619690 w 824071"/>
                <a:gd name="connsiteY9" fmla="*/ 26987 h 219104"/>
                <a:gd name="connsiteX10" fmla="*/ 613340 w 824071"/>
                <a:gd name="connsiteY10" fmla="*/ 17462 h 219104"/>
                <a:gd name="connsiteX11" fmla="*/ 626040 w 824071"/>
                <a:gd name="connsiteY11" fmla="*/ 36512 h 219104"/>
                <a:gd name="connsiteX12" fmla="*/ 700653 w 824071"/>
                <a:gd name="connsiteY12" fmla="*/ 65087 h 219104"/>
                <a:gd name="connsiteX13" fmla="*/ 695890 w 824071"/>
                <a:gd name="connsiteY13" fmla="*/ 50800 h 219104"/>
                <a:gd name="connsiteX14" fmla="*/ 764153 w 824071"/>
                <a:gd name="connsiteY14" fmla="*/ 101600 h 219104"/>
                <a:gd name="connsiteX15" fmla="*/ 784790 w 824071"/>
                <a:gd name="connsiteY15" fmla="*/ 107950 h 219104"/>
                <a:gd name="connsiteX16" fmla="*/ 767328 w 824071"/>
                <a:gd name="connsiteY16" fmla="*/ 114300 h 219104"/>
                <a:gd name="connsiteX17" fmla="*/ 822890 w 824071"/>
                <a:gd name="connsiteY17" fmla="*/ 166687 h 219104"/>
                <a:gd name="connsiteX18" fmla="*/ 789553 w 824071"/>
                <a:gd name="connsiteY18" fmla="*/ 134937 h 219104"/>
                <a:gd name="connsiteX19" fmla="*/ 621278 w 824071"/>
                <a:gd name="connsiteY19" fmla="*/ 55562 h 219104"/>
                <a:gd name="connsiteX20" fmla="*/ 545078 w 824071"/>
                <a:gd name="connsiteY20" fmla="*/ 39687 h 219104"/>
                <a:gd name="connsiteX21" fmla="*/ 368865 w 824071"/>
                <a:gd name="connsiteY21" fmla="*/ 36512 h 219104"/>
                <a:gd name="connsiteX22" fmla="*/ 300603 w 824071"/>
                <a:gd name="connsiteY22" fmla="*/ 49212 h 219104"/>
                <a:gd name="connsiteX23" fmla="*/ 211703 w 824071"/>
                <a:gd name="connsiteY23" fmla="*/ 93662 h 219104"/>
                <a:gd name="connsiteX24" fmla="*/ 2153 w 824071"/>
                <a:gd name="connsiteY24" fmla="*/ 219075 h 219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24071" h="219104">
                  <a:moveTo>
                    <a:pt x="2153" y="219075"/>
                  </a:moveTo>
                  <a:cubicBezTo>
                    <a:pt x="-14780" y="220927"/>
                    <a:pt x="72532" y="135731"/>
                    <a:pt x="110103" y="104775"/>
                  </a:cubicBezTo>
                  <a:cubicBezTo>
                    <a:pt x="147674" y="73819"/>
                    <a:pt x="193447" y="49741"/>
                    <a:pt x="227578" y="33337"/>
                  </a:cubicBezTo>
                  <a:cubicBezTo>
                    <a:pt x="261709" y="16933"/>
                    <a:pt x="289755" y="11377"/>
                    <a:pt x="314890" y="6350"/>
                  </a:cubicBezTo>
                  <a:cubicBezTo>
                    <a:pt x="340025" y="1323"/>
                    <a:pt x="359605" y="3969"/>
                    <a:pt x="378390" y="3175"/>
                  </a:cubicBezTo>
                  <a:lnTo>
                    <a:pt x="427603" y="1587"/>
                  </a:lnTo>
                  <a:cubicBezTo>
                    <a:pt x="431307" y="1058"/>
                    <a:pt x="400615" y="0"/>
                    <a:pt x="400615" y="0"/>
                  </a:cubicBezTo>
                  <a:lnTo>
                    <a:pt x="524440" y="9525"/>
                  </a:lnTo>
                  <a:cubicBezTo>
                    <a:pt x="545607" y="10583"/>
                    <a:pt x="511740" y="3440"/>
                    <a:pt x="527615" y="6350"/>
                  </a:cubicBezTo>
                  <a:cubicBezTo>
                    <a:pt x="543490" y="9260"/>
                    <a:pt x="605403" y="25135"/>
                    <a:pt x="619690" y="26987"/>
                  </a:cubicBezTo>
                  <a:cubicBezTo>
                    <a:pt x="633978" y="28839"/>
                    <a:pt x="612282" y="15874"/>
                    <a:pt x="613340" y="17462"/>
                  </a:cubicBezTo>
                  <a:cubicBezTo>
                    <a:pt x="614398" y="19050"/>
                    <a:pt x="611488" y="28574"/>
                    <a:pt x="626040" y="36512"/>
                  </a:cubicBezTo>
                  <a:cubicBezTo>
                    <a:pt x="640592" y="44450"/>
                    <a:pt x="689012" y="62706"/>
                    <a:pt x="700653" y="65087"/>
                  </a:cubicBezTo>
                  <a:cubicBezTo>
                    <a:pt x="712294" y="67468"/>
                    <a:pt x="685307" y="44715"/>
                    <a:pt x="695890" y="50800"/>
                  </a:cubicBezTo>
                  <a:cubicBezTo>
                    <a:pt x="706473" y="56885"/>
                    <a:pt x="749336" y="92075"/>
                    <a:pt x="764153" y="101600"/>
                  </a:cubicBezTo>
                  <a:cubicBezTo>
                    <a:pt x="778970" y="111125"/>
                    <a:pt x="784261" y="105833"/>
                    <a:pt x="784790" y="107950"/>
                  </a:cubicBezTo>
                  <a:cubicBezTo>
                    <a:pt x="785319" y="110067"/>
                    <a:pt x="760978" y="104511"/>
                    <a:pt x="767328" y="114300"/>
                  </a:cubicBezTo>
                  <a:cubicBezTo>
                    <a:pt x="773678" y="124089"/>
                    <a:pt x="822890" y="166687"/>
                    <a:pt x="822890" y="166687"/>
                  </a:cubicBezTo>
                  <a:cubicBezTo>
                    <a:pt x="826594" y="170126"/>
                    <a:pt x="823155" y="153458"/>
                    <a:pt x="789553" y="134937"/>
                  </a:cubicBezTo>
                  <a:cubicBezTo>
                    <a:pt x="755951" y="116416"/>
                    <a:pt x="662024" y="71437"/>
                    <a:pt x="621278" y="55562"/>
                  </a:cubicBezTo>
                  <a:cubicBezTo>
                    <a:pt x="580532" y="39687"/>
                    <a:pt x="587147" y="42862"/>
                    <a:pt x="545078" y="39687"/>
                  </a:cubicBezTo>
                  <a:cubicBezTo>
                    <a:pt x="503009" y="36512"/>
                    <a:pt x="409611" y="34925"/>
                    <a:pt x="368865" y="36512"/>
                  </a:cubicBezTo>
                  <a:cubicBezTo>
                    <a:pt x="328119" y="38099"/>
                    <a:pt x="326796" y="39687"/>
                    <a:pt x="300603" y="49212"/>
                  </a:cubicBezTo>
                  <a:cubicBezTo>
                    <a:pt x="274410" y="58737"/>
                    <a:pt x="259064" y="68791"/>
                    <a:pt x="211703" y="93662"/>
                  </a:cubicBezTo>
                  <a:cubicBezTo>
                    <a:pt x="164343" y="118533"/>
                    <a:pt x="19086" y="217223"/>
                    <a:pt x="2153" y="2190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394A6EB6-420A-400F-87C1-1CA312DD41A6}"/>
                </a:ext>
              </a:extLst>
            </p:cNvPr>
            <p:cNvSpPr/>
            <p:nvPr/>
          </p:nvSpPr>
          <p:spPr>
            <a:xfrm>
              <a:off x="6026137" y="5964775"/>
              <a:ext cx="781688" cy="207753"/>
            </a:xfrm>
            <a:custGeom>
              <a:avLst/>
              <a:gdLst>
                <a:gd name="connsiteX0" fmla="*/ 13 w 781688"/>
                <a:gd name="connsiteY0" fmla="*/ 148688 h 207753"/>
                <a:gd name="connsiteX1" fmla="*/ 98438 w 781688"/>
                <a:gd name="connsiteY1" fmla="*/ 101063 h 207753"/>
                <a:gd name="connsiteX2" fmla="*/ 96851 w 781688"/>
                <a:gd name="connsiteY2" fmla="*/ 107413 h 207753"/>
                <a:gd name="connsiteX3" fmla="*/ 123838 w 781688"/>
                <a:gd name="connsiteY3" fmla="*/ 88363 h 207753"/>
                <a:gd name="connsiteX4" fmla="*/ 130188 w 781688"/>
                <a:gd name="connsiteY4" fmla="*/ 74075 h 207753"/>
                <a:gd name="connsiteX5" fmla="*/ 246076 w 781688"/>
                <a:gd name="connsiteY5" fmla="*/ 58200 h 207753"/>
                <a:gd name="connsiteX6" fmla="*/ 209563 w 781688"/>
                <a:gd name="connsiteY6" fmla="*/ 48675 h 207753"/>
                <a:gd name="connsiteX7" fmla="*/ 425463 w 781688"/>
                <a:gd name="connsiteY7" fmla="*/ 67725 h 207753"/>
                <a:gd name="connsiteX8" fmla="*/ 388951 w 781688"/>
                <a:gd name="connsiteY8" fmla="*/ 45500 h 207753"/>
                <a:gd name="connsiteX9" fmla="*/ 503251 w 781688"/>
                <a:gd name="connsiteY9" fmla="*/ 93125 h 207753"/>
                <a:gd name="connsiteX10" fmla="*/ 565163 w 781688"/>
                <a:gd name="connsiteY10" fmla="*/ 150275 h 207753"/>
                <a:gd name="connsiteX11" fmla="*/ 593738 w 781688"/>
                <a:gd name="connsiteY11" fmla="*/ 186788 h 207753"/>
                <a:gd name="connsiteX12" fmla="*/ 712801 w 781688"/>
                <a:gd name="connsiteY12" fmla="*/ 201075 h 207753"/>
                <a:gd name="connsiteX13" fmla="*/ 781063 w 781688"/>
                <a:gd name="connsiteY13" fmla="*/ 207425 h 207753"/>
                <a:gd name="connsiteX14" fmla="*/ 674701 w 781688"/>
                <a:gd name="connsiteY14" fmla="*/ 191550 h 207753"/>
                <a:gd name="connsiteX15" fmla="*/ 673113 w 781688"/>
                <a:gd name="connsiteY15" fmla="*/ 182025 h 207753"/>
                <a:gd name="connsiteX16" fmla="*/ 742963 w 781688"/>
                <a:gd name="connsiteY16" fmla="*/ 162975 h 207753"/>
                <a:gd name="connsiteX17" fmla="*/ 698513 w 781688"/>
                <a:gd name="connsiteY17" fmla="*/ 158213 h 207753"/>
                <a:gd name="connsiteX18" fmla="*/ 609613 w 781688"/>
                <a:gd name="connsiteY18" fmla="*/ 105825 h 207753"/>
                <a:gd name="connsiteX19" fmla="*/ 590563 w 781688"/>
                <a:gd name="connsiteY19" fmla="*/ 93125 h 207753"/>
                <a:gd name="connsiteX20" fmla="*/ 657238 w 781688"/>
                <a:gd name="connsiteY20" fmla="*/ 69313 h 207753"/>
                <a:gd name="connsiteX21" fmla="*/ 557226 w 781688"/>
                <a:gd name="connsiteY21" fmla="*/ 77250 h 207753"/>
                <a:gd name="connsiteX22" fmla="*/ 582626 w 781688"/>
                <a:gd name="connsiteY22" fmla="*/ 47088 h 207753"/>
                <a:gd name="connsiteX23" fmla="*/ 558813 w 781688"/>
                <a:gd name="connsiteY23" fmla="*/ 29625 h 207753"/>
                <a:gd name="connsiteX24" fmla="*/ 408001 w 781688"/>
                <a:gd name="connsiteY24" fmla="*/ 2638 h 207753"/>
                <a:gd name="connsiteX25" fmla="*/ 261951 w 781688"/>
                <a:gd name="connsiteY25" fmla="*/ 2638 h 207753"/>
                <a:gd name="connsiteX26" fmla="*/ 185751 w 781688"/>
                <a:gd name="connsiteY26" fmla="*/ 16925 h 207753"/>
                <a:gd name="connsiteX27" fmla="*/ 92088 w 781688"/>
                <a:gd name="connsiteY27" fmla="*/ 59788 h 207753"/>
                <a:gd name="connsiteX28" fmla="*/ 13 w 781688"/>
                <a:gd name="connsiteY28" fmla="*/ 148688 h 207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81688" h="207753">
                  <a:moveTo>
                    <a:pt x="13" y="148688"/>
                  </a:moveTo>
                  <a:cubicBezTo>
                    <a:pt x="1071" y="155567"/>
                    <a:pt x="82298" y="107942"/>
                    <a:pt x="98438" y="101063"/>
                  </a:cubicBezTo>
                  <a:cubicBezTo>
                    <a:pt x="114578" y="94184"/>
                    <a:pt x="92618" y="109530"/>
                    <a:pt x="96851" y="107413"/>
                  </a:cubicBezTo>
                  <a:cubicBezTo>
                    <a:pt x="101084" y="105296"/>
                    <a:pt x="118282" y="93919"/>
                    <a:pt x="123838" y="88363"/>
                  </a:cubicBezTo>
                  <a:cubicBezTo>
                    <a:pt x="129394" y="82807"/>
                    <a:pt x="109815" y="79102"/>
                    <a:pt x="130188" y="74075"/>
                  </a:cubicBezTo>
                  <a:cubicBezTo>
                    <a:pt x="150561" y="69048"/>
                    <a:pt x="232847" y="62433"/>
                    <a:pt x="246076" y="58200"/>
                  </a:cubicBezTo>
                  <a:cubicBezTo>
                    <a:pt x="259305" y="53967"/>
                    <a:pt x="179665" y="47088"/>
                    <a:pt x="209563" y="48675"/>
                  </a:cubicBezTo>
                  <a:cubicBezTo>
                    <a:pt x="239461" y="50262"/>
                    <a:pt x="395565" y="68254"/>
                    <a:pt x="425463" y="67725"/>
                  </a:cubicBezTo>
                  <a:cubicBezTo>
                    <a:pt x="455361" y="67196"/>
                    <a:pt x="375986" y="41267"/>
                    <a:pt x="388951" y="45500"/>
                  </a:cubicBezTo>
                  <a:cubicBezTo>
                    <a:pt x="401916" y="49733"/>
                    <a:pt x="473882" y="75662"/>
                    <a:pt x="503251" y="93125"/>
                  </a:cubicBezTo>
                  <a:cubicBezTo>
                    <a:pt x="532620" y="110587"/>
                    <a:pt x="550082" y="134665"/>
                    <a:pt x="565163" y="150275"/>
                  </a:cubicBezTo>
                  <a:cubicBezTo>
                    <a:pt x="580244" y="165885"/>
                    <a:pt x="569132" y="178321"/>
                    <a:pt x="593738" y="186788"/>
                  </a:cubicBezTo>
                  <a:cubicBezTo>
                    <a:pt x="618344" y="195255"/>
                    <a:pt x="681580" y="197636"/>
                    <a:pt x="712801" y="201075"/>
                  </a:cubicBezTo>
                  <a:cubicBezTo>
                    <a:pt x="744022" y="204515"/>
                    <a:pt x="787413" y="209013"/>
                    <a:pt x="781063" y="207425"/>
                  </a:cubicBezTo>
                  <a:cubicBezTo>
                    <a:pt x="774713" y="205838"/>
                    <a:pt x="692693" y="195783"/>
                    <a:pt x="674701" y="191550"/>
                  </a:cubicBezTo>
                  <a:cubicBezTo>
                    <a:pt x="656709" y="187317"/>
                    <a:pt x="661736" y="186787"/>
                    <a:pt x="673113" y="182025"/>
                  </a:cubicBezTo>
                  <a:cubicBezTo>
                    <a:pt x="684490" y="177263"/>
                    <a:pt x="738730" y="166944"/>
                    <a:pt x="742963" y="162975"/>
                  </a:cubicBezTo>
                  <a:cubicBezTo>
                    <a:pt x="747196" y="159006"/>
                    <a:pt x="720738" y="167738"/>
                    <a:pt x="698513" y="158213"/>
                  </a:cubicBezTo>
                  <a:cubicBezTo>
                    <a:pt x="676288" y="148688"/>
                    <a:pt x="627605" y="116673"/>
                    <a:pt x="609613" y="105825"/>
                  </a:cubicBezTo>
                  <a:cubicBezTo>
                    <a:pt x="591621" y="94977"/>
                    <a:pt x="582626" y="99210"/>
                    <a:pt x="590563" y="93125"/>
                  </a:cubicBezTo>
                  <a:cubicBezTo>
                    <a:pt x="598500" y="87040"/>
                    <a:pt x="662794" y="71959"/>
                    <a:pt x="657238" y="69313"/>
                  </a:cubicBezTo>
                  <a:cubicBezTo>
                    <a:pt x="651682" y="66667"/>
                    <a:pt x="569661" y="80954"/>
                    <a:pt x="557226" y="77250"/>
                  </a:cubicBezTo>
                  <a:cubicBezTo>
                    <a:pt x="544791" y="73546"/>
                    <a:pt x="582362" y="55025"/>
                    <a:pt x="582626" y="47088"/>
                  </a:cubicBezTo>
                  <a:cubicBezTo>
                    <a:pt x="582890" y="39151"/>
                    <a:pt x="587917" y="37033"/>
                    <a:pt x="558813" y="29625"/>
                  </a:cubicBezTo>
                  <a:cubicBezTo>
                    <a:pt x="529709" y="22217"/>
                    <a:pt x="457478" y="7136"/>
                    <a:pt x="408001" y="2638"/>
                  </a:cubicBezTo>
                  <a:cubicBezTo>
                    <a:pt x="358524" y="-1860"/>
                    <a:pt x="298993" y="257"/>
                    <a:pt x="261951" y="2638"/>
                  </a:cubicBezTo>
                  <a:cubicBezTo>
                    <a:pt x="224909" y="5019"/>
                    <a:pt x="214061" y="7400"/>
                    <a:pt x="185751" y="16925"/>
                  </a:cubicBezTo>
                  <a:cubicBezTo>
                    <a:pt x="157441" y="26450"/>
                    <a:pt x="125161" y="40209"/>
                    <a:pt x="92088" y="59788"/>
                  </a:cubicBezTo>
                  <a:cubicBezTo>
                    <a:pt x="59015" y="79367"/>
                    <a:pt x="-1045" y="141809"/>
                    <a:pt x="13" y="1486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4930E033-CCCC-4240-97B9-DFC86AA272DA}"/>
                </a:ext>
              </a:extLst>
            </p:cNvPr>
            <p:cNvSpPr/>
            <p:nvPr/>
          </p:nvSpPr>
          <p:spPr>
            <a:xfrm>
              <a:off x="6627250" y="6164160"/>
              <a:ext cx="248784" cy="79590"/>
            </a:xfrm>
            <a:custGeom>
              <a:avLst/>
              <a:gdLst>
                <a:gd name="connsiteX0" fmla="*/ 563 w 248784"/>
                <a:gd name="connsiteY0" fmla="*/ 103 h 79590"/>
                <a:gd name="connsiteX1" fmla="*/ 122800 w 248784"/>
                <a:gd name="connsiteY1" fmla="*/ 35028 h 79590"/>
                <a:gd name="connsiteX2" fmla="*/ 248213 w 248784"/>
                <a:gd name="connsiteY2" fmla="*/ 79478 h 79590"/>
                <a:gd name="connsiteX3" fmla="*/ 165663 w 248784"/>
                <a:gd name="connsiteY3" fmla="*/ 47728 h 79590"/>
                <a:gd name="connsiteX4" fmla="*/ 79938 w 248784"/>
                <a:gd name="connsiteY4" fmla="*/ 46140 h 79590"/>
                <a:gd name="connsiteX5" fmla="*/ 563 w 248784"/>
                <a:gd name="connsiteY5" fmla="*/ 103 h 79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8784" h="79590">
                  <a:moveTo>
                    <a:pt x="563" y="103"/>
                  </a:moveTo>
                  <a:cubicBezTo>
                    <a:pt x="7707" y="-1749"/>
                    <a:pt x="81525" y="21799"/>
                    <a:pt x="122800" y="35028"/>
                  </a:cubicBezTo>
                  <a:cubicBezTo>
                    <a:pt x="164075" y="48257"/>
                    <a:pt x="241069" y="77361"/>
                    <a:pt x="248213" y="79478"/>
                  </a:cubicBezTo>
                  <a:cubicBezTo>
                    <a:pt x="255357" y="81595"/>
                    <a:pt x="193709" y="53284"/>
                    <a:pt x="165663" y="47728"/>
                  </a:cubicBezTo>
                  <a:cubicBezTo>
                    <a:pt x="137617" y="42172"/>
                    <a:pt x="103750" y="52755"/>
                    <a:pt x="79938" y="46140"/>
                  </a:cubicBezTo>
                  <a:cubicBezTo>
                    <a:pt x="56126" y="39525"/>
                    <a:pt x="-6581" y="1955"/>
                    <a:pt x="563" y="1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95E65E55-6DC6-4B5B-A855-1526EB782558}"/>
                </a:ext>
              </a:extLst>
            </p:cNvPr>
            <p:cNvSpPr/>
            <p:nvPr/>
          </p:nvSpPr>
          <p:spPr>
            <a:xfrm>
              <a:off x="6396028" y="5996158"/>
              <a:ext cx="212271" cy="303290"/>
            </a:xfrm>
            <a:custGeom>
              <a:avLst/>
              <a:gdLst>
                <a:gd name="connsiteX0" fmla="*/ 3185 w 212271"/>
                <a:gd name="connsiteY0" fmla="*/ 4592 h 303290"/>
                <a:gd name="connsiteX1" fmla="*/ 165110 w 212271"/>
                <a:gd name="connsiteY1" fmla="*/ 126830 h 303290"/>
                <a:gd name="connsiteX2" fmla="*/ 131772 w 212271"/>
                <a:gd name="connsiteY2" fmla="*/ 139530 h 303290"/>
                <a:gd name="connsiteX3" fmla="*/ 198447 w 212271"/>
                <a:gd name="connsiteY3" fmla="*/ 180805 h 303290"/>
                <a:gd name="connsiteX4" fmla="*/ 168285 w 212271"/>
                <a:gd name="connsiteY4" fmla="*/ 217317 h 303290"/>
                <a:gd name="connsiteX5" fmla="*/ 120660 w 212271"/>
                <a:gd name="connsiteY5" fmla="*/ 258592 h 303290"/>
                <a:gd name="connsiteX6" fmla="*/ 57160 w 212271"/>
                <a:gd name="connsiteY6" fmla="*/ 303042 h 303290"/>
                <a:gd name="connsiteX7" fmla="*/ 103197 w 212271"/>
                <a:gd name="connsiteY7" fmla="*/ 272880 h 303290"/>
                <a:gd name="connsiteX8" fmla="*/ 207972 w 212271"/>
                <a:gd name="connsiteY8" fmla="*/ 198267 h 303290"/>
                <a:gd name="connsiteX9" fmla="*/ 179397 w 212271"/>
                <a:gd name="connsiteY9" fmla="*/ 133180 h 303290"/>
                <a:gd name="connsiteX10" fmla="*/ 63510 w 212271"/>
                <a:gd name="connsiteY10" fmla="*/ 34755 h 303290"/>
                <a:gd name="connsiteX11" fmla="*/ 3185 w 212271"/>
                <a:gd name="connsiteY11" fmla="*/ 4592 h 303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2271" h="303290">
                  <a:moveTo>
                    <a:pt x="3185" y="4592"/>
                  </a:moveTo>
                  <a:cubicBezTo>
                    <a:pt x="20118" y="19938"/>
                    <a:pt x="143679" y="104340"/>
                    <a:pt x="165110" y="126830"/>
                  </a:cubicBezTo>
                  <a:cubicBezTo>
                    <a:pt x="186541" y="149320"/>
                    <a:pt x="126216" y="130534"/>
                    <a:pt x="131772" y="139530"/>
                  </a:cubicBezTo>
                  <a:cubicBezTo>
                    <a:pt x="137328" y="148526"/>
                    <a:pt x="192362" y="167841"/>
                    <a:pt x="198447" y="180805"/>
                  </a:cubicBezTo>
                  <a:cubicBezTo>
                    <a:pt x="204532" y="193769"/>
                    <a:pt x="181249" y="204353"/>
                    <a:pt x="168285" y="217317"/>
                  </a:cubicBezTo>
                  <a:cubicBezTo>
                    <a:pt x="155321" y="230281"/>
                    <a:pt x="139181" y="244305"/>
                    <a:pt x="120660" y="258592"/>
                  </a:cubicBezTo>
                  <a:cubicBezTo>
                    <a:pt x="102139" y="272879"/>
                    <a:pt x="60070" y="300661"/>
                    <a:pt x="57160" y="303042"/>
                  </a:cubicBezTo>
                  <a:cubicBezTo>
                    <a:pt x="54250" y="305423"/>
                    <a:pt x="78062" y="290343"/>
                    <a:pt x="103197" y="272880"/>
                  </a:cubicBezTo>
                  <a:cubicBezTo>
                    <a:pt x="128332" y="255418"/>
                    <a:pt x="195272" y="221550"/>
                    <a:pt x="207972" y="198267"/>
                  </a:cubicBezTo>
                  <a:cubicBezTo>
                    <a:pt x="220672" y="174984"/>
                    <a:pt x="203474" y="160432"/>
                    <a:pt x="179397" y="133180"/>
                  </a:cubicBezTo>
                  <a:cubicBezTo>
                    <a:pt x="155320" y="105928"/>
                    <a:pt x="85735" y="53805"/>
                    <a:pt x="63510" y="34755"/>
                  </a:cubicBezTo>
                  <a:cubicBezTo>
                    <a:pt x="41285" y="15705"/>
                    <a:pt x="-13748" y="-10754"/>
                    <a:pt x="3185" y="45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A4027A71-953A-4F63-A33A-503218C26DAF}"/>
                </a:ext>
              </a:extLst>
            </p:cNvPr>
            <p:cNvSpPr/>
            <p:nvPr/>
          </p:nvSpPr>
          <p:spPr>
            <a:xfrm>
              <a:off x="6408160" y="6186488"/>
              <a:ext cx="243465" cy="168199"/>
            </a:xfrm>
            <a:custGeom>
              <a:avLst/>
              <a:gdLst>
                <a:gd name="connsiteX0" fmla="*/ 243465 w 243465"/>
                <a:gd name="connsiteY0" fmla="*/ 0 h 168199"/>
                <a:gd name="connsiteX1" fmla="*/ 183140 w 243465"/>
                <a:gd name="connsiteY1" fmla="*/ 57150 h 168199"/>
                <a:gd name="connsiteX2" fmla="*/ 138690 w 243465"/>
                <a:gd name="connsiteY2" fmla="*/ 77787 h 168199"/>
                <a:gd name="connsiteX3" fmla="*/ 24390 w 243465"/>
                <a:gd name="connsiteY3" fmla="*/ 115887 h 168199"/>
                <a:gd name="connsiteX4" fmla="*/ 175203 w 243465"/>
                <a:gd name="connsiteY4" fmla="*/ 71437 h 168199"/>
                <a:gd name="connsiteX5" fmla="*/ 219653 w 243465"/>
                <a:gd name="connsiteY5" fmla="*/ 53975 h 168199"/>
                <a:gd name="connsiteX6" fmla="*/ 175203 w 243465"/>
                <a:gd name="connsiteY6" fmla="*/ 85725 h 168199"/>
                <a:gd name="connsiteX7" fmla="*/ 62490 w 243465"/>
                <a:gd name="connsiteY7" fmla="*/ 149225 h 168199"/>
                <a:gd name="connsiteX8" fmla="*/ 2165 w 243465"/>
                <a:gd name="connsiteY8" fmla="*/ 166687 h 168199"/>
                <a:gd name="connsiteX9" fmla="*/ 137103 w 243465"/>
                <a:gd name="connsiteY9" fmla="*/ 117475 h 168199"/>
                <a:gd name="connsiteX10" fmla="*/ 233940 w 243465"/>
                <a:gd name="connsiteY10" fmla="*/ 61912 h 168199"/>
                <a:gd name="connsiteX11" fmla="*/ 156153 w 243465"/>
                <a:gd name="connsiteY11" fmla="*/ 65087 h 168199"/>
                <a:gd name="connsiteX12" fmla="*/ 183140 w 243465"/>
                <a:gd name="connsiteY12" fmla="*/ 50800 h 168199"/>
                <a:gd name="connsiteX13" fmla="*/ 243465 w 243465"/>
                <a:gd name="connsiteY13" fmla="*/ 0 h 168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3465" h="168199">
                  <a:moveTo>
                    <a:pt x="243465" y="0"/>
                  </a:moveTo>
                  <a:cubicBezTo>
                    <a:pt x="222033" y="22093"/>
                    <a:pt x="200602" y="44186"/>
                    <a:pt x="183140" y="57150"/>
                  </a:cubicBezTo>
                  <a:cubicBezTo>
                    <a:pt x="165678" y="70114"/>
                    <a:pt x="165148" y="67998"/>
                    <a:pt x="138690" y="77787"/>
                  </a:cubicBezTo>
                  <a:cubicBezTo>
                    <a:pt x="112232" y="87577"/>
                    <a:pt x="18304" y="116945"/>
                    <a:pt x="24390" y="115887"/>
                  </a:cubicBezTo>
                  <a:cubicBezTo>
                    <a:pt x="30475" y="114829"/>
                    <a:pt x="142659" y="81756"/>
                    <a:pt x="175203" y="71437"/>
                  </a:cubicBezTo>
                  <a:cubicBezTo>
                    <a:pt x="207747" y="61118"/>
                    <a:pt x="219653" y="51594"/>
                    <a:pt x="219653" y="53975"/>
                  </a:cubicBezTo>
                  <a:cubicBezTo>
                    <a:pt x="219653" y="56356"/>
                    <a:pt x="201397" y="69850"/>
                    <a:pt x="175203" y="85725"/>
                  </a:cubicBezTo>
                  <a:cubicBezTo>
                    <a:pt x="149009" y="101600"/>
                    <a:pt x="91330" y="135731"/>
                    <a:pt x="62490" y="149225"/>
                  </a:cubicBezTo>
                  <a:cubicBezTo>
                    <a:pt x="33650" y="162719"/>
                    <a:pt x="-10270" y="171979"/>
                    <a:pt x="2165" y="166687"/>
                  </a:cubicBezTo>
                  <a:cubicBezTo>
                    <a:pt x="14600" y="161395"/>
                    <a:pt x="98474" y="134937"/>
                    <a:pt x="137103" y="117475"/>
                  </a:cubicBezTo>
                  <a:cubicBezTo>
                    <a:pt x="175732" y="100013"/>
                    <a:pt x="230765" y="70643"/>
                    <a:pt x="233940" y="61912"/>
                  </a:cubicBezTo>
                  <a:cubicBezTo>
                    <a:pt x="237115" y="53181"/>
                    <a:pt x="164620" y="66939"/>
                    <a:pt x="156153" y="65087"/>
                  </a:cubicBezTo>
                  <a:cubicBezTo>
                    <a:pt x="147686" y="63235"/>
                    <a:pt x="183140" y="50800"/>
                    <a:pt x="183140" y="50800"/>
                  </a:cubicBezTo>
                  <a:lnTo>
                    <a:pt x="24346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A95C2E90-4669-4874-AD56-E432116803E1}"/>
                </a:ext>
              </a:extLst>
            </p:cNvPr>
            <p:cNvSpPr/>
            <p:nvPr/>
          </p:nvSpPr>
          <p:spPr>
            <a:xfrm>
              <a:off x="5879293" y="6205119"/>
              <a:ext cx="678699" cy="159357"/>
            </a:xfrm>
            <a:custGeom>
              <a:avLst/>
              <a:gdLst>
                <a:gd name="connsiteX0" fmla="*/ 678670 w 678699"/>
                <a:gd name="connsiteY0" fmla="*/ 76619 h 159357"/>
                <a:gd name="connsiteX1" fmla="*/ 567545 w 678699"/>
                <a:gd name="connsiteY1" fmla="*/ 109956 h 159357"/>
                <a:gd name="connsiteX2" fmla="*/ 516745 w 678699"/>
                <a:gd name="connsiteY2" fmla="*/ 114719 h 159357"/>
                <a:gd name="connsiteX3" fmla="*/ 558020 w 678699"/>
                <a:gd name="connsiteY3" fmla="*/ 124244 h 159357"/>
                <a:gd name="connsiteX4" fmla="*/ 469120 w 678699"/>
                <a:gd name="connsiteY4" fmla="*/ 124244 h 159357"/>
                <a:gd name="connsiteX5" fmla="*/ 340532 w 678699"/>
                <a:gd name="connsiteY5" fmla="*/ 113131 h 159357"/>
                <a:gd name="connsiteX6" fmla="*/ 496107 w 678699"/>
                <a:gd name="connsiteY6" fmla="*/ 159169 h 159357"/>
                <a:gd name="connsiteX7" fmla="*/ 370695 w 678699"/>
                <a:gd name="connsiteY7" fmla="*/ 129006 h 159357"/>
                <a:gd name="connsiteX8" fmla="*/ 299257 w 678699"/>
                <a:gd name="connsiteY8" fmla="*/ 117894 h 159357"/>
                <a:gd name="connsiteX9" fmla="*/ 115107 w 678699"/>
                <a:gd name="connsiteY9" fmla="*/ 89319 h 159357"/>
                <a:gd name="connsiteX10" fmla="*/ 7157 w 678699"/>
                <a:gd name="connsiteY10" fmla="*/ 84556 h 159357"/>
                <a:gd name="connsiteX11" fmla="*/ 11920 w 678699"/>
                <a:gd name="connsiteY11" fmla="*/ 419 h 159357"/>
                <a:gd name="connsiteX12" fmla="*/ 26207 w 678699"/>
                <a:gd name="connsiteY12" fmla="*/ 52806 h 159357"/>
                <a:gd name="connsiteX13" fmla="*/ 32557 w 678699"/>
                <a:gd name="connsiteY13" fmla="*/ 68681 h 159357"/>
                <a:gd name="connsiteX14" fmla="*/ 35732 w 678699"/>
                <a:gd name="connsiteY14" fmla="*/ 54394 h 159357"/>
                <a:gd name="connsiteX15" fmla="*/ 197657 w 678699"/>
                <a:gd name="connsiteY15" fmla="*/ 86144 h 159357"/>
                <a:gd name="connsiteX16" fmla="*/ 151620 w 678699"/>
                <a:gd name="connsiteY16" fmla="*/ 78206 h 159357"/>
                <a:gd name="connsiteX17" fmla="*/ 351645 w 678699"/>
                <a:gd name="connsiteY17" fmla="*/ 106781 h 159357"/>
                <a:gd name="connsiteX18" fmla="*/ 311957 w 678699"/>
                <a:gd name="connsiteY18" fmla="*/ 102019 h 159357"/>
                <a:gd name="connsiteX19" fmla="*/ 481820 w 678699"/>
                <a:gd name="connsiteY19" fmla="*/ 122656 h 159357"/>
                <a:gd name="connsiteX20" fmla="*/ 556432 w 678699"/>
                <a:gd name="connsiteY20" fmla="*/ 111544 h 159357"/>
                <a:gd name="connsiteX21" fmla="*/ 678670 w 678699"/>
                <a:gd name="connsiteY21" fmla="*/ 76619 h 159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78699" h="159357">
                  <a:moveTo>
                    <a:pt x="678670" y="76619"/>
                  </a:moveTo>
                  <a:cubicBezTo>
                    <a:pt x="680522" y="76354"/>
                    <a:pt x="594532" y="103606"/>
                    <a:pt x="567545" y="109956"/>
                  </a:cubicBezTo>
                  <a:cubicBezTo>
                    <a:pt x="540558" y="116306"/>
                    <a:pt x="518332" y="112338"/>
                    <a:pt x="516745" y="114719"/>
                  </a:cubicBezTo>
                  <a:cubicBezTo>
                    <a:pt x="515158" y="117100"/>
                    <a:pt x="565958" y="122656"/>
                    <a:pt x="558020" y="124244"/>
                  </a:cubicBezTo>
                  <a:cubicBezTo>
                    <a:pt x="550082" y="125832"/>
                    <a:pt x="505368" y="126096"/>
                    <a:pt x="469120" y="124244"/>
                  </a:cubicBezTo>
                  <a:cubicBezTo>
                    <a:pt x="432872" y="122392"/>
                    <a:pt x="336034" y="107310"/>
                    <a:pt x="340532" y="113131"/>
                  </a:cubicBezTo>
                  <a:cubicBezTo>
                    <a:pt x="345030" y="118952"/>
                    <a:pt x="491080" y="156523"/>
                    <a:pt x="496107" y="159169"/>
                  </a:cubicBezTo>
                  <a:cubicBezTo>
                    <a:pt x="501134" y="161815"/>
                    <a:pt x="403503" y="135885"/>
                    <a:pt x="370695" y="129006"/>
                  </a:cubicBezTo>
                  <a:cubicBezTo>
                    <a:pt x="337887" y="122127"/>
                    <a:pt x="299257" y="117894"/>
                    <a:pt x="299257" y="117894"/>
                  </a:cubicBezTo>
                  <a:cubicBezTo>
                    <a:pt x="256659" y="111280"/>
                    <a:pt x="163790" y="94875"/>
                    <a:pt x="115107" y="89319"/>
                  </a:cubicBezTo>
                  <a:cubicBezTo>
                    <a:pt x="66424" y="83763"/>
                    <a:pt x="24355" y="99373"/>
                    <a:pt x="7157" y="84556"/>
                  </a:cubicBezTo>
                  <a:cubicBezTo>
                    <a:pt x="-10041" y="69739"/>
                    <a:pt x="8745" y="5711"/>
                    <a:pt x="11920" y="419"/>
                  </a:cubicBezTo>
                  <a:cubicBezTo>
                    <a:pt x="15095" y="-4873"/>
                    <a:pt x="22768" y="41429"/>
                    <a:pt x="26207" y="52806"/>
                  </a:cubicBezTo>
                  <a:cubicBezTo>
                    <a:pt x="29646" y="64183"/>
                    <a:pt x="30969" y="68416"/>
                    <a:pt x="32557" y="68681"/>
                  </a:cubicBezTo>
                  <a:cubicBezTo>
                    <a:pt x="34144" y="68946"/>
                    <a:pt x="8215" y="51484"/>
                    <a:pt x="35732" y="54394"/>
                  </a:cubicBezTo>
                  <a:cubicBezTo>
                    <a:pt x="63249" y="57304"/>
                    <a:pt x="178342" y="82175"/>
                    <a:pt x="197657" y="86144"/>
                  </a:cubicBezTo>
                  <a:cubicBezTo>
                    <a:pt x="216972" y="90113"/>
                    <a:pt x="151620" y="78206"/>
                    <a:pt x="151620" y="78206"/>
                  </a:cubicBezTo>
                  <a:lnTo>
                    <a:pt x="351645" y="106781"/>
                  </a:lnTo>
                  <a:cubicBezTo>
                    <a:pt x="378368" y="110750"/>
                    <a:pt x="311957" y="102019"/>
                    <a:pt x="311957" y="102019"/>
                  </a:cubicBezTo>
                  <a:cubicBezTo>
                    <a:pt x="333653" y="104665"/>
                    <a:pt x="441074" y="121069"/>
                    <a:pt x="481820" y="122656"/>
                  </a:cubicBezTo>
                  <a:cubicBezTo>
                    <a:pt x="522566" y="124243"/>
                    <a:pt x="527063" y="119746"/>
                    <a:pt x="556432" y="111544"/>
                  </a:cubicBezTo>
                  <a:lnTo>
                    <a:pt x="678670" y="76619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6E047910-55AF-4EDB-94F7-CC7F5638357F}"/>
                </a:ext>
              </a:extLst>
            </p:cNvPr>
            <p:cNvSpPr/>
            <p:nvPr/>
          </p:nvSpPr>
          <p:spPr>
            <a:xfrm>
              <a:off x="6008688" y="6269011"/>
              <a:ext cx="673975" cy="189475"/>
            </a:xfrm>
            <a:custGeom>
              <a:avLst/>
              <a:gdLst>
                <a:gd name="connsiteX0" fmla="*/ 0 w 673975"/>
                <a:gd name="connsiteY0" fmla="*/ 82577 h 189475"/>
                <a:gd name="connsiteX1" fmla="*/ 46037 w 673975"/>
                <a:gd name="connsiteY1" fmla="*/ 31777 h 189475"/>
                <a:gd name="connsiteX2" fmla="*/ 119062 w 673975"/>
                <a:gd name="connsiteY2" fmla="*/ 73052 h 189475"/>
                <a:gd name="connsiteX3" fmla="*/ 187325 w 673975"/>
                <a:gd name="connsiteY3" fmla="*/ 88927 h 189475"/>
                <a:gd name="connsiteX4" fmla="*/ 211137 w 673975"/>
                <a:gd name="connsiteY4" fmla="*/ 98452 h 189475"/>
                <a:gd name="connsiteX5" fmla="*/ 230187 w 673975"/>
                <a:gd name="connsiteY5" fmla="*/ 107977 h 189475"/>
                <a:gd name="connsiteX6" fmla="*/ 250825 w 673975"/>
                <a:gd name="connsiteY6" fmla="*/ 95277 h 189475"/>
                <a:gd name="connsiteX7" fmla="*/ 273050 w 673975"/>
                <a:gd name="connsiteY7" fmla="*/ 90514 h 189475"/>
                <a:gd name="connsiteX8" fmla="*/ 285750 w 673975"/>
                <a:gd name="connsiteY8" fmla="*/ 131789 h 189475"/>
                <a:gd name="connsiteX9" fmla="*/ 268287 w 673975"/>
                <a:gd name="connsiteY9" fmla="*/ 142902 h 189475"/>
                <a:gd name="connsiteX10" fmla="*/ 336550 w 673975"/>
                <a:gd name="connsiteY10" fmla="*/ 103214 h 189475"/>
                <a:gd name="connsiteX11" fmla="*/ 355600 w 673975"/>
                <a:gd name="connsiteY11" fmla="*/ 103214 h 189475"/>
                <a:gd name="connsiteX12" fmla="*/ 403225 w 673975"/>
                <a:gd name="connsiteY12" fmla="*/ 133377 h 189475"/>
                <a:gd name="connsiteX13" fmla="*/ 447675 w 673975"/>
                <a:gd name="connsiteY13" fmla="*/ 188939 h 189475"/>
                <a:gd name="connsiteX14" fmla="*/ 377825 w 673975"/>
                <a:gd name="connsiteY14" fmla="*/ 96864 h 189475"/>
                <a:gd name="connsiteX15" fmla="*/ 381000 w 673975"/>
                <a:gd name="connsiteY15" fmla="*/ 85752 h 189475"/>
                <a:gd name="connsiteX16" fmla="*/ 444500 w 673975"/>
                <a:gd name="connsiteY16" fmla="*/ 119089 h 189475"/>
                <a:gd name="connsiteX17" fmla="*/ 500062 w 673975"/>
                <a:gd name="connsiteY17" fmla="*/ 149252 h 189475"/>
                <a:gd name="connsiteX18" fmla="*/ 438150 w 673975"/>
                <a:gd name="connsiteY18" fmla="*/ 95277 h 189475"/>
                <a:gd name="connsiteX19" fmla="*/ 484187 w 673975"/>
                <a:gd name="connsiteY19" fmla="*/ 103214 h 189475"/>
                <a:gd name="connsiteX20" fmla="*/ 538162 w 673975"/>
                <a:gd name="connsiteY20" fmla="*/ 141314 h 189475"/>
                <a:gd name="connsiteX21" fmla="*/ 488950 w 673975"/>
                <a:gd name="connsiteY21" fmla="*/ 76227 h 189475"/>
                <a:gd name="connsiteX22" fmla="*/ 506412 w 673975"/>
                <a:gd name="connsiteY22" fmla="*/ 69877 h 189475"/>
                <a:gd name="connsiteX23" fmla="*/ 576262 w 673975"/>
                <a:gd name="connsiteY23" fmla="*/ 115914 h 189475"/>
                <a:gd name="connsiteX24" fmla="*/ 534987 w 673975"/>
                <a:gd name="connsiteY24" fmla="*/ 60352 h 189475"/>
                <a:gd name="connsiteX25" fmla="*/ 557212 w 673975"/>
                <a:gd name="connsiteY25" fmla="*/ 52414 h 189475"/>
                <a:gd name="connsiteX26" fmla="*/ 609600 w 673975"/>
                <a:gd name="connsiteY26" fmla="*/ 69877 h 189475"/>
                <a:gd name="connsiteX27" fmla="*/ 654050 w 673975"/>
                <a:gd name="connsiteY27" fmla="*/ 80989 h 189475"/>
                <a:gd name="connsiteX28" fmla="*/ 565150 w 673975"/>
                <a:gd name="connsiteY28" fmla="*/ 36539 h 189475"/>
                <a:gd name="connsiteX29" fmla="*/ 614362 w 673975"/>
                <a:gd name="connsiteY29" fmla="*/ 44477 h 189475"/>
                <a:gd name="connsiteX30" fmla="*/ 638175 w 673975"/>
                <a:gd name="connsiteY30" fmla="*/ 58764 h 189475"/>
                <a:gd name="connsiteX31" fmla="*/ 604837 w 673975"/>
                <a:gd name="connsiteY31" fmla="*/ 38127 h 189475"/>
                <a:gd name="connsiteX32" fmla="*/ 638175 w 673975"/>
                <a:gd name="connsiteY32" fmla="*/ 22252 h 189475"/>
                <a:gd name="connsiteX33" fmla="*/ 673100 w 673975"/>
                <a:gd name="connsiteY33" fmla="*/ 27 h 189475"/>
                <a:gd name="connsiteX34" fmla="*/ 600075 w 673975"/>
                <a:gd name="connsiteY34" fmla="*/ 27014 h 189475"/>
                <a:gd name="connsiteX35" fmla="*/ 504825 w 673975"/>
                <a:gd name="connsiteY35" fmla="*/ 52414 h 189475"/>
                <a:gd name="connsiteX36" fmla="*/ 417512 w 673975"/>
                <a:gd name="connsiteY36" fmla="*/ 76227 h 189475"/>
                <a:gd name="connsiteX37" fmla="*/ 312737 w 673975"/>
                <a:gd name="connsiteY37" fmla="*/ 85752 h 189475"/>
                <a:gd name="connsiteX38" fmla="*/ 238125 w 673975"/>
                <a:gd name="connsiteY38" fmla="*/ 100039 h 189475"/>
                <a:gd name="connsiteX39" fmla="*/ 203200 w 673975"/>
                <a:gd name="connsiteY39" fmla="*/ 77814 h 189475"/>
                <a:gd name="connsiteX40" fmla="*/ 95250 w 673975"/>
                <a:gd name="connsiteY40" fmla="*/ 63527 h 189475"/>
                <a:gd name="connsiteX41" fmla="*/ 53975 w 673975"/>
                <a:gd name="connsiteY41" fmla="*/ 63527 h 189475"/>
                <a:gd name="connsiteX42" fmla="*/ 0 w 673975"/>
                <a:gd name="connsiteY42" fmla="*/ 82577 h 189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673975" h="189475">
                  <a:moveTo>
                    <a:pt x="0" y="82577"/>
                  </a:moveTo>
                  <a:cubicBezTo>
                    <a:pt x="13096" y="57970"/>
                    <a:pt x="26193" y="33364"/>
                    <a:pt x="46037" y="31777"/>
                  </a:cubicBezTo>
                  <a:cubicBezTo>
                    <a:pt x="65881" y="30189"/>
                    <a:pt x="95514" y="63527"/>
                    <a:pt x="119062" y="73052"/>
                  </a:cubicBezTo>
                  <a:cubicBezTo>
                    <a:pt x="142610" y="82577"/>
                    <a:pt x="171979" y="84694"/>
                    <a:pt x="187325" y="88927"/>
                  </a:cubicBezTo>
                  <a:cubicBezTo>
                    <a:pt x="202671" y="93160"/>
                    <a:pt x="203993" y="95277"/>
                    <a:pt x="211137" y="98452"/>
                  </a:cubicBezTo>
                  <a:cubicBezTo>
                    <a:pt x="218281" y="101627"/>
                    <a:pt x="223573" y="108506"/>
                    <a:pt x="230187" y="107977"/>
                  </a:cubicBezTo>
                  <a:cubicBezTo>
                    <a:pt x="236801" y="107448"/>
                    <a:pt x="243681" y="98187"/>
                    <a:pt x="250825" y="95277"/>
                  </a:cubicBezTo>
                  <a:cubicBezTo>
                    <a:pt x="257969" y="92367"/>
                    <a:pt x="267229" y="84429"/>
                    <a:pt x="273050" y="90514"/>
                  </a:cubicBezTo>
                  <a:cubicBezTo>
                    <a:pt x="278871" y="96599"/>
                    <a:pt x="286544" y="123058"/>
                    <a:pt x="285750" y="131789"/>
                  </a:cubicBezTo>
                  <a:cubicBezTo>
                    <a:pt x="284956" y="140520"/>
                    <a:pt x="268287" y="142902"/>
                    <a:pt x="268287" y="142902"/>
                  </a:cubicBezTo>
                  <a:cubicBezTo>
                    <a:pt x="276754" y="138139"/>
                    <a:pt x="321998" y="109829"/>
                    <a:pt x="336550" y="103214"/>
                  </a:cubicBezTo>
                  <a:cubicBezTo>
                    <a:pt x="351102" y="96599"/>
                    <a:pt x="344488" y="98187"/>
                    <a:pt x="355600" y="103214"/>
                  </a:cubicBezTo>
                  <a:cubicBezTo>
                    <a:pt x="366712" y="108241"/>
                    <a:pt x="387879" y="119090"/>
                    <a:pt x="403225" y="133377"/>
                  </a:cubicBezTo>
                  <a:cubicBezTo>
                    <a:pt x="418571" y="147665"/>
                    <a:pt x="451908" y="195024"/>
                    <a:pt x="447675" y="188939"/>
                  </a:cubicBezTo>
                  <a:cubicBezTo>
                    <a:pt x="443442" y="182854"/>
                    <a:pt x="388937" y="114062"/>
                    <a:pt x="377825" y="96864"/>
                  </a:cubicBezTo>
                  <a:cubicBezTo>
                    <a:pt x="366713" y="79666"/>
                    <a:pt x="369888" y="82048"/>
                    <a:pt x="381000" y="85752"/>
                  </a:cubicBezTo>
                  <a:cubicBezTo>
                    <a:pt x="392112" y="89456"/>
                    <a:pt x="444500" y="119089"/>
                    <a:pt x="444500" y="119089"/>
                  </a:cubicBezTo>
                  <a:cubicBezTo>
                    <a:pt x="464344" y="129672"/>
                    <a:pt x="501120" y="153221"/>
                    <a:pt x="500062" y="149252"/>
                  </a:cubicBezTo>
                  <a:cubicBezTo>
                    <a:pt x="499004" y="145283"/>
                    <a:pt x="440796" y="102950"/>
                    <a:pt x="438150" y="95277"/>
                  </a:cubicBezTo>
                  <a:cubicBezTo>
                    <a:pt x="435504" y="87604"/>
                    <a:pt x="467518" y="95541"/>
                    <a:pt x="484187" y="103214"/>
                  </a:cubicBezTo>
                  <a:cubicBezTo>
                    <a:pt x="500856" y="110887"/>
                    <a:pt x="537368" y="145812"/>
                    <a:pt x="538162" y="141314"/>
                  </a:cubicBezTo>
                  <a:cubicBezTo>
                    <a:pt x="538956" y="136816"/>
                    <a:pt x="494242" y="88133"/>
                    <a:pt x="488950" y="76227"/>
                  </a:cubicBezTo>
                  <a:cubicBezTo>
                    <a:pt x="483658" y="64321"/>
                    <a:pt x="491860" y="63263"/>
                    <a:pt x="506412" y="69877"/>
                  </a:cubicBezTo>
                  <a:cubicBezTo>
                    <a:pt x="520964" y="76491"/>
                    <a:pt x="571500" y="117501"/>
                    <a:pt x="576262" y="115914"/>
                  </a:cubicBezTo>
                  <a:cubicBezTo>
                    <a:pt x="581024" y="114327"/>
                    <a:pt x="538162" y="70935"/>
                    <a:pt x="534987" y="60352"/>
                  </a:cubicBezTo>
                  <a:cubicBezTo>
                    <a:pt x="531812" y="49769"/>
                    <a:pt x="544777" y="50827"/>
                    <a:pt x="557212" y="52414"/>
                  </a:cubicBezTo>
                  <a:cubicBezTo>
                    <a:pt x="569647" y="54001"/>
                    <a:pt x="593460" y="65114"/>
                    <a:pt x="609600" y="69877"/>
                  </a:cubicBezTo>
                  <a:cubicBezTo>
                    <a:pt x="625740" y="74639"/>
                    <a:pt x="661458" y="86545"/>
                    <a:pt x="654050" y="80989"/>
                  </a:cubicBezTo>
                  <a:cubicBezTo>
                    <a:pt x="646642" y="75433"/>
                    <a:pt x="571765" y="42624"/>
                    <a:pt x="565150" y="36539"/>
                  </a:cubicBezTo>
                  <a:cubicBezTo>
                    <a:pt x="558535" y="30454"/>
                    <a:pt x="602191" y="40773"/>
                    <a:pt x="614362" y="44477"/>
                  </a:cubicBezTo>
                  <a:cubicBezTo>
                    <a:pt x="626533" y="48181"/>
                    <a:pt x="638175" y="58764"/>
                    <a:pt x="638175" y="58764"/>
                  </a:cubicBezTo>
                  <a:cubicBezTo>
                    <a:pt x="636587" y="57706"/>
                    <a:pt x="604837" y="44212"/>
                    <a:pt x="604837" y="38127"/>
                  </a:cubicBezTo>
                  <a:cubicBezTo>
                    <a:pt x="604837" y="32042"/>
                    <a:pt x="626798" y="28602"/>
                    <a:pt x="638175" y="22252"/>
                  </a:cubicBezTo>
                  <a:cubicBezTo>
                    <a:pt x="649552" y="15902"/>
                    <a:pt x="679450" y="-767"/>
                    <a:pt x="673100" y="27"/>
                  </a:cubicBezTo>
                  <a:cubicBezTo>
                    <a:pt x="666750" y="821"/>
                    <a:pt x="628121" y="18283"/>
                    <a:pt x="600075" y="27014"/>
                  </a:cubicBezTo>
                  <a:cubicBezTo>
                    <a:pt x="572029" y="35745"/>
                    <a:pt x="535252" y="44212"/>
                    <a:pt x="504825" y="52414"/>
                  </a:cubicBezTo>
                  <a:cubicBezTo>
                    <a:pt x="474398" y="60616"/>
                    <a:pt x="449527" y="70671"/>
                    <a:pt x="417512" y="76227"/>
                  </a:cubicBezTo>
                  <a:cubicBezTo>
                    <a:pt x="385497" y="81783"/>
                    <a:pt x="342635" y="81783"/>
                    <a:pt x="312737" y="85752"/>
                  </a:cubicBezTo>
                  <a:cubicBezTo>
                    <a:pt x="282839" y="89721"/>
                    <a:pt x="256381" y="101362"/>
                    <a:pt x="238125" y="100039"/>
                  </a:cubicBezTo>
                  <a:cubicBezTo>
                    <a:pt x="219869" y="98716"/>
                    <a:pt x="227013" y="83899"/>
                    <a:pt x="203200" y="77814"/>
                  </a:cubicBezTo>
                  <a:cubicBezTo>
                    <a:pt x="179388" y="71729"/>
                    <a:pt x="120121" y="65908"/>
                    <a:pt x="95250" y="63527"/>
                  </a:cubicBezTo>
                  <a:cubicBezTo>
                    <a:pt x="70379" y="61146"/>
                    <a:pt x="53975" y="63527"/>
                    <a:pt x="53975" y="63527"/>
                  </a:cubicBezTo>
                  <a:lnTo>
                    <a:pt x="0" y="82577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C69E4478-BFF3-4AE4-9B7E-46A5937A5A18}"/>
                </a:ext>
              </a:extLst>
            </p:cNvPr>
            <p:cNvSpPr/>
            <p:nvPr/>
          </p:nvSpPr>
          <p:spPr>
            <a:xfrm>
              <a:off x="6651685" y="6126976"/>
              <a:ext cx="149722" cy="192865"/>
            </a:xfrm>
            <a:custGeom>
              <a:avLst/>
              <a:gdLst>
                <a:gd name="connsiteX0" fmla="*/ 1528 w 149722"/>
                <a:gd name="connsiteY0" fmla="*/ 34112 h 192865"/>
                <a:gd name="connsiteX1" fmla="*/ 36453 w 149722"/>
                <a:gd name="connsiteY1" fmla="*/ 118249 h 192865"/>
                <a:gd name="connsiteX2" fmla="*/ 77728 w 149722"/>
                <a:gd name="connsiteY2" fmla="*/ 192862 h 192865"/>
                <a:gd name="connsiteX3" fmla="*/ 45978 w 149722"/>
                <a:gd name="connsiteY3" fmla="*/ 121424 h 192865"/>
                <a:gd name="connsiteX4" fmla="*/ 49153 w 149722"/>
                <a:gd name="connsiteY4" fmla="*/ 83324 h 192865"/>
                <a:gd name="connsiteX5" fmla="*/ 69790 w 149722"/>
                <a:gd name="connsiteY5" fmla="*/ 94437 h 192865"/>
                <a:gd name="connsiteX6" fmla="*/ 96778 w 149722"/>
                <a:gd name="connsiteY6" fmla="*/ 159524 h 192865"/>
                <a:gd name="connsiteX7" fmla="*/ 114240 w 149722"/>
                <a:gd name="connsiteY7" fmla="*/ 183337 h 192865"/>
                <a:gd name="connsiteX8" fmla="*/ 95190 w 149722"/>
                <a:gd name="connsiteY8" fmla="*/ 86499 h 192865"/>
                <a:gd name="connsiteX9" fmla="*/ 109478 w 149722"/>
                <a:gd name="connsiteY9" fmla="*/ 80149 h 192865"/>
                <a:gd name="connsiteX10" fmla="*/ 149165 w 149722"/>
                <a:gd name="connsiteY10" fmla="*/ 115074 h 192865"/>
                <a:gd name="connsiteX11" fmla="*/ 128528 w 149722"/>
                <a:gd name="connsiteY11" fmla="*/ 76974 h 192865"/>
                <a:gd name="connsiteX12" fmla="*/ 71378 w 149722"/>
                <a:gd name="connsiteY12" fmla="*/ 774 h 192865"/>
                <a:gd name="connsiteX13" fmla="*/ 84078 w 149722"/>
                <a:gd name="connsiteY13" fmla="*/ 42049 h 192865"/>
                <a:gd name="connsiteX14" fmla="*/ 88840 w 149722"/>
                <a:gd name="connsiteY14" fmla="*/ 113487 h 192865"/>
                <a:gd name="connsiteX15" fmla="*/ 1528 w 149722"/>
                <a:gd name="connsiteY15" fmla="*/ 34112 h 192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9722" h="192865">
                  <a:moveTo>
                    <a:pt x="1528" y="34112"/>
                  </a:moveTo>
                  <a:cubicBezTo>
                    <a:pt x="-7203" y="34906"/>
                    <a:pt x="23753" y="91791"/>
                    <a:pt x="36453" y="118249"/>
                  </a:cubicBezTo>
                  <a:cubicBezTo>
                    <a:pt x="49153" y="144707"/>
                    <a:pt x="76141" y="192333"/>
                    <a:pt x="77728" y="192862"/>
                  </a:cubicBezTo>
                  <a:cubicBezTo>
                    <a:pt x="79315" y="193391"/>
                    <a:pt x="50740" y="139680"/>
                    <a:pt x="45978" y="121424"/>
                  </a:cubicBezTo>
                  <a:cubicBezTo>
                    <a:pt x="41216" y="103168"/>
                    <a:pt x="45184" y="87822"/>
                    <a:pt x="49153" y="83324"/>
                  </a:cubicBezTo>
                  <a:cubicBezTo>
                    <a:pt x="53122" y="78826"/>
                    <a:pt x="61853" y="81737"/>
                    <a:pt x="69790" y="94437"/>
                  </a:cubicBezTo>
                  <a:cubicBezTo>
                    <a:pt x="77727" y="107137"/>
                    <a:pt x="89370" y="144707"/>
                    <a:pt x="96778" y="159524"/>
                  </a:cubicBezTo>
                  <a:cubicBezTo>
                    <a:pt x="104186" y="174341"/>
                    <a:pt x="114505" y="195508"/>
                    <a:pt x="114240" y="183337"/>
                  </a:cubicBezTo>
                  <a:cubicBezTo>
                    <a:pt x="113975" y="171166"/>
                    <a:pt x="95984" y="103697"/>
                    <a:pt x="95190" y="86499"/>
                  </a:cubicBezTo>
                  <a:cubicBezTo>
                    <a:pt x="94396" y="69301"/>
                    <a:pt x="100482" y="75387"/>
                    <a:pt x="109478" y="80149"/>
                  </a:cubicBezTo>
                  <a:cubicBezTo>
                    <a:pt x="118474" y="84911"/>
                    <a:pt x="145990" y="115603"/>
                    <a:pt x="149165" y="115074"/>
                  </a:cubicBezTo>
                  <a:cubicBezTo>
                    <a:pt x="152340" y="114545"/>
                    <a:pt x="141492" y="96024"/>
                    <a:pt x="128528" y="76974"/>
                  </a:cubicBezTo>
                  <a:cubicBezTo>
                    <a:pt x="115564" y="57924"/>
                    <a:pt x="78786" y="6595"/>
                    <a:pt x="71378" y="774"/>
                  </a:cubicBezTo>
                  <a:cubicBezTo>
                    <a:pt x="63970" y="-5047"/>
                    <a:pt x="81168" y="23263"/>
                    <a:pt x="84078" y="42049"/>
                  </a:cubicBezTo>
                  <a:cubicBezTo>
                    <a:pt x="86988" y="60835"/>
                    <a:pt x="98365" y="112958"/>
                    <a:pt x="88840" y="113487"/>
                  </a:cubicBezTo>
                  <a:cubicBezTo>
                    <a:pt x="79315" y="114016"/>
                    <a:pt x="10259" y="33318"/>
                    <a:pt x="1528" y="341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84F6E4DA-8062-4745-B334-19F3CC5212EC}"/>
                </a:ext>
              </a:extLst>
            </p:cNvPr>
            <p:cNvSpPr/>
            <p:nvPr/>
          </p:nvSpPr>
          <p:spPr>
            <a:xfrm>
              <a:off x="6138519" y="5990434"/>
              <a:ext cx="328711" cy="327520"/>
            </a:xfrm>
            <a:custGeom>
              <a:avLst/>
              <a:gdLst>
                <a:gd name="connsiteX0" fmla="*/ 62256 w 328711"/>
                <a:gd name="connsiteY0" fmla="*/ 10316 h 327520"/>
                <a:gd name="connsiteX1" fmla="*/ 5106 w 328711"/>
                <a:gd name="connsiteY1" fmla="*/ 116679 h 327520"/>
                <a:gd name="connsiteX2" fmla="*/ 14631 w 328711"/>
                <a:gd name="connsiteY2" fmla="*/ 232566 h 327520"/>
                <a:gd name="connsiteX3" fmla="*/ 109881 w 328711"/>
                <a:gd name="connsiteY3" fmla="*/ 315116 h 327520"/>
                <a:gd name="connsiteX4" fmla="*/ 197194 w 328711"/>
                <a:gd name="connsiteY4" fmla="*/ 326229 h 327520"/>
                <a:gd name="connsiteX5" fmla="*/ 249581 w 328711"/>
                <a:gd name="connsiteY5" fmla="*/ 315116 h 327520"/>
                <a:gd name="connsiteX6" fmla="*/ 317844 w 328711"/>
                <a:gd name="connsiteY6" fmla="*/ 218279 h 327520"/>
                <a:gd name="connsiteX7" fmla="*/ 325781 w 328711"/>
                <a:gd name="connsiteY7" fmla="*/ 148429 h 327520"/>
                <a:gd name="connsiteX8" fmla="*/ 289269 w 328711"/>
                <a:gd name="connsiteY8" fmla="*/ 18254 h 327520"/>
                <a:gd name="connsiteX9" fmla="*/ 240056 w 328711"/>
                <a:gd name="connsiteY9" fmla="*/ 5554 h 327520"/>
                <a:gd name="connsiteX10" fmla="*/ 62256 w 328711"/>
                <a:gd name="connsiteY10" fmla="*/ 10316 h 327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8711" h="327520">
                  <a:moveTo>
                    <a:pt x="62256" y="10316"/>
                  </a:moveTo>
                  <a:cubicBezTo>
                    <a:pt x="23098" y="28837"/>
                    <a:pt x="13043" y="79637"/>
                    <a:pt x="5106" y="116679"/>
                  </a:cubicBezTo>
                  <a:cubicBezTo>
                    <a:pt x="-2832" y="153721"/>
                    <a:pt x="-2832" y="199493"/>
                    <a:pt x="14631" y="232566"/>
                  </a:cubicBezTo>
                  <a:cubicBezTo>
                    <a:pt x="32094" y="265639"/>
                    <a:pt x="79454" y="299506"/>
                    <a:pt x="109881" y="315116"/>
                  </a:cubicBezTo>
                  <a:cubicBezTo>
                    <a:pt x="140308" y="330727"/>
                    <a:pt x="173911" y="326229"/>
                    <a:pt x="197194" y="326229"/>
                  </a:cubicBezTo>
                  <a:cubicBezTo>
                    <a:pt x="220477" y="326229"/>
                    <a:pt x="229473" y="333108"/>
                    <a:pt x="249581" y="315116"/>
                  </a:cubicBezTo>
                  <a:cubicBezTo>
                    <a:pt x="269689" y="297124"/>
                    <a:pt x="305144" y="246060"/>
                    <a:pt x="317844" y="218279"/>
                  </a:cubicBezTo>
                  <a:cubicBezTo>
                    <a:pt x="330544" y="190498"/>
                    <a:pt x="330543" y="181766"/>
                    <a:pt x="325781" y="148429"/>
                  </a:cubicBezTo>
                  <a:cubicBezTo>
                    <a:pt x="321019" y="115092"/>
                    <a:pt x="303556" y="42066"/>
                    <a:pt x="289269" y="18254"/>
                  </a:cubicBezTo>
                  <a:cubicBezTo>
                    <a:pt x="274982" y="-5558"/>
                    <a:pt x="275510" y="7671"/>
                    <a:pt x="240056" y="5554"/>
                  </a:cubicBezTo>
                  <a:cubicBezTo>
                    <a:pt x="204602" y="3437"/>
                    <a:pt x="101414" y="-8205"/>
                    <a:pt x="62256" y="103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0" name="グループ化 39">
              <a:extLst>
                <a:ext uri="{FF2B5EF4-FFF2-40B4-BE49-F238E27FC236}">
                  <a16:creationId xmlns:a16="http://schemas.microsoft.com/office/drawing/2014/main" id="{C460C27A-1248-46F0-B38C-DCA23FF295B1}"/>
                </a:ext>
              </a:extLst>
            </p:cNvPr>
            <p:cNvGrpSpPr/>
            <p:nvPr/>
          </p:nvGrpSpPr>
          <p:grpSpPr>
            <a:xfrm rot="20710847">
              <a:off x="6209506" y="6038058"/>
              <a:ext cx="135731" cy="135731"/>
              <a:chOff x="4672805" y="6095208"/>
              <a:chExt cx="135731" cy="135731"/>
            </a:xfrm>
          </p:grpSpPr>
          <p:sp>
            <p:nvSpPr>
              <p:cNvPr id="41" name="月 40">
                <a:extLst>
                  <a:ext uri="{FF2B5EF4-FFF2-40B4-BE49-F238E27FC236}">
                    <a16:creationId xmlns:a16="http://schemas.microsoft.com/office/drawing/2014/main" id="{529D6177-61F9-4022-810D-C55C109DA14B}"/>
                  </a:ext>
                </a:extLst>
              </p:cNvPr>
              <p:cNvSpPr/>
              <p:nvPr/>
            </p:nvSpPr>
            <p:spPr>
              <a:xfrm rot="5400000">
                <a:off x="4706142" y="6065047"/>
                <a:ext cx="69058" cy="135731"/>
              </a:xfrm>
              <a:prstGeom prst="mo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月 41">
                <a:extLst>
                  <a:ext uri="{FF2B5EF4-FFF2-40B4-BE49-F238E27FC236}">
                    <a16:creationId xmlns:a16="http://schemas.microsoft.com/office/drawing/2014/main" id="{08EF1C45-E2BD-44C3-8038-AE7489475A94}"/>
                  </a:ext>
                </a:extLst>
              </p:cNvPr>
              <p:cNvSpPr/>
              <p:nvPr/>
            </p:nvSpPr>
            <p:spPr>
              <a:xfrm rot="8453949">
                <a:off x="4737891" y="6095208"/>
                <a:ext cx="69058" cy="135731"/>
              </a:xfrm>
              <a:prstGeom prst="mo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4E638D4E-2122-4DA5-809C-CFF450AF1EF1}"/>
                </a:ext>
              </a:extLst>
            </p:cNvPr>
            <p:cNvSpPr/>
            <p:nvPr/>
          </p:nvSpPr>
          <p:spPr>
            <a:xfrm>
              <a:off x="5918168" y="6086262"/>
              <a:ext cx="149302" cy="192465"/>
            </a:xfrm>
            <a:custGeom>
              <a:avLst/>
              <a:gdLst>
                <a:gd name="connsiteX0" fmla="*/ 149257 w 149302"/>
                <a:gd name="connsiteY0" fmla="*/ 213 h 192465"/>
                <a:gd name="connsiteX1" fmla="*/ 47657 w 149302"/>
                <a:gd name="connsiteY1" fmla="*/ 106576 h 192465"/>
                <a:gd name="connsiteX2" fmla="*/ 61945 w 149302"/>
                <a:gd name="connsiteY2" fmla="*/ 98638 h 192465"/>
                <a:gd name="connsiteX3" fmla="*/ 20670 w 149302"/>
                <a:gd name="connsiteY3" fmla="*/ 116101 h 192465"/>
                <a:gd name="connsiteX4" fmla="*/ 54007 w 149302"/>
                <a:gd name="connsiteY4" fmla="*/ 143088 h 192465"/>
                <a:gd name="connsiteX5" fmla="*/ 33370 w 149302"/>
                <a:gd name="connsiteY5" fmla="*/ 160551 h 192465"/>
                <a:gd name="connsiteX6" fmla="*/ 32 w 149302"/>
                <a:gd name="connsiteY6" fmla="*/ 176426 h 192465"/>
                <a:gd name="connsiteX7" fmla="*/ 39720 w 149302"/>
                <a:gd name="connsiteY7" fmla="*/ 162138 h 192465"/>
                <a:gd name="connsiteX8" fmla="*/ 100045 w 149302"/>
                <a:gd name="connsiteY8" fmla="*/ 192301 h 192465"/>
                <a:gd name="connsiteX9" fmla="*/ 57182 w 149302"/>
                <a:gd name="connsiteY9" fmla="*/ 146263 h 192465"/>
                <a:gd name="connsiteX10" fmla="*/ 33370 w 149302"/>
                <a:gd name="connsiteY10" fmla="*/ 109751 h 192465"/>
                <a:gd name="connsiteX11" fmla="*/ 60357 w 149302"/>
                <a:gd name="connsiteY11" fmla="*/ 79588 h 192465"/>
                <a:gd name="connsiteX12" fmla="*/ 149257 w 149302"/>
                <a:gd name="connsiteY12" fmla="*/ 213 h 192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9302" h="192465">
                  <a:moveTo>
                    <a:pt x="149257" y="213"/>
                  </a:moveTo>
                  <a:cubicBezTo>
                    <a:pt x="147140" y="4711"/>
                    <a:pt x="62209" y="90172"/>
                    <a:pt x="47657" y="106576"/>
                  </a:cubicBezTo>
                  <a:cubicBezTo>
                    <a:pt x="33105" y="122980"/>
                    <a:pt x="66443" y="97051"/>
                    <a:pt x="61945" y="98638"/>
                  </a:cubicBezTo>
                  <a:cubicBezTo>
                    <a:pt x="57447" y="100225"/>
                    <a:pt x="21993" y="108693"/>
                    <a:pt x="20670" y="116101"/>
                  </a:cubicBezTo>
                  <a:cubicBezTo>
                    <a:pt x="19347" y="123509"/>
                    <a:pt x="51890" y="135680"/>
                    <a:pt x="54007" y="143088"/>
                  </a:cubicBezTo>
                  <a:cubicBezTo>
                    <a:pt x="56124" y="150496"/>
                    <a:pt x="42366" y="154995"/>
                    <a:pt x="33370" y="160551"/>
                  </a:cubicBezTo>
                  <a:cubicBezTo>
                    <a:pt x="24374" y="166107"/>
                    <a:pt x="-1026" y="176162"/>
                    <a:pt x="32" y="176426"/>
                  </a:cubicBezTo>
                  <a:cubicBezTo>
                    <a:pt x="1090" y="176691"/>
                    <a:pt x="23051" y="159492"/>
                    <a:pt x="39720" y="162138"/>
                  </a:cubicBezTo>
                  <a:cubicBezTo>
                    <a:pt x="56389" y="164784"/>
                    <a:pt x="97135" y="194947"/>
                    <a:pt x="100045" y="192301"/>
                  </a:cubicBezTo>
                  <a:cubicBezTo>
                    <a:pt x="102955" y="189655"/>
                    <a:pt x="68295" y="160021"/>
                    <a:pt x="57182" y="146263"/>
                  </a:cubicBezTo>
                  <a:cubicBezTo>
                    <a:pt x="46069" y="132505"/>
                    <a:pt x="32841" y="120863"/>
                    <a:pt x="33370" y="109751"/>
                  </a:cubicBezTo>
                  <a:cubicBezTo>
                    <a:pt x="33899" y="98639"/>
                    <a:pt x="42101" y="95463"/>
                    <a:pt x="60357" y="79588"/>
                  </a:cubicBezTo>
                  <a:cubicBezTo>
                    <a:pt x="78613" y="63713"/>
                    <a:pt x="151374" y="-4285"/>
                    <a:pt x="149257" y="2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D9642DDA-F011-4092-B349-B6B07D880A75}"/>
                </a:ext>
              </a:extLst>
            </p:cNvPr>
            <p:cNvSpPr/>
            <p:nvPr/>
          </p:nvSpPr>
          <p:spPr>
            <a:xfrm>
              <a:off x="6293157" y="5977878"/>
              <a:ext cx="456218" cy="226111"/>
            </a:xfrm>
            <a:custGeom>
              <a:avLst/>
              <a:gdLst>
                <a:gd name="connsiteX0" fmla="*/ 155268 w 456218"/>
                <a:gd name="connsiteY0" fmla="*/ 18110 h 226111"/>
                <a:gd name="connsiteX1" fmla="*/ 309256 w 456218"/>
                <a:gd name="connsiteY1" fmla="*/ 92722 h 226111"/>
                <a:gd name="connsiteX2" fmla="*/ 339418 w 456218"/>
                <a:gd name="connsiteY2" fmla="*/ 141935 h 226111"/>
                <a:gd name="connsiteX3" fmla="*/ 447368 w 456218"/>
                <a:gd name="connsiteY3" fmla="*/ 165747 h 226111"/>
                <a:gd name="connsiteX4" fmla="*/ 441018 w 456218"/>
                <a:gd name="connsiteY4" fmla="*/ 200672 h 226111"/>
                <a:gd name="connsiteX5" fmla="*/ 369581 w 456218"/>
                <a:gd name="connsiteY5" fmla="*/ 191147 h 226111"/>
                <a:gd name="connsiteX6" fmla="*/ 275918 w 456218"/>
                <a:gd name="connsiteY6" fmla="*/ 226072 h 226111"/>
                <a:gd name="connsiteX7" fmla="*/ 277506 w 456218"/>
                <a:gd name="connsiteY7" fmla="*/ 183210 h 226111"/>
                <a:gd name="connsiteX8" fmla="*/ 252106 w 456218"/>
                <a:gd name="connsiteY8" fmla="*/ 156222 h 226111"/>
                <a:gd name="connsiteX9" fmla="*/ 288618 w 456218"/>
                <a:gd name="connsiteY9" fmla="*/ 157810 h 226111"/>
                <a:gd name="connsiteX10" fmla="*/ 236231 w 456218"/>
                <a:gd name="connsiteY10" fmla="*/ 121297 h 226111"/>
                <a:gd name="connsiteX11" fmla="*/ 1281 w 456218"/>
                <a:gd name="connsiteY11" fmla="*/ 6997 h 226111"/>
                <a:gd name="connsiteX12" fmla="*/ 155268 w 456218"/>
                <a:gd name="connsiteY12" fmla="*/ 18110 h 226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6218" h="226111">
                  <a:moveTo>
                    <a:pt x="155268" y="18110"/>
                  </a:moveTo>
                  <a:cubicBezTo>
                    <a:pt x="206597" y="32398"/>
                    <a:pt x="278564" y="72085"/>
                    <a:pt x="309256" y="92722"/>
                  </a:cubicBezTo>
                  <a:cubicBezTo>
                    <a:pt x="339948" y="113359"/>
                    <a:pt x="316399" y="129764"/>
                    <a:pt x="339418" y="141935"/>
                  </a:cubicBezTo>
                  <a:cubicBezTo>
                    <a:pt x="362437" y="154106"/>
                    <a:pt x="430435" y="155958"/>
                    <a:pt x="447368" y="165747"/>
                  </a:cubicBezTo>
                  <a:cubicBezTo>
                    <a:pt x="464301" y="175536"/>
                    <a:pt x="453982" y="196439"/>
                    <a:pt x="441018" y="200672"/>
                  </a:cubicBezTo>
                  <a:cubicBezTo>
                    <a:pt x="428054" y="204905"/>
                    <a:pt x="397098" y="186914"/>
                    <a:pt x="369581" y="191147"/>
                  </a:cubicBezTo>
                  <a:cubicBezTo>
                    <a:pt x="342064" y="195380"/>
                    <a:pt x="291264" y="227395"/>
                    <a:pt x="275918" y="226072"/>
                  </a:cubicBezTo>
                  <a:cubicBezTo>
                    <a:pt x="260572" y="224749"/>
                    <a:pt x="281475" y="194852"/>
                    <a:pt x="277506" y="183210"/>
                  </a:cubicBezTo>
                  <a:cubicBezTo>
                    <a:pt x="273537" y="171568"/>
                    <a:pt x="250254" y="160455"/>
                    <a:pt x="252106" y="156222"/>
                  </a:cubicBezTo>
                  <a:cubicBezTo>
                    <a:pt x="253958" y="151989"/>
                    <a:pt x="291264" y="163631"/>
                    <a:pt x="288618" y="157810"/>
                  </a:cubicBezTo>
                  <a:cubicBezTo>
                    <a:pt x="285972" y="151989"/>
                    <a:pt x="284121" y="146433"/>
                    <a:pt x="236231" y="121297"/>
                  </a:cubicBezTo>
                  <a:cubicBezTo>
                    <a:pt x="188342" y="96162"/>
                    <a:pt x="16098" y="22078"/>
                    <a:pt x="1281" y="6997"/>
                  </a:cubicBezTo>
                  <a:cubicBezTo>
                    <a:pt x="-13536" y="-8084"/>
                    <a:pt x="103939" y="3822"/>
                    <a:pt x="155268" y="181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C91735D4-9426-445C-AE73-0A5F9F8506FC}"/>
                </a:ext>
              </a:extLst>
            </p:cNvPr>
            <p:cNvSpPr/>
            <p:nvPr/>
          </p:nvSpPr>
          <p:spPr>
            <a:xfrm>
              <a:off x="5710765" y="5513646"/>
              <a:ext cx="232839" cy="286222"/>
            </a:xfrm>
            <a:custGeom>
              <a:avLst/>
              <a:gdLst>
                <a:gd name="connsiteX0" fmla="*/ 220135 w 232839"/>
                <a:gd name="connsiteY0" fmla="*/ 271 h 286222"/>
                <a:gd name="connsiteX1" fmla="*/ 91018 w 232839"/>
                <a:gd name="connsiteY1" fmla="*/ 63771 h 286222"/>
                <a:gd name="connsiteX2" fmla="*/ 129118 w 232839"/>
                <a:gd name="connsiteY2" fmla="*/ 55304 h 286222"/>
                <a:gd name="connsiteX3" fmla="*/ 55035 w 232839"/>
                <a:gd name="connsiteY3" fmla="*/ 167487 h 286222"/>
                <a:gd name="connsiteX4" fmla="*/ 44452 w 232839"/>
                <a:gd name="connsiteY4" fmla="*/ 144204 h 286222"/>
                <a:gd name="connsiteX5" fmla="*/ 61385 w 232839"/>
                <a:gd name="connsiteY5" fmla="*/ 205587 h 286222"/>
                <a:gd name="connsiteX6" fmla="*/ 95252 w 232839"/>
                <a:gd name="connsiteY6" fmla="*/ 286021 h 286222"/>
                <a:gd name="connsiteX7" fmla="*/ 57152 w 232839"/>
                <a:gd name="connsiteY7" fmla="*/ 226754 h 286222"/>
                <a:gd name="connsiteX8" fmla="*/ 2 w 232839"/>
                <a:gd name="connsiteY8" fmla="*/ 171721 h 286222"/>
                <a:gd name="connsiteX9" fmla="*/ 55035 w 232839"/>
                <a:gd name="connsiteY9" fmla="*/ 220404 h 286222"/>
                <a:gd name="connsiteX10" fmla="*/ 124885 w 232839"/>
                <a:gd name="connsiteY10" fmla="*/ 252154 h 286222"/>
                <a:gd name="connsiteX11" fmla="*/ 232835 w 232839"/>
                <a:gd name="connsiteY11" fmla="*/ 271204 h 286222"/>
                <a:gd name="connsiteX12" fmla="*/ 120652 w 232839"/>
                <a:gd name="connsiteY12" fmla="*/ 239454 h 286222"/>
                <a:gd name="connsiteX13" fmla="*/ 44452 w 232839"/>
                <a:gd name="connsiteY13" fmla="*/ 171721 h 286222"/>
                <a:gd name="connsiteX14" fmla="*/ 86785 w 232839"/>
                <a:gd name="connsiteY14" fmla="*/ 110337 h 286222"/>
                <a:gd name="connsiteX15" fmla="*/ 160868 w 232839"/>
                <a:gd name="connsiteY15" fmla="*/ 42604 h 286222"/>
                <a:gd name="connsiteX16" fmla="*/ 220135 w 232839"/>
                <a:gd name="connsiteY16" fmla="*/ 271 h 286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2839" h="286222">
                  <a:moveTo>
                    <a:pt x="220135" y="271"/>
                  </a:moveTo>
                  <a:cubicBezTo>
                    <a:pt x="208493" y="3799"/>
                    <a:pt x="106187" y="54599"/>
                    <a:pt x="91018" y="63771"/>
                  </a:cubicBezTo>
                  <a:cubicBezTo>
                    <a:pt x="75849" y="72943"/>
                    <a:pt x="135115" y="38018"/>
                    <a:pt x="129118" y="55304"/>
                  </a:cubicBezTo>
                  <a:cubicBezTo>
                    <a:pt x="123121" y="72590"/>
                    <a:pt x="69146" y="152670"/>
                    <a:pt x="55035" y="167487"/>
                  </a:cubicBezTo>
                  <a:cubicBezTo>
                    <a:pt x="40924" y="182304"/>
                    <a:pt x="43394" y="137854"/>
                    <a:pt x="44452" y="144204"/>
                  </a:cubicBezTo>
                  <a:cubicBezTo>
                    <a:pt x="45510" y="150554"/>
                    <a:pt x="52918" y="181951"/>
                    <a:pt x="61385" y="205587"/>
                  </a:cubicBezTo>
                  <a:cubicBezTo>
                    <a:pt x="69852" y="229223"/>
                    <a:pt x="95957" y="282493"/>
                    <a:pt x="95252" y="286021"/>
                  </a:cubicBezTo>
                  <a:cubicBezTo>
                    <a:pt x="94547" y="289549"/>
                    <a:pt x="73027" y="245804"/>
                    <a:pt x="57152" y="226754"/>
                  </a:cubicBezTo>
                  <a:cubicBezTo>
                    <a:pt x="41277" y="207704"/>
                    <a:pt x="355" y="172779"/>
                    <a:pt x="2" y="171721"/>
                  </a:cubicBezTo>
                  <a:cubicBezTo>
                    <a:pt x="-351" y="170663"/>
                    <a:pt x="34221" y="206999"/>
                    <a:pt x="55035" y="220404"/>
                  </a:cubicBezTo>
                  <a:cubicBezTo>
                    <a:pt x="75849" y="233810"/>
                    <a:pt x="95252" y="243687"/>
                    <a:pt x="124885" y="252154"/>
                  </a:cubicBezTo>
                  <a:cubicBezTo>
                    <a:pt x="154518" y="260621"/>
                    <a:pt x="233541" y="273321"/>
                    <a:pt x="232835" y="271204"/>
                  </a:cubicBezTo>
                  <a:cubicBezTo>
                    <a:pt x="232130" y="269087"/>
                    <a:pt x="152049" y="256034"/>
                    <a:pt x="120652" y="239454"/>
                  </a:cubicBezTo>
                  <a:cubicBezTo>
                    <a:pt x="89255" y="222874"/>
                    <a:pt x="50096" y="193240"/>
                    <a:pt x="44452" y="171721"/>
                  </a:cubicBezTo>
                  <a:cubicBezTo>
                    <a:pt x="38808" y="150202"/>
                    <a:pt x="67382" y="131857"/>
                    <a:pt x="86785" y="110337"/>
                  </a:cubicBezTo>
                  <a:cubicBezTo>
                    <a:pt x="106188" y="88818"/>
                    <a:pt x="138290" y="56715"/>
                    <a:pt x="160868" y="42604"/>
                  </a:cubicBezTo>
                  <a:cubicBezTo>
                    <a:pt x="183446" y="28493"/>
                    <a:pt x="231777" y="-3257"/>
                    <a:pt x="220135" y="271"/>
                  </a:cubicBezTo>
                  <a:close/>
                </a:path>
              </a:pathLst>
            </a:custGeom>
            <a:solidFill>
              <a:schemeClr val="accent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05622F70-FD4D-444A-B067-AD9EF68DE87C}"/>
                </a:ext>
              </a:extLst>
            </p:cNvPr>
            <p:cNvSpPr/>
            <p:nvPr/>
          </p:nvSpPr>
          <p:spPr>
            <a:xfrm>
              <a:off x="5978979" y="5596481"/>
              <a:ext cx="701691" cy="177790"/>
            </a:xfrm>
            <a:custGeom>
              <a:avLst/>
              <a:gdLst>
                <a:gd name="connsiteX0" fmla="*/ 604 w 701691"/>
                <a:gd name="connsiteY0" fmla="*/ 177786 h 177790"/>
                <a:gd name="connsiteX1" fmla="*/ 121254 w 701691"/>
                <a:gd name="connsiteY1" fmla="*/ 78302 h 177790"/>
                <a:gd name="connsiteX2" fmla="*/ 146654 w 701691"/>
                <a:gd name="connsiteY2" fmla="*/ 110052 h 177790"/>
                <a:gd name="connsiteX3" fmla="*/ 176288 w 701691"/>
                <a:gd name="connsiteY3" fmla="*/ 105819 h 177790"/>
                <a:gd name="connsiteX4" fmla="*/ 282121 w 701691"/>
                <a:gd name="connsiteY4" fmla="*/ 50786 h 177790"/>
                <a:gd name="connsiteX5" fmla="*/ 284238 w 701691"/>
                <a:gd name="connsiteY5" fmla="*/ 91002 h 177790"/>
                <a:gd name="connsiteX6" fmla="*/ 432404 w 701691"/>
                <a:gd name="connsiteY6" fmla="*/ 116402 h 177790"/>
                <a:gd name="connsiteX7" fmla="*/ 322338 w 701691"/>
                <a:gd name="connsiteY7" fmla="*/ 93119 h 177790"/>
                <a:gd name="connsiteX8" fmla="*/ 483204 w 701691"/>
                <a:gd name="connsiteY8" fmla="*/ 67719 h 177790"/>
                <a:gd name="connsiteX9" fmla="*/ 432404 w 701691"/>
                <a:gd name="connsiteY9" fmla="*/ 69836 h 177790"/>
                <a:gd name="connsiteX10" fmla="*/ 561521 w 701691"/>
                <a:gd name="connsiteY10" fmla="*/ 44436 h 177790"/>
                <a:gd name="connsiteX11" fmla="*/ 586921 w 701691"/>
                <a:gd name="connsiteY11" fmla="*/ 2102 h 177790"/>
                <a:gd name="connsiteX12" fmla="*/ 701221 w 701691"/>
                <a:gd name="connsiteY12" fmla="*/ 10569 h 177790"/>
                <a:gd name="connsiteX13" fmla="*/ 538238 w 701691"/>
                <a:gd name="connsiteY13" fmla="*/ 46552 h 177790"/>
                <a:gd name="connsiteX14" fmla="*/ 398538 w 701691"/>
                <a:gd name="connsiteY14" fmla="*/ 82536 h 177790"/>
                <a:gd name="connsiteX15" fmla="*/ 322338 w 701691"/>
                <a:gd name="connsiteY15" fmla="*/ 74069 h 177790"/>
                <a:gd name="connsiteX16" fmla="*/ 231321 w 701691"/>
                <a:gd name="connsiteY16" fmla="*/ 59252 h 177790"/>
                <a:gd name="connsiteX17" fmla="*/ 178404 w 701691"/>
                <a:gd name="connsiteY17" fmla="*/ 74069 h 177790"/>
                <a:gd name="connsiteX18" fmla="*/ 604 w 701691"/>
                <a:gd name="connsiteY18" fmla="*/ 177786 h 177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01691" h="177790">
                  <a:moveTo>
                    <a:pt x="604" y="177786"/>
                  </a:moveTo>
                  <a:cubicBezTo>
                    <a:pt x="-8921" y="178491"/>
                    <a:pt x="96912" y="89591"/>
                    <a:pt x="121254" y="78302"/>
                  </a:cubicBezTo>
                  <a:cubicBezTo>
                    <a:pt x="145596" y="67013"/>
                    <a:pt x="137482" y="105466"/>
                    <a:pt x="146654" y="110052"/>
                  </a:cubicBezTo>
                  <a:cubicBezTo>
                    <a:pt x="155826" y="114638"/>
                    <a:pt x="153710" y="115697"/>
                    <a:pt x="176288" y="105819"/>
                  </a:cubicBezTo>
                  <a:cubicBezTo>
                    <a:pt x="198866" y="95941"/>
                    <a:pt x="264129" y="53255"/>
                    <a:pt x="282121" y="50786"/>
                  </a:cubicBezTo>
                  <a:cubicBezTo>
                    <a:pt x="300113" y="48317"/>
                    <a:pt x="259191" y="80066"/>
                    <a:pt x="284238" y="91002"/>
                  </a:cubicBezTo>
                  <a:cubicBezTo>
                    <a:pt x="309285" y="101938"/>
                    <a:pt x="426054" y="116049"/>
                    <a:pt x="432404" y="116402"/>
                  </a:cubicBezTo>
                  <a:cubicBezTo>
                    <a:pt x="438754" y="116755"/>
                    <a:pt x="313871" y="101233"/>
                    <a:pt x="322338" y="93119"/>
                  </a:cubicBezTo>
                  <a:cubicBezTo>
                    <a:pt x="330805" y="85005"/>
                    <a:pt x="464860" y="71599"/>
                    <a:pt x="483204" y="67719"/>
                  </a:cubicBezTo>
                  <a:cubicBezTo>
                    <a:pt x="501548" y="63838"/>
                    <a:pt x="419351" y="73716"/>
                    <a:pt x="432404" y="69836"/>
                  </a:cubicBezTo>
                  <a:cubicBezTo>
                    <a:pt x="445457" y="65956"/>
                    <a:pt x="535768" y="55725"/>
                    <a:pt x="561521" y="44436"/>
                  </a:cubicBezTo>
                  <a:cubicBezTo>
                    <a:pt x="587274" y="33147"/>
                    <a:pt x="563638" y="7746"/>
                    <a:pt x="586921" y="2102"/>
                  </a:cubicBezTo>
                  <a:cubicBezTo>
                    <a:pt x="610204" y="-3542"/>
                    <a:pt x="709335" y="3161"/>
                    <a:pt x="701221" y="10569"/>
                  </a:cubicBezTo>
                  <a:cubicBezTo>
                    <a:pt x="693107" y="17977"/>
                    <a:pt x="588685" y="34558"/>
                    <a:pt x="538238" y="46552"/>
                  </a:cubicBezTo>
                  <a:cubicBezTo>
                    <a:pt x="487791" y="58546"/>
                    <a:pt x="434521" y="77950"/>
                    <a:pt x="398538" y="82536"/>
                  </a:cubicBezTo>
                  <a:cubicBezTo>
                    <a:pt x="362555" y="87122"/>
                    <a:pt x="350207" y="77950"/>
                    <a:pt x="322338" y="74069"/>
                  </a:cubicBezTo>
                  <a:cubicBezTo>
                    <a:pt x="294469" y="70188"/>
                    <a:pt x="255310" y="59252"/>
                    <a:pt x="231321" y="59252"/>
                  </a:cubicBezTo>
                  <a:cubicBezTo>
                    <a:pt x="207332" y="59252"/>
                    <a:pt x="212623" y="59605"/>
                    <a:pt x="178404" y="74069"/>
                  </a:cubicBezTo>
                  <a:cubicBezTo>
                    <a:pt x="144185" y="88533"/>
                    <a:pt x="10129" y="177081"/>
                    <a:pt x="604" y="177786"/>
                  </a:cubicBezTo>
                  <a:close/>
                </a:path>
              </a:pathLst>
            </a:custGeom>
            <a:solidFill>
              <a:schemeClr val="accent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011CD796-0884-4D7A-A27A-4E2396AD42B6}"/>
                </a:ext>
              </a:extLst>
            </p:cNvPr>
            <p:cNvSpPr/>
            <p:nvPr/>
          </p:nvSpPr>
          <p:spPr>
            <a:xfrm>
              <a:off x="5846010" y="5437573"/>
              <a:ext cx="656503" cy="110265"/>
            </a:xfrm>
            <a:custGeom>
              <a:avLst/>
              <a:gdLst>
                <a:gd name="connsiteX0" fmla="*/ 223 w 656503"/>
                <a:gd name="connsiteY0" fmla="*/ 72110 h 110265"/>
                <a:gd name="connsiteX1" fmla="*/ 125107 w 656503"/>
                <a:gd name="connsiteY1" fmla="*/ 95394 h 110265"/>
                <a:gd name="connsiteX2" fmla="*/ 127223 w 656503"/>
                <a:gd name="connsiteY2" fmla="*/ 91160 h 110265"/>
                <a:gd name="connsiteX3" fmla="*/ 222473 w 656503"/>
                <a:gd name="connsiteY3" fmla="*/ 61527 h 110265"/>
                <a:gd name="connsiteX4" fmla="*/ 336773 w 656503"/>
                <a:gd name="connsiteY4" fmla="*/ 80577 h 110265"/>
                <a:gd name="connsiteX5" fmla="*/ 224590 w 656503"/>
                <a:gd name="connsiteY5" fmla="*/ 38244 h 110265"/>
                <a:gd name="connsiteX6" fmla="*/ 190723 w 656503"/>
                <a:gd name="connsiteY6" fmla="*/ 25544 h 110265"/>
                <a:gd name="connsiteX7" fmla="*/ 387573 w 656503"/>
                <a:gd name="connsiteY7" fmla="*/ 55177 h 110265"/>
                <a:gd name="connsiteX8" fmla="*/ 461657 w 656503"/>
                <a:gd name="connsiteY8" fmla="*/ 57294 h 110265"/>
                <a:gd name="connsiteX9" fmla="*/ 298673 w 656503"/>
                <a:gd name="connsiteY9" fmla="*/ 8610 h 110265"/>
                <a:gd name="connsiteX10" fmla="*/ 550557 w 656503"/>
                <a:gd name="connsiteY10" fmla="*/ 38244 h 110265"/>
                <a:gd name="connsiteX11" fmla="*/ 478590 w 656503"/>
                <a:gd name="connsiteY11" fmla="*/ 8610 h 110265"/>
                <a:gd name="connsiteX12" fmla="*/ 656390 w 656503"/>
                <a:gd name="connsiteY12" fmla="*/ 44594 h 110265"/>
                <a:gd name="connsiteX13" fmla="*/ 506107 w 656503"/>
                <a:gd name="connsiteY13" fmla="*/ 144 h 110265"/>
                <a:gd name="connsiteX14" fmla="*/ 539973 w 656503"/>
                <a:gd name="connsiteY14" fmla="*/ 29777 h 110265"/>
                <a:gd name="connsiteX15" fmla="*/ 440490 w 656503"/>
                <a:gd name="connsiteY15" fmla="*/ 12844 h 110265"/>
                <a:gd name="connsiteX16" fmla="*/ 402390 w 656503"/>
                <a:gd name="connsiteY16" fmla="*/ 27660 h 110265"/>
                <a:gd name="connsiteX17" fmla="*/ 360057 w 656503"/>
                <a:gd name="connsiteY17" fmla="*/ 23427 h 110265"/>
                <a:gd name="connsiteX18" fmla="*/ 290207 w 656503"/>
                <a:gd name="connsiteY18" fmla="*/ 31894 h 110265"/>
                <a:gd name="connsiteX19" fmla="*/ 258457 w 656503"/>
                <a:gd name="connsiteY19" fmla="*/ 31894 h 110265"/>
                <a:gd name="connsiteX20" fmla="*/ 262690 w 656503"/>
                <a:gd name="connsiteY20" fmla="*/ 67877 h 110265"/>
                <a:gd name="connsiteX21" fmla="*/ 161090 w 656503"/>
                <a:gd name="connsiteY21" fmla="*/ 78460 h 110265"/>
                <a:gd name="connsiteX22" fmla="*/ 163207 w 656503"/>
                <a:gd name="connsiteY22" fmla="*/ 110210 h 110265"/>
                <a:gd name="connsiteX23" fmla="*/ 223 w 656503"/>
                <a:gd name="connsiteY23" fmla="*/ 72110 h 110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56503" h="110265">
                  <a:moveTo>
                    <a:pt x="223" y="72110"/>
                  </a:moveTo>
                  <a:cubicBezTo>
                    <a:pt x="-6127" y="69641"/>
                    <a:pt x="125107" y="95394"/>
                    <a:pt x="125107" y="95394"/>
                  </a:cubicBezTo>
                  <a:cubicBezTo>
                    <a:pt x="146274" y="98569"/>
                    <a:pt x="110995" y="96805"/>
                    <a:pt x="127223" y="91160"/>
                  </a:cubicBezTo>
                  <a:cubicBezTo>
                    <a:pt x="143451" y="85516"/>
                    <a:pt x="187548" y="63291"/>
                    <a:pt x="222473" y="61527"/>
                  </a:cubicBezTo>
                  <a:cubicBezTo>
                    <a:pt x="257398" y="59763"/>
                    <a:pt x="336420" y="84457"/>
                    <a:pt x="336773" y="80577"/>
                  </a:cubicBezTo>
                  <a:cubicBezTo>
                    <a:pt x="337126" y="76697"/>
                    <a:pt x="224590" y="38244"/>
                    <a:pt x="224590" y="38244"/>
                  </a:cubicBezTo>
                  <a:cubicBezTo>
                    <a:pt x="200248" y="29072"/>
                    <a:pt x="163559" y="22722"/>
                    <a:pt x="190723" y="25544"/>
                  </a:cubicBezTo>
                  <a:cubicBezTo>
                    <a:pt x="217887" y="28366"/>
                    <a:pt x="342417" y="49885"/>
                    <a:pt x="387573" y="55177"/>
                  </a:cubicBezTo>
                  <a:cubicBezTo>
                    <a:pt x="432729" y="60469"/>
                    <a:pt x="476474" y="65055"/>
                    <a:pt x="461657" y="57294"/>
                  </a:cubicBezTo>
                  <a:cubicBezTo>
                    <a:pt x="446840" y="49533"/>
                    <a:pt x="283856" y="11785"/>
                    <a:pt x="298673" y="8610"/>
                  </a:cubicBezTo>
                  <a:cubicBezTo>
                    <a:pt x="313490" y="5435"/>
                    <a:pt x="520571" y="38244"/>
                    <a:pt x="550557" y="38244"/>
                  </a:cubicBezTo>
                  <a:cubicBezTo>
                    <a:pt x="580543" y="38244"/>
                    <a:pt x="460951" y="7552"/>
                    <a:pt x="478590" y="8610"/>
                  </a:cubicBezTo>
                  <a:cubicBezTo>
                    <a:pt x="496229" y="9668"/>
                    <a:pt x="651804" y="46005"/>
                    <a:pt x="656390" y="44594"/>
                  </a:cubicBezTo>
                  <a:cubicBezTo>
                    <a:pt x="660976" y="43183"/>
                    <a:pt x="525510" y="2613"/>
                    <a:pt x="506107" y="144"/>
                  </a:cubicBezTo>
                  <a:cubicBezTo>
                    <a:pt x="486704" y="-2325"/>
                    <a:pt x="550909" y="27660"/>
                    <a:pt x="539973" y="29777"/>
                  </a:cubicBezTo>
                  <a:cubicBezTo>
                    <a:pt x="529037" y="31894"/>
                    <a:pt x="463420" y="13197"/>
                    <a:pt x="440490" y="12844"/>
                  </a:cubicBezTo>
                  <a:cubicBezTo>
                    <a:pt x="417560" y="12491"/>
                    <a:pt x="415796" y="25896"/>
                    <a:pt x="402390" y="27660"/>
                  </a:cubicBezTo>
                  <a:cubicBezTo>
                    <a:pt x="388985" y="29424"/>
                    <a:pt x="378754" y="22721"/>
                    <a:pt x="360057" y="23427"/>
                  </a:cubicBezTo>
                  <a:cubicBezTo>
                    <a:pt x="341360" y="24133"/>
                    <a:pt x="307140" y="30483"/>
                    <a:pt x="290207" y="31894"/>
                  </a:cubicBezTo>
                  <a:cubicBezTo>
                    <a:pt x="273274" y="33305"/>
                    <a:pt x="263043" y="25897"/>
                    <a:pt x="258457" y="31894"/>
                  </a:cubicBezTo>
                  <a:cubicBezTo>
                    <a:pt x="253871" y="37891"/>
                    <a:pt x="278918" y="60116"/>
                    <a:pt x="262690" y="67877"/>
                  </a:cubicBezTo>
                  <a:cubicBezTo>
                    <a:pt x="246462" y="75638"/>
                    <a:pt x="177670" y="71405"/>
                    <a:pt x="161090" y="78460"/>
                  </a:cubicBezTo>
                  <a:cubicBezTo>
                    <a:pt x="144510" y="85515"/>
                    <a:pt x="185079" y="111621"/>
                    <a:pt x="163207" y="110210"/>
                  </a:cubicBezTo>
                  <a:cubicBezTo>
                    <a:pt x="141335" y="108799"/>
                    <a:pt x="6573" y="74579"/>
                    <a:pt x="223" y="72110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4D3C3EAD-2F69-4655-8CF2-1E1A8A1A3D13}"/>
                </a:ext>
              </a:extLst>
            </p:cNvPr>
            <p:cNvSpPr/>
            <p:nvPr/>
          </p:nvSpPr>
          <p:spPr>
            <a:xfrm>
              <a:off x="6282072" y="5404768"/>
              <a:ext cx="436616" cy="81677"/>
            </a:xfrm>
            <a:custGeom>
              <a:avLst/>
              <a:gdLst>
                <a:gd name="connsiteX0" fmla="*/ 195 w 436616"/>
                <a:gd name="connsiteY0" fmla="*/ 18132 h 81677"/>
                <a:gd name="connsiteX1" fmla="*/ 283828 w 436616"/>
                <a:gd name="connsiteY1" fmla="*/ 1199 h 81677"/>
                <a:gd name="connsiteX2" fmla="*/ 436228 w 436616"/>
                <a:gd name="connsiteY2" fmla="*/ 56232 h 81677"/>
                <a:gd name="connsiteX3" fmla="*/ 330395 w 436616"/>
                <a:gd name="connsiteY3" fmla="*/ 11782 h 81677"/>
                <a:gd name="connsiteX4" fmla="*/ 421411 w 436616"/>
                <a:gd name="connsiteY4" fmla="*/ 81632 h 81677"/>
                <a:gd name="connsiteX5" fmla="*/ 292295 w 436616"/>
                <a:gd name="connsiteY5" fmla="*/ 22365 h 81677"/>
                <a:gd name="connsiteX6" fmla="*/ 239378 w 436616"/>
                <a:gd name="connsiteY6" fmla="*/ 16015 h 81677"/>
                <a:gd name="connsiteX7" fmla="*/ 195 w 436616"/>
                <a:gd name="connsiteY7" fmla="*/ 18132 h 81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6616" h="81677">
                  <a:moveTo>
                    <a:pt x="195" y="18132"/>
                  </a:moveTo>
                  <a:cubicBezTo>
                    <a:pt x="7603" y="15663"/>
                    <a:pt x="211156" y="-5151"/>
                    <a:pt x="283828" y="1199"/>
                  </a:cubicBezTo>
                  <a:cubicBezTo>
                    <a:pt x="356500" y="7549"/>
                    <a:pt x="428467" y="54468"/>
                    <a:pt x="436228" y="56232"/>
                  </a:cubicBezTo>
                  <a:cubicBezTo>
                    <a:pt x="443989" y="57996"/>
                    <a:pt x="332864" y="7549"/>
                    <a:pt x="330395" y="11782"/>
                  </a:cubicBezTo>
                  <a:cubicBezTo>
                    <a:pt x="327926" y="16015"/>
                    <a:pt x="427761" y="79868"/>
                    <a:pt x="421411" y="81632"/>
                  </a:cubicBezTo>
                  <a:cubicBezTo>
                    <a:pt x="415061" y="83396"/>
                    <a:pt x="322634" y="33301"/>
                    <a:pt x="292295" y="22365"/>
                  </a:cubicBezTo>
                  <a:cubicBezTo>
                    <a:pt x="261956" y="11429"/>
                    <a:pt x="281006" y="17073"/>
                    <a:pt x="239378" y="16015"/>
                  </a:cubicBezTo>
                  <a:cubicBezTo>
                    <a:pt x="197750" y="14957"/>
                    <a:pt x="-7213" y="20601"/>
                    <a:pt x="195" y="18132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EAF9C58D-E411-4D58-9B2C-C13C7A4B6338}"/>
                </a:ext>
              </a:extLst>
            </p:cNvPr>
            <p:cNvSpPr/>
            <p:nvPr/>
          </p:nvSpPr>
          <p:spPr>
            <a:xfrm>
              <a:off x="6680191" y="5431211"/>
              <a:ext cx="257048" cy="138185"/>
            </a:xfrm>
            <a:custGeom>
              <a:avLst/>
              <a:gdLst>
                <a:gd name="connsiteX0" fmla="*/ 9 w 257048"/>
                <a:gd name="connsiteY0" fmla="*/ 156 h 138185"/>
                <a:gd name="connsiteX1" fmla="*/ 101609 w 257048"/>
                <a:gd name="connsiteY1" fmla="*/ 57306 h 138185"/>
                <a:gd name="connsiteX2" fmla="*/ 84676 w 257048"/>
                <a:gd name="connsiteY2" fmla="*/ 21322 h 138185"/>
                <a:gd name="connsiteX3" fmla="*/ 160876 w 257048"/>
                <a:gd name="connsiteY3" fmla="*/ 40372 h 138185"/>
                <a:gd name="connsiteX4" fmla="*/ 256126 w 257048"/>
                <a:gd name="connsiteY4" fmla="*/ 137739 h 138185"/>
                <a:gd name="connsiteX5" fmla="*/ 203209 w 257048"/>
                <a:gd name="connsiteY5" fmla="*/ 74239 h 138185"/>
                <a:gd name="connsiteX6" fmla="*/ 105842 w 257048"/>
                <a:gd name="connsiteY6" fmla="*/ 19206 h 138185"/>
                <a:gd name="connsiteX7" fmla="*/ 107959 w 257048"/>
                <a:gd name="connsiteY7" fmla="*/ 78472 h 138185"/>
                <a:gd name="connsiteX8" fmla="*/ 9 w 257048"/>
                <a:gd name="connsiteY8" fmla="*/ 156 h 138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7048" h="138185">
                  <a:moveTo>
                    <a:pt x="9" y="156"/>
                  </a:moveTo>
                  <a:cubicBezTo>
                    <a:pt x="-1049" y="-3372"/>
                    <a:pt x="87498" y="53778"/>
                    <a:pt x="101609" y="57306"/>
                  </a:cubicBezTo>
                  <a:cubicBezTo>
                    <a:pt x="115720" y="60834"/>
                    <a:pt x="74798" y="24144"/>
                    <a:pt x="84676" y="21322"/>
                  </a:cubicBezTo>
                  <a:cubicBezTo>
                    <a:pt x="94554" y="18500"/>
                    <a:pt x="132301" y="20969"/>
                    <a:pt x="160876" y="40372"/>
                  </a:cubicBezTo>
                  <a:cubicBezTo>
                    <a:pt x="189451" y="59775"/>
                    <a:pt x="249071" y="132095"/>
                    <a:pt x="256126" y="137739"/>
                  </a:cubicBezTo>
                  <a:cubicBezTo>
                    <a:pt x="263181" y="143383"/>
                    <a:pt x="228256" y="93994"/>
                    <a:pt x="203209" y="74239"/>
                  </a:cubicBezTo>
                  <a:cubicBezTo>
                    <a:pt x="178162" y="54484"/>
                    <a:pt x="121717" y="18501"/>
                    <a:pt x="105842" y="19206"/>
                  </a:cubicBezTo>
                  <a:cubicBezTo>
                    <a:pt x="89967" y="19912"/>
                    <a:pt x="121012" y="77414"/>
                    <a:pt x="107959" y="78472"/>
                  </a:cubicBezTo>
                  <a:cubicBezTo>
                    <a:pt x="94906" y="79530"/>
                    <a:pt x="1067" y="3684"/>
                    <a:pt x="9" y="1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86B67AB2-D9B0-4180-8192-46F94201DB2A}"/>
                </a:ext>
              </a:extLst>
            </p:cNvPr>
            <p:cNvSpPr/>
            <p:nvPr/>
          </p:nvSpPr>
          <p:spPr>
            <a:xfrm>
              <a:off x="6605883" y="5518118"/>
              <a:ext cx="336123" cy="81801"/>
            </a:xfrm>
            <a:custGeom>
              <a:avLst/>
              <a:gdLst>
                <a:gd name="connsiteX0" fmla="*/ 2350 w 336123"/>
                <a:gd name="connsiteY0" fmla="*/ 32 h 81801"/>
                <a:gd name="connsiteX1" fmla="*/ 224600 w 336123"/>
                <a:gd name="connsiteY1" fmla="*/ 57182 h 81801"/>
                <a:gd name="connsiteX2" fmla="*/ 148400 w 336123"/>
                <a:gd name="connsiteY2" fmla="*/ 16965 h 81801"/>
                <a:gd name="connsiteX3" fmla="*/ 334667 w 336123"/>
                <a:gd name="connsiteY3" fmla="*/ 80465 h 81801"/>
                <a:gd name="connsiteX4" fmla="*/ 230950 w 336123"/>
                <a:gd name="connsiteY4" fmla="*/ 59299 h 81801"/>
                <a:gd name="connsiteX5" fmla="*/ 154750 w 336123"/>
                <a:gd name="connsiteY5" fmla="*/ 48715 h 81801"/>
                <a:gd name="connsiteX6" fmla="*/ 108184 w 336123"/>
                <a:gd name="connsiteY6" fmla="*/ 48715 h 81801"/>
                <a:gd name="connsiteX7" fmla="*/ 2350 w 336123"/>
                <a:gd name="connsiteY7" fmla="*/ 32 h 81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6123" h="81801">
                  <a:moveTo>
                    <a:pt x="2350" y="32"/>
                  </a:moveTo>
                  <a:cubicBezTo>
                    <a:pt x="21753" y="1443"/>
                    <a:pt x="200258" y="54360"/>
                    <a:pt x="224600" y="57182"/>
                  </a:cubicBezTo>
                  <a:cubicBezTo>
                    <a:pt x="248942" y="60004"/>
                    <a:pt x="130056" y="13085"/>
                    <a:pt x="148400" y="16965"/>
                  </a:cubicBezTo>
                  <a:cubicBezTo>
                    <a:pt x="166745" y="20846"/>
                    <a:pt x="320909" y="73409"/>
                    <a:pt x="334667" y="80465"/>
                  </a:cubicBezTo>
                  <a:cubicBezTo>
                    <a:pt x="348425" y="87521"/>
                    <a:pt x="260936" y="64591"/>
                    <a:pt x="230950" y="59299"/>
                  </a:cubicBezTo>
                  <a:cubicBezTo>
                    <a:pt x="200964" y="54007"/>
                    <a:pt x="175211" y="50479"/>
                    <a:pt x="154750" y="48715"/>
                  </a:cubicBezTo>
                  <a:cubicBezTo>
                    <a:pt x="134289" y="46951"/>
                    <a:pt x="126881" y="53301"/>
                    <a:pt x="108184" y="48715"/>
                  </a:cubicBezTo>
                  <a:cubicBezTo>
                    <a:pt x="89487" y="44129"/>
                    <a:pt x="-17053" y="-1379"/>
                    <a:pt x="2350" y="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76DE60A6-B8F5-4F3A-9F1B-7745C8CC1241}"/>
                </a:ext>
              </a:extLst>
            </p:cNvPr>
            <p:cNvSpPr/>
            <p:nvPr/>
          </p:nvSpPr>
          <p:spPr>
            <a:xfrm>
              <a:off x="5187905" y="5796365"/>
              <a:ext cx="191232" cy="395004"/>
            </a:xfrm>
            <a:custGeom>
              <a:avLst/>
              <a:gdLst>
                <a:gd name="connsiteX0" fmla="*/ 45 w 191232"/>
                <a:gd name="connsiteY0" fmla="*/ 1185 h 395004"/>
                <a:gd name="connsiteX1" fmla="*/ 152445 w 191232"/>
                <a:gd name="connsiteY1" fmla="*/ 128185 h 395004"/>
                <a:gd name="connsiteX2" fmla="*/ 187370 w 191232"/>
                <a:gd name="connsiteY2" fmla="*/ 391710 h 395004"/>
                <a:gd name="connsiteX3" fmla="*/ 168320 w 191232"/>
                <a:gd name="connsiteY3" fmla="*/ 267885 h 395004"/>
                <a:gd name="connsiteX4" fmla="*/ 190545 w 191232"/>
                <a:gd name="connsiteY4" fmla="*/ 147235 h 395004"/>
                <a:gd name="connsiteX5" fmla="*/ 136570 w 191232"/>
                <a:gd name="connsiteY5" fmla="*/ 67860 h 395004"/>
                <a:gd name="connsiteX6" fmla="*/ 45 w 191232"/>
                <a:gd name="connsiteY6" fmla="*/ 1185 h 395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1232" h="395004">
                  <a:moveTo>
                    <a:pt x="45" y="1185"/>
                  </a:moveTo>
                  <a:cubicBezTo>
                    <a:pt x="2691" y="11239"/>
                    <a:pt x="121224" y="63098"/>
                    <a:pt x="152445" y="128185"/>
                  </a:cubicBezTo>
                  <a:cubicBezTo>
                    <a:pt x="183666" y="193272"/>
                    <a:pt x="184724" y="368427"/>
                    <a:pt x="187370" y="391710"/>
                  </a:cubicBezTo>
                  <a:cubicBezTo>
                    <a:pt x="190016" y="414993"/>
                    <a:pt x="167791" y="308631"/>
                    <a:pt x="168320" y="267885"/>
                  </a:cubicBezTo>
                  <a:cubicBezTo>
                    <a:pt x="168849" y="227139"/>
                    <a:pt x="195837" y="180572"/>
                    <a:pt x="190545" y="147235"/>
                  </a:cubicBezTo>
                  <a:cubicBezTo>
                    <a:pt x="185253" y="113898"/>
                    <a:pt x="163028" y="87968"/>
                    <a:pt x="136570" y="67860"/>
                  </a:cubicBezTo>
                  <a:cubicBezTo>
                    <a:pt x="110112" y="47752"/>
                    <a:pt x="-2601" y="-8869"/>
                    <a:pt x="45" y="1185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E9F76053-8AF2-450A-922E-06A083BE47F8}"/>
                </a:ext>
              </a:extLst>
            </p:cNvPr>
            <p:cNvSpPr/>
            <p:nvPr/>
          </p:nvSpPr>
          <p:spPr>
            <a:xfrm>
              <a:off x="5628889" y="5883232"/>
              <a:ext cx="105417" cy="292342"/>
            </a:xfrm>
            <a:custGeom>
              <a:avLst/>
              <a:gdLst>
                <a:gd name="connsiteX0" fmla="*/ 105161 w 105417"/>
                <a:gd name="connsiteY0" fmla="*/ 43 h 292342"/>
                <a:gd name="connsiteX1" fmla="*/ 32136 w 105417"/>
                <a:gd name="connsiteY1" fmla="*/ 123868 h 292342"/>
                <a:gd name="connsiteX2" fmla="*/ 16261 w 105417"/>
                <a:gd name="connsiteY2" fmla="*/ 288968 h 292342"/>
                <a:gd name="connsiteX3" fmla="*/ 16261 w 105417"/>
                <a:gd name="connsiteY3" fmla="*/ 225468 h 292342"/>
                <a:gd name="connsiteX4" fmla="*/ 3561 w 105417"/>
                <a:gd name="connsiteY4" fmla="*/ 111168 h 292342"/>
                <a:gd name="connsiteX5" fmla="*/ 105161 w 105417"/>
                <a:gd name="connsiteY5" fmla="*/ 43 h 292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5417" h="292342">
                  <a:moveTo>
                    <a:pt x="105161" y="43"/>
                  </a:moveTo>
                  <a:cubicBezTo>
                    <a:pt x="109923" y="2160"/>
                    <a:pt x="46953" y="75714"/>
                    <a:pt x="32136" y="123868"/>
                  </a:cubicBezTo>
                  <a:cubicBezTo>
                    <a:pt x="17319" y="172022"/>
                    <a:pt x="18907" y="272035"/>
                    <a:pt x="16261" y="288968"/>
                  </a:cubicBezTo>
                  <a:cubicBezTo>
                    <a:pt x="13615" y="305901"/>
                    <a:pt x="18378" y="255101"/>
                    <a:pt x="16261" y="225468"/>
                  </a:cubicBezTo>
                  <a:cubicBezTo>
                    <a:pt x="14144" y="195835"/>
                    <a:pt x="-8610" y="149268"/>
                    <a:pt x="3561" y="111168"/>
                  </a:cubicBezTo>
                  <a:cubicBezTo>
                    <a:pt x="15732" y="73068"/>
                    <a:pt x="100399" y="-2074"/>
                    <a:pt x="105161" y="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0C79C16E-9697-45AF-83A3-02DD59F9AC8D}"/>
                </a:ext>
              </a:extLst>
            </p:cNvPr>
            <p:cNvSpPr/>
            <p:nvPr/>
          </p:nvSpPr>
          <p:spPr>
            <a:xfrm>
              <a:off x="5137010" y="5901064"/>
              <a:ext cx="108521" cy="354256"/>
            </a:xfrm>
            <a:custGeom>
              <a:avLst/>
              <a:gdLst>
                <a:gd name="connsiteX0" fmla="*/ 41415 w 108521"/>
                <a:gd name="connsiteY0" fmla="*/ 4436 h 354256"/>
                <a:gd name="connsiteX1" fmla="*/ 85865 w 108521"/>
                <a:gd name="connsiteY1" fmla="*/ 153661 h 354256"/>
                <a:gd name="connsiteX2" fmla="*/ 50940 w 108521"/>
                <a:gd name="connsiteY2" fmla="*/ 239386 h 354256"/>
                <a:gd name="connsiteX3" fmla="*/ 140 w 108521"/>
                <a:gd name="connsiteY3" fmla="*/ 353686 h 354256"/>
                <a:gd name="connsiteX4" fmla="*/ 38240 w 108521"/>
                <a:gd name="connsiteY4" fmla="*/ 280661 h 354256"/>
                <a:gd name="connsiteX5" fmla="*/ 108090 w 108521"/>
                <a:gd name="connsiteY5" fmla="*/ 217161 h 354256"/>
                <a:gd name="connsiteX6" fmla="*/ 66815 w 108521"/>
                <a:gd name="connsiteY6" fmla="*/ 52061 h 354256"/>
                <a:gd name="connsiteX7" fmla="*/ 41415 w 108521"/>
                <a:gd name="connsiteY7" fmla="*/ 4436 h 354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8521" h="354256">
                  <a:moveTo>
                    <a:pt x="41415" y="4436"/>
                  </a:moveTo>
                  <a:cubicBezTo>
                    <a:pt x="44590" y="21369"/>
                    <a:pt x="84278" y="114503"/>
                    <a:pt x="85865" y="153661"/>
                  </a:cubicBezTo>
                  <a:cubicBezTo>
                    <a:pt x="87452" y="192819"/>
                    <a:pt x="65227" y="206049"/>
                    <a:pt x="50940" y="239386"/>
                  </a:cubicBezTo>
                  <a:cubicBezTo>
                    <a:pt x="36653" y="272723"/>
                    <a:pt x="2257" y="346807"/>
                    <a:pt x="140" y="353686"/>
                  </a:cubicBezTo>
                  <a:cubicBezTo>
                    <a:pt x="-1977" y="360565"/>
                    <a:pt x="20248" y="303415"/>
                    <a:pt x="38240" y="280661"/>
                  </a:cubicBezTo>
                  <a:cubicBezTo>
                    <a:pt x="56232" y="257907"/>
                    <a:pt x="103328" y="255261"/>
                    <a:pt x="108090" y="217161"/>
                  </a:cubicBezTo>
                  <a:cubicBezTo>
                    <a:pt x="112853" y="179061"/>
                    <a:pt x="76869" y="81694"/>
                    <a:pt x="66815" y="52061"/>
                  </a:cubicBezTo>
                  <a:cubicBezTo>
                    <a:pt x="56761" y="22428"/>
                    <a:pt x="38240" y="-12497"/>
                    <a:pt x="41415" y="44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C89C96B1-FCD3-435B-BDC3-3D5FA52F1AA6}"/>
                </a:ext>
              </a:extLst>
            </p:cNvPr>
            <p:cNvSpPr/>
            <p:nvPr/>
          </p:nvSpPr>
          <p:spPr>
            <a:xfrm>
              <a:off x="5511000" y="5849342"/>
              <a:ext cx="124862" cy="701046"/>
            </a:xfrm>
            <a:custGeom>
              <a:avLst/>
              <a:gdLst>
                <a:gd name="connsiteX0" fmla="*/ 124625 w 124862"/>
                <a:gd name="connsiteY0" fmla="*/ 2183 h 701046"/>
                <a:gd name="connsiteX1" fmla="*/ 32550 w 124862"/>
                <a:gd name="connsiteY1" fmla="*/ 249833 h 701046"/>
                <a:gd name="connsiteX2" fmla="*/ 48425 w 124862"/>
                <a:gd name="connsiteY2" fmla="*/ 472083 h 701046"/>
                <a:gd name="connsiteX3" fmla="*/ 80175 w 124862"/>
                <a:gd name="connsiteY3" fmla="*/ 694333 h 701046"/>
                <a:gd name="connsiteX4" fmla="*/ 70650 w 124862"/>
                <a:gd name="connsiteY4" fmla="*/ 634008 h 701046"/>
                <a:gd name="connsiteX5" fmla="*/ 57950 w 124862"/>
                <a:gd name="connsiteY5" fmla="*/ 538758 h 701046"/>
                <a:gd name="connsiteX6" fmla="*/ 800 w 124862"/>
                <a:gd name="connsiteY6" fmla="*/ 399058 h 701046"/>
                <a:gd name="connsiteX7" fmla="*/ 124625 w 124862"/>
                <a:gd name="connsiteY7" fmla="*/ 2183 h 70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862" h="701046">
                  <a:moveTo>
                    <a:pt x="124625" y="2183"/>
                  </a:moveTo>
                  <a:cubicBezTo>
                    <a:pt x="129917" y="-22688"/>
                    <a:pt x="45250" y="171516"/>
                    <a:pt x="32550" y="249833"/>
                  </a:cubicBezTo>
                  <a:cubicBezTo>
                    <a:pt x="19850" y="328150"/>
                    <a:pt x="40487" y="398000"/>
                    <a:pt x="48425" y="472083"/>
                  </a:cubicBezTo>
                  <a:cubicBezTo>
                    <a:pt x="56363" y="546166"/>
                    <a:pt x="76471" y="667346"/>
                    <a:pt x="80175" y="694333"/>
                  </a:cubicBezTo>
                  <a:cubicBezTo>
                    <a:pt x="83879" y="721320"/>
                    <a:pt x="74354" y="659937"/>
                    <a:pt x="70650" y="634008"/>
                  </a:cubicBezTo>
                  <a:cubicBezTo>
                    <a:pt x="66946" y="608079"/>
                    <a:pt x="69592" y="577916"/>
                    <a:pt x="57950" y="538758"/>
                  </a:cubicBezTo>
                  <a:cubicBezTo>
                    <a:pt x="46308" y="499600"/>
                    <a:pt x="-7138" y="483196"/>
                    <a:pt x="800" y="399058"/>
                  </a:cubicBezTo>
                  <a:cubicBezTo>
                    <a:pt x="8737" y="314921"/>
                    <a:pt x="119333" y="27054"/>
                    <a:pt x="124625" y="2183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A0B2A2C7-7D15-4ED0-885C-47274DC37F3D}"/>
                </a:ext>
              </a:extLst>
            </p:cNvPr>
            <p:cNvSpPr/>
            <p:nvPr/>
          </p:nvSpPr>
          <p:spPr>
            <a:xfrm>
              <a:off x="5222825" y="6270463"/>
              <a:ext cx="92881" cy="505001"/>
            </a:xfrm>
            <a:custGeom>
              <a:avLst/>
              <a:gdLst>
                <a:gd name="connsiteX0" fmla="*/ 79425 w 92881"/>
                <a:gd name="connsiteY0" fmla="*/ 162 h 505001"/>
                <a:gd name="connsiteX1" fmla="*/ 79425 w 92881"/>
                <a:gd name="connsiteY1" fmla="*/ 212887 h 505001"/>
                <a:gd name="connsiteX2" fmla="*/ 54025 w 92881"/>
                <a:gd name="connsiteY2" fmla="*/ 400212 h 505001"/>
                <a:gd name="connsiteX3" fmla="*/ 50 w 92881"/>
                <a:gd name="connsiteY3" fmla="*/ 504987 h 505001"/>
                <a:gd name="connsiteX4" fmla="*/ 44500 w 92881"/>
                <a:gd name="connsiteY4" fmla="*/ 406562 h 505001"/>
                <a:gd name="connsiteX5" fmla="*/ 57200 w 92881"/>
                <a:gd name="connsiteY5" fmla="*/ 257337 h 505001"/>
                <a:gd name="connsiteX6" fmla="*/ 69900 w 92881"/>
                <a:gd name="connsiteY6" fmla="*/ 285912 h 505001"/>
                <a:gd name="connsiteX7" fmla="*/ 92125 w 92881"/>
                <a:gd name="connsiteY7" fmla="*/ 247812 h 505001"/>
                <a:gd name="connsiteX8" fmla="*/ 79425 w 92881"/>
                <a:gd name="connsiteY8" fmla="*/ 162 h 505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881" h="505001">
                  <a:moveTo>
                    <a:pt x="79425" y="162"/>
                  </a:moveTo>
                  <a:cubicBezTo>
                    <a:pt x="77308" y="-5659"/>
                    <a:pt x="83658" y="146212"/>
                    <a:pt x="79425" y="212887"/>
                  </a:cubicBezTo>
                  <a:cubicBezTo>
                    <a:pt x="75192" y="279562"/>
                    <a:pt x="67254" y="351529"/>
                    <a:pt x="54025" y="400212"/>
                  </a:cubicBezTo>
                  <a:cubicBezTo>
                    <a:pt x="40796" y="448895"/>
                    <a:pt x="1638" y="503929"/>
                    <a:pt x="50" y="504987"/>
                  </a:cubicBezTo>
                  <a:cubicBezTo>
                    <a:pt x="-1538" y="506045"/>
                    <a:pt x="34975" y="447837"/>
                    <a:pt x="44500" y="406562"/>
                  </a:cubicBezTo>
                  <a:cubicBezTo>
                    <a:pt x="54025" y="365287"/>
                    <a:pt x="52967" y="277445"/>
                    <a:pt x="57200" y="257337"/>
                  </a:cubicBezTo>
                  <a:cubicBezTo>
                    <a:pt x="61433" y="237229"/>
                    <a:pt x="64079" y="287500"/>
                    <a:pt x="69900" y="285912"/>
                  </a:cubicBezTo>
                  <a:cubicBezTo>
                    <a:pt x="75721" y="284325"/>
                    <a:pt x="87892" y="290675"/>
                    <a:pt x="92125" y="247812"/>
                  </a:cubicBezTo>
                  <a:cubicBezTo>
                    <a:pt x="96358" y="204950"/>
                    <a:pt x="81542" y="5983"/>
                    <a:pt x="79425" y="162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CCB73C27-1BBB-4921-8B8B-51E6EBF79010}"/>
                </a:ext>
              </a:extLst>
            </p:cNvPr>
            <p:cNvSpPr/>
            <p:nvPr/>
          </p:nvSpPr>
          <p:spPr>
            <a:xfrm>
              <a:off x="5603677" y="6660889"/>
              <a:ext cx="131178" cy="556020"/>
            </a:xfrm>
            <a:custGeom>
              <a:avLst/>
              <a:gdLst>
                <a:gd name="connsiteX0" fmla="*/ 198 w 131178"/>
                <a:gd name="connsiteY0" fmla="*/ 261 h 556020"/>
                <a:gd name="connsiteX1" fmla="*/ 16073 w 131178"/>
                <a:gd name="connsiteY1" fmla="*/ 174886 h 556020"/>
                <a:gd name="connsiteX2" fmla="*/ 120848 w 131178"/>
                <a:gd name="connsiteY2" fmla="*/ 422536 h 556020"/>
                <a:gd name="connsiteX3" fmla="*/ 120848 w 131178"/>
                <a:gd name="connsiteY3" fmla="*/ 463811 h 556020"/>
                <a:gd name="connsiteX4" fmla="*/ 63698 w 131178"/>
                <a:gd name="connsiteY4" fmla="*/ 555886 h 556020"/>
                <a:gd name="connsiteX5" fmla="*/ 104973 w 131178"/>
                <a:gd name="connsiteY5" fmla="*/ 482861 h 556020"/>
                <a:gd name="connsiteX6" fmla="*/ 101798 w 131178"/>
                <a:gd name="connsiteY6" fmla="*/ 422536 h 556020"/>
                <a:gd name="connsiteX7" fmla="*/ 47823 w 131178"/>
                <a:gd name="connsiteY7" fmla="*/ 324111 h 556020"/>
                <a:gd name="connsiteX8" fmla="*/ 9723 w 131178"/>
                <a:gd name="connsiteY8" fmla="*/ 212986 h 556020"/>
                <a:gd name="connsiteX9" fmla="*/ 198 w 131178"/>
                <a:gd name="connsiteY9" fmla="*/ 261 h 556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1178" h="556020">
                  <a:moveTo>
                    <a:pt x="198" y="261"/>
                  </a:moveTo>
                  <a:cubicBezTo>
                    <a:pt x="1256" y="-6089"/>
                    <a:pt x="-4035" y="104507"/>
                    <a:pt x="16073" y="174886"/>
                  </a:cubicBezTo>
                  <a:cubicBezTo>
                    <a:pt x="36181" y="245265"/>
                    <a:pt x="103386" y="374382"/>
                    <a:pt x="120848" y="422536"/>
                  </a:cubicBezTo>
                  <a:cubicBezTo>
                    <a:pt x="138310" y="470690"/>
                    <a:pt x="130373" y="441586"/>
                    <a:pt x="120848" y="463811"/>
                  </a:cubicBezTo>
                  <a:cubicBezTo>
                    <a:pt x="111323" y="486036"/>
                    <a:pt x="66344" y="552711"/>
                    <a:pt x="63698" y="555886"/>
                  </a:cubicBezTo>
                  <a:cubicBezTo>
                    <a:pt x="61052" y="559061"/>
                    <a:pt x="98623" y="505086"/>
                    <a:pt x="104973" y="482861"/>
                  </a:cubicBezTo>
                  <a:cubicBezTo>
                    <a:pt x="111323" y="460636"/>
                    <a:pt x="111323" y="448994"/>
                    <a:pt x="101798" y="422536"/>
                  </a:cubicBezTo>
                  <a:cubicBezTo>
                    <a:pt x="92273" y="396078"/>
                    <a:pt x="63169" y="359036"/>
                    <a:pt x="47823" y="324111"/>
                  </a:cubicBezTo>
                  <a:cubicBezTo>
                    <a:pt x="32477" y="289186"/>
                    <a:pt x="17131" y="260611"/>
                    <a:pt x="9723" y="212986"/>
                  </a:cubicBezTo>
                  <a:cubicBezTo>
                    <a:pt x="2315" y="165361"/>
                    <a:pt x="-860" y="6611"/>
                    <a:pt x="198" y="261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C9E661BA-E9AD-4B3E-8DD0-9F83E4610DCB}"/>
                </a:ext>
              </a:extLst>
            </p:cNvPr>
            <p:cNvSpPr/>
            <p:nvPr/>
          </p:nvSpPr>
          <p:spPr>
            <a:xfrm>
              <a:off x="5158179" y="6899223"/>
              <a:ext cx="160988" cy="290107"/>
            </a:xfrm>
            <a:custGeom>
              <a:avLst/>
              <a:gdLst>
                <a:gd name="connsiteX0" fmla="*/ 64696 w 160988"/>
                <a:gd name="connsiteY0" fmla="*/ 52 h 290107"/>
                <a:gd name="connsiteX1" fmla="*/ 29771 w 160988"/>
                <a:gd name="connsiteY1" fmla="*/ 142927 h 290107"/>
                <a:gd name="connsiteX2" fmla="*/ 156771 w 160988"/>
                <a:gd name="connsiteY2" fmla="*/ 285802 h 290107"/>
                <a:gd name="connsiteX3" fmla="*/ 118671 w 160988"/>
                <a:gd name="connsiteY3" fmla="*/ 244527 h 290107"/>
                <a:gd name="connsiteX4" fmla="*/ 1196 w 160988"/>
                <a:gd name="connsiteY4" fmla="*/ 158802 h 290107"/>
                <a:gd name="connsiteX5" fmla="*/ 64696 w 160988"/>
                <a:gd name="connsiteY5" fmla="*/ 52 h 290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988" h="290107">
                  <a:moveTo>
                    <a:pt x="64696" y="52"/>
                  </a:moveTo>
                  <a:cubicBezTo>
                    <a:pt x="69458" y="-2594"/>
                    <a:pt x="14425" y="95302"/>
                    <a:pt x="29771" y="142927"/>
                  </a:cubicBezTo>
                  <a:cubicBezTo>
                    <a:pt x="45117" y="190552"/>
                    <a:pt x="141954" y="268869"/>
                    <a:pt x="156771" y="285802"/>
                  </a:cubicBezTo>
                  <a:cubicBezTo>
                    <a:pt x="171588" y="302735"/>
                    <a:pt x="144600" y="265694"/>
                    <a:pt x="118671" y="244527"/>
                  </a:cubicBezTo>
                  <a:cubicBezTo>
                    <a:pt x="92742" y="223360"/>
                    <a:pt x="12308" y="196902"/>
                    <a:pt x="1196" y="158802"/>
                  </a:cubicBezTo>
                  <a:cubicBezTo>
                    <a:pt x="-9916" y="120702"/>
                    <a:pt x="59934" y="2698"/>
                    <a:pt x="64696" y="5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49350251-5D1E-4021-82C2-B36701B2B982}"/>
                </a:ext>
              </a:extLst>
            </p:cNvPr>
            <p:cNvSpPr/>
            <p:nvPr/>
          </p:nvSpPr>
          <p:spPr>
            <a:xfrm>
              <a:off x="5292281" y="6382033"/>
              <a:ext cx="162621" cy="768386"/>
            </a:xfrm>
            <a:custGeom>
              <a:avLst/>
              <a:gdLst>
                <a:gd name="connsiteX0" fmla="*/ 114744 w 162621"/>
                <a:gd name="connsiteY0" fmla="*/ 12417 h 768386"/>
                <a:gd name="connsiteX1" fmla="*/ 63944 w 162621"/>
                <a:gd name="connsiteY1" fmla="*/ 317217 h 768386"/>
                <a:gd name="connsiteX2" fmla="*/ 22669 w 162621"/>
                <a:gd name="connsiteY2" fmla="*/ 520417 h 768386"/>
                <a:gd name="connsiteX3" fmla="*/ 444 w 162621"/>
                <a:gd name="connsiteY3" fmla="*/ 536292 h 768386"/>
                <a:gd name="connsiteX4" fmla="*/ 9969 w 162621"/>
                <a:gd name="connsiteY4" fmla="*/ 520417 h 768386"/>
                <a:gd name="connsiteX5" fmla="*/ 35369 w 162621"/>
                <a:gd name="connsiteY5" fmla="*/ 669642 h 768386"/>
                <a:gd name="connsiteX6" fmla="*/ 162369 w 162621"/>
                <a:gd name="connsiteY6" fmla="*/ 768067 h 768386"/>
                <a:gd name="connsiteX7" fmla="*/ 67119 w 162621"/>
                <a:gd name="connsiteY7" fmla="*/ 698217 h 768386"/>
                <a:gd name="connsiteX8" fmla="*/ 35369 w 162621"/>
                <a:gd name="connsiteY8" fmla="*/ 618842 h 768386"/>
                <a:gd name="connsiteX9" fmla="*/ 29019 w 162621"/>
                <a:gd name="connsiteY9" fmla="*/ 485492 h 768386"/>
                <a:gd name="connsiteX10" fmla="*/ 41719 w 162621"/>
                <a:gd name="connsiteY10" fmla="*/ 501367 h 768386"/>
                <a:gd name="connsiteX11" fmla="*/ 60769 w 162621"/>
                <a:gd name="connsiteY11" fmla="*/ 298167 h 768386"/>
                <a:gd name="connsiteX12" fmla="*/ 54419 w 162621"/>
                <a:gd name="connsiteY12" fmla="*/ 269592 h 768386"/>
                <a:gd name="connsiteX13" fmla="*/ 98869 w 162621"/>
                <a:gd name="connsiteY13" fmla="*/ 75917 h 768386"/>
                <a:gd name="connsiteX14" fmla="*/ 114744 w 162621"/>
                <a:gd name="connsiteY14" fmla="*/ 12417 h 768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2621" h="768386">
                  <a:moveTo>
                    <a:pt x="114744" y="12417"/>
                  </a:moveTo>
                  <a:cubicBezTo>
                    <a:pt x="108923" y="52634"/>
                    <a:pt x="79290" y="232550"/>
                    <a:pt x="63944" y="317217"/>
                  </a:cubicBezTo>
                  <a:cubicBezTo>
                    <a:pt x="48598" y="401884"/>
                    <a:pt x="33252" y="483905"/>
                    <a:pt x="22669" y="520417"/>
                  </a:cubicBezTo>
                  <a:cubicBezTo>
                    <a:pt x="12086" y="556929"/>
                    <a:pt x="2561" y="536292"/>
                    <a:pt x="444" y="536292"/>
                  </a:cubicBezTo>
                  <a:cubicBezTo>
                    <a:pt x="-1673" y="536292"/>
                    <a:pt x="4148" y="498192"/>
                    <a:pt x="9969" y="520417"/>
                  </a:cubicBezTo>
                  <a:cubicBezTo>
                    <a:pt x="15790" y="542642"/>
                    <a:pt x="9969" y="628367"/>
                    <a:pt x="35369" y="669642"/>
                  </a:cubicBezTo>
                  <a:cubicBezTo>
                    <a:pt x="60769" y="710917"/>
                    <a:pt x="157077" y="763305"/>
                    <a:pt x="162369" y="768067"/>
                  </a:cubicBezTo>
                  <a:cubicBezTo>
                    <a:pt x="167661" y="772830"/>
                    <a:pt x="88286" y="723088"/>
                    <a:pt x="67119" y="698217"/>
                  </a:cubicBezTo>
                  <a:cubicBezTo>
                    <a:pt x="45952" y="673346"/>
                    <a:pt x="41719" y="654296"/>
                    <a:pt x="35369" y="618842"/>
                  </a:cubicBezTo>
                  <a:cubicBezTo>
                    <a:pt x="29019" y="583388"/>
                    <a:pt x="27961" y="505071"/>
                    <a:pt x="29019" y="485492"/>
                  </a:cubicBezTo>
                  <a:cubicBezTo>
                    <a:pt x="30077" y="465913"/>
                    <a:pt x="36427" y="532588"/>
                    <a:pt x="41719" y="501367"/>
                  </a:cubicBezTo>
                  <a:cubicBezTo>
                    <a:pt x="47011" y="470146"/>
                    <a:pt x="58652" y="336796"/>
                    <a:pt x="60769" y="298167"/>
                  </a:cubicBezTo>
                  <a:cubicBezTo>
                    <a:pt x="62886" y="259538"/>
                    <a:pt x="48069" y="306634"/>
                    <a:pt x="54419" y="269592"/>
                  </a:cubicBezTo>
                  <a:cubicBezTo>
                    <a:pt x="60769" y="232550"/>
                    <a:pt x="89873" y="112429"/>
                    <a:pt x="98869" y="75917"/>
                  </a:cubicBezTo>
                  <a:cubicBezTo>
                    <a:pt x="107865" y="39405"/>
                    <a:pt x="120565" y="-27800"/>
                    <a:pt x="114744" y="12417"/>
                  </a:cubicBezTo>
                  <a:close/>
                </a:path>
              </a:pathLst>
            </a:custGeom>
            <a:solidFill>
              <a:schemeClr val="accent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A0459F72-F9C5-4419-8599-6CACA834FE22}"/>
                </a:ext>
              </a:extLst>
            </p:cNvPr>
            <p:cNvSpPr/>
            <p:nvPr/>
          </p:nvSpPr>
          <p:spPr>
            <a:xfrm>
              <a:off x="5495921" y="6517570"/>
              <a:ext cx="83361" cy="592022"/>
            </a:xfrm>
            <a:custGeom>
              <a:avLst/>
              <a:gdLst>
                <a:gd name="connsiteX0" fmla="*/ 50804 w 83361"/>
                <a:gd name="connsiteY0" fmla="*/ 705 h 592022"/>
                <a:gd name="connsiteX1" fmla="*/ 31754 w 83361"/>
                <a:gd name="connsiteY1" fmla="*/ 308680 h 592022"/>
                <a:gd name="connsiteX2" fmla="*/ 73029 w 83361"/>
                <a:gd name="connsiteY2" fmla="*/ 467430 h 592022"/>
                <a:gd name="connsiteX3" fmla="*/ 25404 w 83361"/>
                <a:gd name="connsiteY3" fmla="*/ 591255 h 592022"/>
                <a:gd name="connsiteX4" fmla="*/ 60329 w 83361"/>
                <a:gd name="connsiteY4" fmla="*/ 515055 h 592022"/>
                <a:gd name="connsiteX5" fmla="*/ 82554 w 83361"/>
                <a:gd name="connsiteY5" fmla="*/ 419805 h 592022"/>
                <a:gd name="connsiteX6" fmla="*/ 31754 w 83361"/>
                <a:gd name="connsiteY6" fmla="*/ 321380 h 592022"/>
                <a:gd name="connsiteX7" fmla="*/ 4 w 83361"/>
                <a:gd name="connsiteY7" fmla="*/ 226130 h 592022"/>
                <a:gd name="connsiteX8" fmla="*/ 50804 w 83361"/>
                <a:gd name="connsiteY8" fmla="*/ 705 h 592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361" h="592022">
                  <a:moveTo>
                    <a:pt x="50804" y="705"/>
                  </a:moveTo>
                  <a:cubicBezTo>
                    <a:pt x="56096" y="14463"/>
                    <a:pt x="28050" y="230893"/>
                    <a:pt x="31754" y="308680"/>
                  </a:cubicBezTo>
                  <a:cubicBezTo>
                    <a:pt x="35458" y="386467"/>
                    <a:pt x="74087" y="420334"/>
                    <a:pt x="73029" y="467430"/>
                  </a:cubicBezTo>
                  <a:cubicBezTo>
                    <a:pt x="71971" y="514526"/>
                    <a:pt x="27521" y="583318"/>
                    <a:pt x="25404" y="591255"/>
                  </a:cubicBezTo>
                  <a:cubicBezTo>
                    <a:pt x="23287" y="599192"/>
                    <a:pt x="50804" y="543630"/>
                    <a:pt x="60329" y="515055"/>
                  </a:cubicBezTo>
                  <a:cubicBezTo>
                    <a:pt x="69854" y="486480"/>
                    <a:pt x="87317" y="452084"/>
                    <a:pt x="82554" y="419805"/>
                  </a:cubicBezTo>
                  <a:cubicBezTo>
                    <a:pt x="77792" y="387526"/>
                    <a:pt x="45512" y="353659"/>
                    <a:pt x="31754" y="321380"/>
                  </a:cubicBezTo>
                  <a:cubicBezTo>
                    <a:pt x="17996" y="289101"/>
                    <a:pt x="533" y="273755"/>
                    <a:pt x="4" y="226130"/>
                  </a:cubicBezTo>
                  <a:cubicBezTo>
                    <a:pt x="-525" y="178505"/>
                    <a:pt x="45512" y="-13053"/>
                    <a:pt x="50804" y="705"/>
                  </a:cubicBezTo>
                  <a:close/>
                </a:path>
              </a:pathLst>
            </a:custGeom>
            <a:solidFill>
              <a:schemeClr val="accent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5BD7816E-03CC-4EE2-9764-E93515BD0AEF}"/>
                </a:ext>
              </a:extLst>
            </p:cNvPr>
            <p:cNvSpPr/>
            <p:nvPr/>
          </p:nvSpPr>
          <p:spPr>
            <a:xfrm>
              <a:off x="4859040" y="6903567"/>
              <a:ext cx="169968" cy="432535"/>
            </a:xfrm>
            <a:custGeom>
              <a:avLst/>
              <a:gdLst>
                <a:gd name="connsiteX0" fmla="*/ 163810 w 169968"/>
                <a:gd name="connsiteY0" fmla="*/ 5233 h 432535"/>
                <a:gd name="connsiteX1" fmla="*/ 30460 w 169968"/>
                <a:gd name="connsiteY1" fmla="*/ 176683 h 432535"/>
                <a:gd name="connsiteX2" fmla="*/ 1885 w 169968"/>
                <a:gd name="connsiteY2" fmla="*/ 259233 h 432535"/>
                <a:gd name="connsiteX3" fmla="*/ 11410 w 169968"/>
                <a:gd name="connsiteY3" fmla="*/ 316383 h 432535"/>
                <a:gd name="connsiteX4" fmla="*/ 81260 w 169968"/>
                <a:gd name="connsiteY4" fmla="*/ 430683 h 432535"/>
                <a:gd name="connsiteX5" fmla="*/ 36810 w 169968"/>
                <a:gd name="connsiteY5" fmla="*/ 383058 h 432535"/>
                <a:gd name="connsiteX6" fmla="*/ 8235 w 169968"/>
                <a:gd name="connsiteY6" fmla="*/ 329083 h 432535"/>
                <a:gd name="connsiteX7" fmla="*/ 43160 w 169968"/>
                <a:gd name="connsiteY7" fmla="*/ 208433 h 432535"/>
                <a:gd name="connsiteX8" fmla="*/ 138410 w 169968"/>
                <a:gd name="connsiteY8" fmla="*/ 56033 h 432535"/>
                <a:gd name="connsiteX9" fmla="*/ 163810 w 169968"/>
                <a:gd name="connsiteY9" fmla="*/ 5233 h 432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9968" h="432535">
                  <a:moveTo>
                    <a:pt x="163810" y="5233"/>
                  </a:moveTo>
                  <a:cubicBezTo>
                    <a:pt x="145818" y="25341"/>
                    <a:pt x="57448" y="134350"/>
                    <a:pt x="30460" y="176683"/>
                  </a:cubicBezTo>
                  <a:cubicBezTo>
                    <a:pt x="3472" y="219016"/>
                    <a:pt x="5060" y="235950"/>
                    <a:pt x="1885" y="259233"/>
                  </a:cubicBezTo>
                  <a:cubicBezTo>
                    <a:pt x="-1290" y="282516"/>
                    <a:pt x="-1819" y="287808"/>
                    <a:pt x="11410" y="316383"/>
                  </a:cubicBezTo>
                  <a:cubicBezTo>
                    <a:pt x="24639" y="344958"/>
                    <a:pt x="77027" y="419571"/>
                    <a:pt x="81260" y="430683"/>
                  </a:cubicBezTo>
                  <a:cubicBezTo>
                    <a:pt x="85493" y="441796"/>
                    <a:pt x="48981" y="399991"/>
                    <a:pt x="36810" y="383058"/>
                  </a:cubicBezTo>
                  <a:cubicBezTo>
                    <a:pt x="24639" y="366125"/>
                    <a:pt x="7177" y="358187"/>
                    <a:pt x="8235" y="329083"/>
                  </a:cubicBezTo>
                  <a:cubicBezTo>
                    <a:pt x="9293" y="299979"/>
                    <a:pt x="21464" y="253941"/>
                    <a:pt x="43160" y="208433"/>
                  </a:cubicBezTo>
                  <a:cubicBezTo>
                    <a:pt x="64856" y="162925"/>
                    <a:pt x="120418" y="84608"/>
                    <a:pt x="138410" y="56033"/>
                  </a:cubicBezTo>
                  <a:cubicBezTo>
                    <a:pt x="156402" y="27458"/>
                    <a:pt x="181802" y="-14875"/>
                    <a:pt x="163810" y="52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39630D19-2C70-4C59-A874-BB8B5ADB162F}"/>
                </a:ext>
              </a:extLst>
            </p:cNvPr>
            <p:cNvSpPr/>
            <p:nvPr/>
          </p:nvSpPr>
          <p:spPr>
            <a:xfrm>
              <a:off x="5749507" y="6891297"/>
              <a:ext cx="132562" cy="461763"/>
            </a:xfrm>
            <a:custGeom>
              <a:avLst/>
              <a:gdLst>
                <a:gd name="connsiteX0" fmla="*/ 418 w 132562"/>
                <a:gd name="connsiteY0" fmla="*/ 1628 h 461763"/>
                <a:gd name="connsiteX1" fmla="*/ 54393 w 132562"/>
                <a:gd name="connsiteY1" fmla="*/ 138153 h 461763"/>
                <a:gd name="connsiteX2" fmla="*/ 130593 w 132562"/>
                <a:gd name="connsiteY2" fmla="*/ 290553 h 461763"/>
                <a:gd name="connsiteX3" fmla="*/ 98843 w 132562"/>
                <a:gd name="connsiteY3" fmla="*/ 458828 h 461763"/>
                <a:gd name="connsiteX4" fmla="*/ 121068 w 132562"/>
                <a:gd name="connsiteY4" fmla="*/ 392153 h 461763"/>
                <a:gd name="connsiteX5" fmla="*/ 130593 w 132562"/>
                <a:gd name="connsiteY5" fmla="*/ 322303 h 461763"/>
                <a:gd name="connsiteX6" fmla="*/ 82968 w 132562"/>
                <a:gd name="connsiteY6" fmla="*/ 233403 h 461763"/>
                <a:gd name="connsiteX7" fmla="*/ 418 w 132562"/>
                <a:gd name="connsiteY7" fmla="*/ 1628 h 46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2562" h="461763">
                  <a:moveTo>
                    <a:pt x="418" y="1628"/>
                  </a:moveTo>
                  <a:cubicBezTo>
                    <a:pt x="-4344" y="-14247"/>
                    <a:pt x="32697" y="89999"/>
                    <a:pt x="54393" y="138153"/>
                  </a:cubicBezTo>
                  <a:cubicBezTo>
                    <a:pt x="76089" y="186307"/>
                    <a:pt x="123185" y="237107"/>
                    <a:pt x="130593" y="290553"/>
                  </a:cubicBezTo>
                  <a:cubicBezTo>
                    <a:pt x="138001" y="343999"/>
                    <a:pt x="100431" y="441895"/>
                    <a:pt x="98843" y="458828"/>
                  </a:cubicBezTo>
                  <a:cubicBezTo>
                    <a:pt x="97256" y="475761"/>
                    <a:pt x="115776" y="414907"/>
                    <a:pt x="121068" y="392153"/>
                  </a:cubicBezTo>
                  <a:cubicBezTo>
                    <a:pt x="126360" y="369399"/>
                    <a:pt x="136943" y="348761"/>
                    <a:pt x="130593" y="322303"/>
                  </a:cubicBezTo>
                  <a:cubicBezTo>
                    <a:pt x="124243" y="295845"/>
                    <a:pt x="102018" y="282616"/>
                    <a:pt x="82968" y="233403"/>
                  </a:cubicBezTo>
                  <a:cubicBezTo>
                    <a:pt x="63918" y="184191"/>
                    <a:pt x="5180" y="17503"/>
                    <a:pt x="418" y="16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1DB9E681-11AF-48B8-B1EB-26A703BD7667}"/>
                </a:ext>
              </a:extLst>
            </p:cNvPr>
            <p:cNvSpPr/>
            <p:nvPr/>
          </p:nvSpPr>
          <p:spPr>
            <a:xfrm>
              <a:off x="4984611" y="7236727"/>
              <a:ext cx="334970" cy="152592"/>
            </a:xfrm>
            <a:custGeom>
              <a:avLst/>
              <a:gdLst>
                <a:gd name="connsiteX0" fmla="*/ 139 w 334970"/>
                <a:gd name="connsiteY0" fmla="*/ 8623 h 152592"/>
                <a:gd name="connsiteX1" fmla="*/ 168414 w 334970"/>
                <a:gd name="connsiteY1" fmla="*/ 14973 h 152592"/>
                <a:gd name="connsiteX2" fmla="*/ 330339 w 334970"/>
                <a:gd name="connsiteY2" fmla="*/ 151498 h 152592"/>
                <a:gd name="connsiteX3" fmla="*/ 282714 w 334970"/>
                <a:gd name="connsiteY3" fmla="*/ 75298 h 152592"/>
                <a:gd name="connsiteX4" fmla="*/ 196989 w 334970"/>
                <a:gd name="connsiteY4" fmla="*/ 5448 h 152592"/>
                <a:gd name="connsiteX5" fmla="*/ 139 w 334970"/>
                <a:gd name="connsiteY5" fmla="*/ 8623 h 152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4970" h="152592">
                  <a:moveTo>
                    <a:pt x="139" y="8623"/>
                  </a:moveTo>
                  <a:cubicBezTo>
                    <a:pt x="-4623" y="10210"/>
                    <a:pt x="113381" y="-8840"/>
                    <a:pt x="168414" y="14973"/>
                  </a:cubicBezTo>
                  <a:cubicBezTo>
                    <a:pt x="223447" y="38786"/>
                    <a:pt x="311289" y="141444"/>
                    <a:pt x="330339" y="151498"/>
                  </a:cubicBezTo>
                  <a:cubicBezTo>
                    <a:pt x="349389" y="161552"/>
                    <a:pt x="304939" y="99640"/>
                    <a:pt x="282714" y="75298"/>
                  </a:cubicBezTo>
                  <a:cubicBezTo>
                    <a:pt x="260489" y="50956"/>
                    <a:pt x="239322" y="18677"/>
                    <a:pt x="196989" y="5448"/>
                  </a:cubicBezTo>
                  <a:cubicBezTo>
                    <a:pt x="154656" y="-7781"/>
                    <a:pt x="4901" y="7036"/>
                    <a:pt x="139" y="86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フリーフォーム: 図形 1023">
              <a:extLst>
                <a:ext uri="{FF2B5EF4-FFF2-40B4-BE49-F238E27FC236}">
                  <a16:creationId xmlns:a16="http://schemas.microsoft.com/office/drawing/2014/main" id="{0A74C0F7-6309-47E2-97CE-87C7D3AB6919}"/>
                </a:ext>
              </a:extLst>
            </p:cNvPr>
            <p:cNvSpPr/>
            <p:nvPr/>
          </p:nvSpPr>
          <p:spPr>
            <a:xfrm>
              <a:off x="5450539" y="7305550"/>
              <a:ext cx="280385" cy="114471"/>
            </a:xfrm>
            <a:custGeom>
              <a:avLst/>
              <a:gdLst>
                <a:gd name="connsiteX0" fmla="*/ 936 w 280385"/>
                <a:gd name="connsiteY0" fmla="*/ 114425 h 114471"/>
                <a:gd name="connsiteX1" fmla="*/ 127936 w 280385"/>
                <a:gd name="connsiteY1" fmla="*/ 16000 h 114471"/>
                <a:gd name="connsiteX2" fmla="*/ 280336 w 280385"/>
                <a:gd name="connsiteY2" fmla="*/ 125 h 114471"/>
                <a:gd name="connsiteX3" fmla="*/ 143811 w 280385"/>
                <a:gd name="connsiteY3" fmla="*/ 9650 h 114471"/>
                <a:gd name="connsiteX4" fmla="*/ 73961 w 280385"/>
                <a:gd name="connsiteY4" fmla="*/ 28700 h 114471"/>
                <a:gd name="connsiteX5" fmla="*/ 936 w 280385"/>
                <a:gd name="connsiteY5" fmla="*/ 114425 h 114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0385" h="114471">
                  <a:moveTo>
                    <a:pt x="936" y="114425"/>
                  </a:moveTo>
                  <a:cubicBezTo>
                    <a:pt x="9932" y="112308"/>
                    <a:pt x="81369" y="35050"/>
                    <a:pt x="127936" y="16000"/>
                  </a:cubicBezTo>
                  <a:cubicBezTo>
                    <a:pt x="174503" y="-3050"/>
                    <a:pt x="277690" y="1183"/>
                    <a:pt x="280336" y="125"/>
                  </a:cubicBezTo>
                  <a:cubicBezTo>
                    <a:pt x="282982" y="-933"/>
                    <a:pt x="178207" y="4888"/>
                    <a:pt x="143811" y="9650"/>
                  </a:cubicBezTo>
                  <a:cubicBezTo>
                    <a:pt x="109415" y="14412"/>
                    <a:pt x="97773" y="11238"/>
                    <a:pt x="73961" y="28700"/>
                  </a:cubicBezTo>
                  <a:cubicBezTo>
                    <a:pt x="50149" y="46162"/>
                    <a:pt x="-8060" y="116542"/>
                    <a:pt x="936" y="1144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フリーフォーム: 図形 1024">
              <a:extLst>
                <a:ext uri="{FF2B5EF4-FFF2-40B4-BE49-F238E27FC236}">
                  <a16:creationId xmlns:a16="http://schemas.microsoft.com/office/drawing/2014/main" id="{D4DEE638-74DF-483C-BBB5-7ED93425BD4B}"/>
                </a:ext>
              </a:extLst>
            </p:cNvPr>
            <p:cNvSpPr/>
            <p:nvPr/>
          </p:nvSpPr>
          <p:spPr>
            <a:xfrm>
              <a:off x="5445013" y="7213345"/>
              <a:ext cx="187474" cy="121326"/>
            </a:xfrm>
            <a:custGeom>
              <a:avLst/>
              <a:gdLst>
                <a:gd name="connsiteX0" fmla="*/ 187437 w 187474"/>
                <a:gd name="connsiteY0" fmla="*/ 3430 h 121326"/>
                <a:gd name="connsiteX1" fmla="*/ 57262 w 187474"/>
                <a:gd name="connsiteY1" fmla="*/ 51055 h 121326"/>
                <a:gd name="connsiteX2" fmla="*/ 112 w 187474"/>
                <a:gd name="connsiteY2" fmla="*/ 120905 h 121326"/>
                <a:gd name="connsiteX3" fmla="*/ 69962 w 187474"/>
                <a:gd name="connsiteY3" fmla="*/ 16130 h 121326"/>
                <a:gd name="connsiteX4" fmla="*/ 187437 w 187474"/>
                <a:gd name="connsiteY4" fmla="*/ 3430 h 12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474" h="121326">
                  <a:moveTo>
                    <a:pt x="187437" y="3430"/>
                  </a:moveTo>
                  <a:cubicBezTo>
                    <a:pt x="185320" y="9251"/>
                    <a:pt x="88483" y="31476"/>
                    <a:pt x="57262" y="51055"/>
                  </a:cubicBezTo>
                  <a:cubicBezTo>
                    <a:pt x="26041" y="70634"/>
                    <a:pt x="-2005" y="126726"/>
                    <a:pt x="112" y="120905"/>
                  </a:cubicBezTo>
                  <a:cubicBezTo>
                    <a:pt x="2229" y="115084"/>
                    <a:pt x="38741" y="34651"/>
                    <a:pt x="69962" y="16130"/>
                  </a:cubicBezTo>
                  <a:cubicBezTo>
                    <a:pt x="101183" y="-2391"/>
                    <a:pt x="189554" y="-2391"/>
                    <a:pt x="187437" y="34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フリーフォーム: 図形 1026">
              <a:extLst>
                <a:ext uri="{FF2B5EF4-FFF2-40B4-BE49-F238E27FC236}">
                  <a16:creationId xmlns:a16="http://schemas.microsoft.com/office/drawing/2014/main" id="{B1EFE5CB-6D37-433B-9532-3FDFF69B6BB6}"/>
                </a:ext>
              </a:extLst>
            </p:cNvPr>
            <p:cNvSpPr/>
            <p:nvPr/>
          </p:nvSpPr>
          <p:spPr>
            <a:xfrm>
              <a:off x="5213008" y="7509933"/>
              <a:ext cx="74603" cy="275392"/>
            </a:xfrm>
            <a:custGeom>
              <a:avLst/>
              <a:gdLst>
                <a:gd name="connsiteX0" fmla="*/ 74425 w 74603"/>
                <a:gd name="connsiteY0" fmla="*/ 0 h 275392"/>
                <a:gd name="connsiteX1" fmla="*/ 21509 w 74603"/>
                <a:gd name="connsiteY1" fmla="*/ 131234 h 275392"/>
                <a:gd name="connsiteX2" fmla="*/ 342 w 74603"/>
                <a:gd name="connsiteY2" fmla="*/ 177800 h 275392"/>
                <a:gd name="connsiteX3" fmla="*/ 36325 w 74603"/>
                <a:gd name="connsiteY3" fmla="*/ 273050 h 275392"/>
                <a:gd name="connsiteX4" fmla="*/ 23625 w 74603"/>
                <a:gd name="connsiteY4" fmla="*/ 241300 h 275392"/>
                <a:gd name="connsiteX5" fmla="*/ 15159 w 74603"/>
                <a:gd name="connsiteY5" fmla="*/ 186267 h 275392"/>
                <a:gd name="connsiteX6" fmla="*/ 38442 w 74603"/>
                <a:gd name="connsiteY6" fmla="*/ 129117 h 275392"/>
                <a:gd name="connsiteX7" fmla="*/ 74425 w 74603"/>
                <a:gd name="connsiteY7" fmla="*/ 0 h 275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603" h="275392">
                  <a:moveTo>
                    <a:pt x="74425" y="0"/>
                  </a:moveTo>
                  <a:cubicBezTo>
                    <a:pt x="71603" y="353"/>
                    <a:pt x="33856" y="101601"/>
                    <a:pt x="21509" y="131234"/>
                  </a:cubicBezTo>
                  <a:cubicBezTo>
                    <a:pt x="9162" y="160867"/>
                    <a:pt x="-2127" y="154164"/>
                    <a:pt x="342" y="177800"/>
                  </a:cubicBezTo>
                  <a:cubicBezTo>
                    <a:pt x="2811" y="201436"/>
                    <a:pt x="32445" y="262467"/>
                    <a:pt x="36325" y="273050"/>
                  </a:cubicBezTo>
                  <a:cubicBezTo>
                    <a:pt x="40205" y="283633"/>
                    <a:pt x="27153" y="255764"/>
                    <a:pt x="23625" y="241300"/>
                  </a:cubicBezTo>
                  <a:cubicBezTo>
                    <a:pt x="20097" y="226836"/>
                    <a:pt x="12689" y="204964"/>
                    <a:pt x="15159" y="186267"/>
                  </a:cubicBezTo>
                  <a:cubicBezTo>
                    <a:pt x="17628" y="167570"/>
                    <a:pt x="31034" y="157339"/>
                    <a:pt x="38442" y="129117"/>
                  </a:cubicBezTo>
                  <a:cubicBezTo>
                    <a:pt x="45850" y="100895"/>
                    <a:pt x="77247" y="-353"/>
                    <a:pt x="74425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8" name="フリーフォーム: 図形 1027">
              <a:extLst>
                <a:ext uri="{FF2B5EF4-FFF2-40B4-BE49-F238E27FC236}">
                  <a16:creationId xmlns:a16="http://schemas.microsoft.com/office/drawing/2014/main" id="{5BA9C533-A0AA-489F-99DE-DC0E1556542E}"/>
                </a:ext>
              </a:extLst>
            </p:cNvPr>
            <p:cNvSpPr/>
            <p:nvPr/>
          </p:nvSpPr>
          <p:spPr>
            <a:xfrm>
              <a:off x="5370398" y="7537441"/>
              <a:ext cx="163994" cy="286555"/>
            </a:xfrm>
            <a:custGeom>
              <a:avLst/>
              <a:gdLst>
                <a:gd name="connsiteX0" fmla="*/ 126585 w 163994"/>
                <a:gd name="connsiteY0" fmla="*/ 9 h 286555"/>
                <a:gd name="connsiteX1" fmla="*/ 139285 w 163994"/>
                <a:gd name="connsiteY1" fmla="*/ 196859 h 286555"/>
                <a:gd name="connsiteX2" fmla="*/ 109652 w 163994"/>
                <a:gd name="connsiteY2" fmla="*/ 243426 h 286555"/>
                <a:gd name="connsiteX3" fmla="*/ 35569 w 163994"/>
                <a:gd name="connsiteY3" fmla="*/ 279409 h 286555"/>
                <a:gd name="connsiteX4" fmla="*/ 5935 w 163994"/>
                <a:gd name="connsiteY4" fmla="*/ 283642 h 286555"/>
                <a:gd name="connsiteX5" fmla="*/ 149869 w 163994"/>
                <a:gd name="connsiteY5" fmla="*/ 245542 h 286555"/>
                <a:gd name="connsiteX6" fmla="*/ 156219 w 163994"/>
                <a:gd name="connsiteY6" fmla="*/ 205326 h 286555"/>
                <a:gd name="connsiteX7" fmla="*/ 126585 w 163994"/>
                <a:gd name="connsiteY7" fmla="*/ 9 h 286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3994" h="286555">
                  <a:moveTo>
                    <a:pt x="126585" y="9"/>
                  </a:moveTo>
                  <a:cubicBezTo>
                    <a:pt x="123763" y="-1402"/>
                    <a:pt x="142107" y="156290"/>
                    <a:pt x="139285" y="196859"/>
                  </a:cubicBezTo>
                  <a:cubicBezTo>
                    <a:pt x="136463" y="237428"/>
                    <a:pt x="126938" y="229668"/>
                    <a:pt x="109652" y="243426"/>
                  </a:cubicBezTo>
                  <a:cubicBezTo>
                    <a:pt x="92366" y="257184"/>
                    <a:pt x="52855" y="272706"/>
                    <a:pt x="35569" y="279409"/>
                  </a:cubicBezTo>
                  <a:cubicBezTo>
                    <a:pt x="18283" y="286112"/>
                    <a:pt x="-13115" y="289286"/>
                    <a:pt x="5935" y="283642"/>
                  </a:cubicBezTo>
                  <a:cubicBezTo>
                    <a:pt x="24985" y="277998"/>
                    <a:pt x="124822" y="258595"/>
                    <a:pt x="149869" y="245542"/>
                  </a:cubicBezTo>
                  <a:cubicBezTo>
                    <a:pt x="174916" y="232489"/>
                    <a:pt x="159747" y="240604"/>
                    <a:pt x="156219" y="205326"/>
                  </a:cubicBezTo>
                  <a:cubicBezTo>
                    <a:pt x="152691" y="170048"/>
                    <a:pt x="129407" y="1420"/>
                    <a:pt x="126585" y="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9" name="フリーフォーム: 図形 1028">
              <a:extLst>
                <a:ext uri="{FF2B5EF4-FFF2-40B4-BE49-F238E27FC236}">
                  <a16:creationId xmlns:a16="http://schemas.microsoft.com/office/drawing/2014/main" id="{BEB12E1B-BADF-4E46-897E-691390995516}"/>
                </a:ext>
              </a:extLst>
            </p:cNvPr>
            <p:cNvSpPr/>
            <p:nvPr/>
          </p:nvSpPr>
          <p:spPr>
            <a:xfrm>
              <a:off x="4603639" y="7913818"/>
              <a:ext cx="870866" cy="87863"/>
            </a:xfrm>
            <a:custGeom>
              <a:avLst/>
              <a:gdLst>
                <a:gd name="connsiteX0" fmla="*/ 111 w 870866"/>
                <a:gd name="connsiteY0" fmla="*/ 399 h 87863"/>
                <a:gd name="connsiteX1" fmla="*/ 180028 w 870866"/>
                <a:gd name="connsiteY1" fmla="*/ 40615 h 87863"/>
                <a:gd name="connsiteX2" fmla="*/ 277394 w 870866"/>
                <a:gd name="connsiteY2" fmla="*/ 32149 h 87863"/>
                <a:gd name="connsiteX3" fmla="*/ 391694 w 870866"/>
                <a:gd name="connsiteY3" fmla="*/ 74482 h 87863"/>
                <a:gd name="connsiteX4" fmla="*/ 463661 w 870866"/>
                <a:gd name="connsiteY4" fmla="*/ 44849 h 87863"/>
                <a:gd name="connsiteX5" fmla="*/ 573728 w 870866"/>
                <a:gd name="connsiteY5" fmla="*/ 72365 h 87863"/>
                <a:gd name="connsiteX6" fmla="*/ 654161 w 870866"/>
                <a:gd name="connsiteY6" fmla="*/ 72365 h 87863"/>
                <a:gd name="connsiteX7" fmla="*/ 721894 w 870866"/>
                <a:gd name="connsiteY7" fmla="*/ 72365 h 87863"/>
                <a:gd name="connsiteX8" fmla="*/ 831961 w 870866"/>
                <a:gd name="connsiteY8" fmla="*/ 80832 h 87863"/>
                <a:gd name="connsiteX9" fmla="*/ 865828 w 870866"/>
                <a:gd name="connsiteY9" fmla="*/ 87182 h 87863"/>
                <a:gd name="connsiteX10" fmla="*/ 734594 w 870866"/>
                <a:gd name="connsiteY10" fmla="*/ 63899 h 87863"/>
                <a:gd name="connsiteX11" fmla="*/ 628761 w 870866"/>
                <a:gd name="connsiteY11" fmla="*/ 63899 h 87863"/>
                <a:gd name="connsiteX12" fmla="*/ 459428 w 870866"/>
                <a:gd name="connsiteY12" fmla="*/ 34265 h 87863"/>
                <a:gd name="connsiteX13" fmla="*/ 353594 w 870866"/>
                <a:gd name="connsiteY13" fmla="*/ 42732 h 87863"/>
                <a:gd name="connsiteX14" fmla="*/ 207544 w 870866"/>
                <a:gd name="connsiteY14" fmla="*/ 21565 h 87863"/>
                <a:gd name="connsiteX15" fmla="*/ 111 w 870866"/>
                <a:gd name="connsiteY15" fmla="*/ 399 h 87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70866" h="87863">
                  <a:moveTo>
                    <a:pt x="111" y="399"/>
                  </a:moveTo>
                  <a:cubicBezTo>
                    <a:pt x="-4475" y="3574"/>
                    <a:pt x="133814" y="35323"/>
                    <a:pt x="180028" y="40615"/>
                  </a:cubicBezTo>
                  <a:cubicBezTo>
                    <a:pt x="226242" y="45907"/>
                    <a:pt x="242116" y="26505"/>
                    <a:pt x="277394" y="32149"/>
                  </a:cubicBezTo>
                  <a:cubicBezTo>
                    <a:pt x="312672" y="37793"/>
                    <a:pt x="360650" y="72365"/>
                    <a:pt x="391694" y="74482"/>
                  </a:cubicBezTo>
                  <a:cubicBezTo>
                    <a:pt x="422738" y="76599"/>
                    <a:pt x="433322" y="45202"/>
                    <a:pt x="463661" y="44849"/>
                  </a:cubicBezTo>
                  <a:cubicBezTo>
                    <a:pt x="494000" y="44496"/>
                    <a:pt x="541978" y="67779"/>
                    <a:pt x="573728" y="72365"/>
                  </a:cubicBezTo>
                  <a:cubicBezTo>
                    <a:pt x="605478" y="76951"/>
                    <a:pt x="654161" y="72365"/>
                    <a:pt x="654161" y="72365"/>
                  </a:cubicBezTo>
                  <a:cubicBezTo>
                    <a:pt x="678855" y="72365"/>
                    <a:pt x="692261" y="70954"/>
                    <a:pt x="721894" y="72365"/>
                  </a:cubicBezTo>
                  <a:cubicBezTo>
                    <a:pt x="751527" y="73776"/>
                    <a:pt x="807972" y="78363"/>
                    <a:pt x="831961" y="80832"/>
                  </a:cubicBezTo>
                  <a:cubicBezTo>
                    <a:pt x="855950" y="83302"/>
                    <a:pt x="882056" y="90004"/>
                    <a:pt x="865828" y="87182"/>
                  </a:cubicBezTo>
                  <a:cubicBezTo>
                    <a:pt x="849600" y="84360"/>
                    <a:pt x="774105" y="67780"/>
                    <a:pt x="734594" y="63899"/>
                  </a:cubicBezTo>
                  <a:cubicBezTo>
                    <a:pt x="695083" y="60019"/>
                    <a:pt x="674622" y="68838"/>
                    <a:pt x="628761" y="63899"/>
                  </a:cubicBezTo>
                  <a:cubicBezTo>
                    <a:pt x="582900" y="58960"/>
                    <a:pt x="505289" y="37793"/>
                    <a:pt x="459428" y="34265"/>
                  </a:cubicBezTo>
                  <a:cubicBezTo>
                    <a:pt x="413567" y="30737"/>
                    <a:pt x="395575" y="44849"/>
                    <a:pt x="353594" y="42732"/>
                  </a:cubicBezTo>
                  <a:cubicBezTo>
                    <a:pt x="311613" y="40615"/>
                    <a:pt x="267163" y="29326"/>
                    <a:pt x="207544" y="21565"/>
                  </a:cubicBezTo>
                  <a:cubicBezTo>
                    <a:pt x="147925" y="13804"/>
                    <a:pt x="4697" y="-2776"/>
                    <a:pt x="111" y="3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0" name="フリーフォーム: 図形 1029">
              <a:extLst>
                <a:ext uri="{FF2B5EF4-FFF2-40B4-BE49-F238E27FC236}">
                  <a16:creationId xmlns:a16="http://schemas.microsoft.com/office/drawing/2014/main" id="{797C5455-A5BD-4DDC-A5B1-6BB84D74FC40}"/>
                </a:ext>
              </a:extLst>
            </p:cNvPr>
            <p:cNvSpPr/>
            <p:nvPr/>
          </p:nvSpPr>
          <p:spPr>
            <a:xfrm>
              <a:off x="4563964" y="7793508"/>
              <a:ext cx="808275" cy="116786"/>
            </a:xfrm>
            <a:custGeom>
              <a:avLst/>
              <a:gdLst>
                <a:gd name="connsiteX0" fmla="*/ 1686 w 808275"/>
                <a:gd name="connsiteY0" fmla="*/ 57209 h 116786"/>
                <a:gd name="connsiteX1" fmla="*/ 77886 w 808275"/>
                <a:gd name="connsiteY1" fmla="*/ 110125 h 116786"/>
                <a:gd name="connsiteX2" fmla="*/ 240869 w 808275"/>
                <a:gd name="connsiteY2" fmla="*/ 72025 h 116786"/>
                <a:gd name="connsiteX3" fmla="*/ 380569 w 808275"/>
                <a:gd name="connsiteY3" fmla="*/ 69909 h 116786"/>
                <a:gd name="connsiteX4" fmla="*/ 355169 w 808275"/>
                <a:gd name="connsiteY4" fmla="*/ 59325 h 116786"/>
                <a:gd name="connsiteX5" fmla="*/ 556253 w 808275"/>
                <a:gd name="connsiteY5" fmla="*/ 16992 h 116786"/>
                <a:gd name="connsiteX6" fmla="*/ 592236 w 808275"/>
                <a:gd name="connsiteY6" fmla="*/ 23342 h 116786"/>
                <a:gd name="connsiteX7" fmla="*/ 676903 w 808275"/>
                <a:gd name="connsiteY7" fmla="*/ 55092 h 116786"/>
                <a:gd name="connsiteX8" fmla="*/ 645153 w 808275"/>
                <a:gd name="connsiteY8" fmla="*/ 29692 h 116786"/>
                <a:gd name="connsiteX9" fmla="*/ 808136 w 808275"/>
                <a:gd name="connsiteY9" fmla="*/ 86842 h 116786"/>
                <a:gd name="connsiteX10" fmla="*/ 613403 w 808275"/>
                <a:gd name="connsiteY10" fmla="*/ 2175 h 116786"/>
                <a:gd name="connsiteX11" fmla="*/ 530853 w 808275"/>
                <a:gd name="connsiteY11" fmla="*/ 25459 h 116786"/>
                <a:gd name="connsiteX12" fmla="*/ 456769 w 808275"/>
                <a:gd name="connsiteY12" fmla="*/ 29692 h 116786"/>
                <a:gd name="connsiteX13" fmla="*/ 492753 w 808275"/>
                <a:gd name="connsiteY13" fmla="*/ 21225 h 116786"/>
                <a:gd name="connsiteX14" fmla="*/ 367869 w 808275"/>
                <a:gd name="connsiteY14" fmla="*/ 50859 h 116786"/>
                <a:gd name="connsiteX15" fmla="*/ 253569 w 808275"/>
                <a:gd name="connsiteY15" fmla="*/ 86842 h 116786"/>
                <a:gd name="connsiteX16" fmla="*/ 145619 w 808275"/>
                <a:gd name="connsiteY16" fmla="*/ 116475 h 116786"/>
                <a:gd name="connsiteX17" fmla="*/ 1686 w 808275"/>
                <a:gd name="connsiteY17" fmla="*/ 57209 h 116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08275" h="116786">
                  <a:moveTo>
                    <a:pt x="1686" y="57209"/>
                  </a:moveTo>
                  <a:cubicBezTo>
                    <a:pt x="-9603" y="56151"/>
                    <a:pt x="38022" y="107656"/>
                    <a:pt x="77886" y="110125"/>
                  </a:cubicBezTo>
                  <a:cubicBezTo>
                    <a:pt x="117750" y="112594"/>
                    <a:pt x="190422" y="78728"/>
                    <a:pt x="240869" y="72025"/>
                  </a:cubicBezTo>
                  <a:cubicBezTo>
                    <a:pt x="291316" y="65322"/>
                    <a:pt x="361519" y="72026"/>
                    <a:pt x="380569" y="69909"/>
                  </a:cubicBezTo>
                  <a:cubicBezTo>
                    <a:pt x="399619" y="67792"/>
                    <a:pt x="325888" y="68144"/>
                    <a:pt x="355169" y="59325"/>
                  </a:cubicBezTo>
                  <a:cubicBezTo>
                    <a:pt x="384450" y="50506"/>
                    <a:pt x="516742" y="22989"/>
                    <a:pt x="556253" y="16992"/>
                  </a:cubicBezTo>
                  <a:cubicBezTo>
                    <a:pt x="595764" y="10995"/>
                    <a:pt x="572128" y="16992"/>
                    <a:pt x="592236" y="23342"/>
                  </a:cubicBezTo>
                  <a:cubicBezTo>
                    <a:pt x="612344" y="29692"/>
                    <a:pt x="668084" y="54034"/>
                    <a:pt x="676903" y="55092"/>
                  </a:cubicBezTo>
                  <a:cubicBezTo>
                    <a:pt x="685723" y="56150"/>
                    <a:pt x="623281" y="24400"/>
                    <a:pt x="645153" y="29692"/>
                  </a:cubicBezTo>
                  <a:cubicBezTo>
                    <a:pt x="667025" y="34984"/>
                    <a:pt x="813428" y="91428"/>
                    <a:pt x="808136" y="86842"/>
                  </a:cubicBezTo>
                  <a:cubicBezTo>
                    <a:pt x="802844" y="82256"/>
                    <a:pt x="659617" y="12406"/>
                    <a:pt x="613403" y="2175"/>
                  </a:cubicBezTo>
                  <a:cubicBezTo>
                    <a:pt x="567189" y="-8056"/>
                    <a:pt x="556959" y="20873"/>
                    <a:pt x="530853" y="25459"/>
                  </a:cubicBezTo>
                  <a:cubicBezTo>
                    <a:pt x="504747" y="30045"/>
                    <a:pt x="463119" y="30398"/>
                    <a:pt x="456769" y="29692"/>
                  </a:cubicBezTo>
                  <a:cubicBezTo>
                    <a:pt x="450419" y="28986"/>
                    <a:pt x="492753" y="21225"/>
                    <a:pt x="492753" y="21225"/>
                  </a:cubicBezTo>
                  <a:cubicBezTo>
                    <a:pt x="477936" y="24753"/>
                    <a:pt x="407733" y="39923"/>
                    <a:pt x="367869" y="50859"/>
                  </a:cubicBezTo>
                  <a:cubicBezTo>
                    <a:pt x="328005" y="61795"/>
                    <a:pt x="290611" y="75906"/>
                    <a:pt x="253569" y="86842"/>
                  </a:cubicBezTo>
                  <a:cubicBezTo>
                    <a:pt x="216527" y="97778"/>
                    <a:pt x="186188" y="119650"/>
                    <a:pt x="145619" y="116475"/>
                  </a:cubicBezTo>
                  <a:cubicBezTo>
                    <a:pt x="105050" y="113300"/>
                    <a:pt x="12975" y="58267"/>
                    <a:pt x="1686" y="572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1" name="フリーフォーム: 図形 1030">
              <a:extLst>
                <a:ext uri="{FF2B5EF4-FFF2-40B4-BE49-F238E27FC236}">
                  <a16:creationId xmlns:a16="http://schemas.microsoft.com/office/drawing/2014/main" id="{13F7EB84-9B57-41A2-97A5-97E8333ED1B0}"/>
                </a:ext>
              </a:extLst>
            </p:cNvPr>
            <p:cNvSpPr/>
            <p:nvPr/>
          </p:nvSpPr>
          <p:spPr>
            <a:xfrm>
              <a:off x="5354131" y="7874932"/>
              <a:ext cx="585663" cy="119368"/>
            </a:xfrm>
            <a:custGeom>
              <a:avLst/>
              <a:gdLst>
                <a:gd name="connsiteX0" fmla="*/ 1036 w 585663"/>
                <a:gd name="connsiteY0" fmla="*/ 83735 h 119368"/>
                <a:gd name="connsiteX1" fmla="*/ 147086 w 585663"/>
                <a:gd name="connsiteY1" fmla="*/ 7535 h 119368"/>
                <a:gd name="connsiteX2" fmla="*/ 170369 w 585663"/>
                <a:gd name="connsiteY2" fmla="*/ 5418 h 119368"/>
                <a:gd name="connsiteX3" fmla="*/ 276202 w 585663"/>
                <a:gd name="connsiteY3" fmla="*/ 30818 h 119368"/>
                <a:gd name="connsiteX4" fmla="*/ 248686 w 585663"/>
                <a:gd name="connsiteY4" fmla="*/ 30818 h 119368"/>
                <a:gd name="connsiteX5" fmla="*/ 449769 w 585663"/>
                <a:gd name="connsiteY5" fmla="*/ 83735 h 119368"/>
                <a:gd name="connsiteX6" fmla="*/ 360869 w 585663"/>
                <a:gd name="connsiteY6" fmla="*/ 49868 h 119368"/>
                <a:gd name="connsiteX7" fmla="*/ 540786 w 585663"/>
                <a:gd name="connsiteY7" fmla="*/ 115485 h 119368"/>
                <a:gd name="connsiteX8" fmla="*/ 583119 w 585663"/>
                <a:gd name="connsiteY8" fmla="*/ 111251 h 119368"/>
                <a:gd name="connsiteX9" fmla="*/ 487869 w 585663"/>
                <a:gd name="connsiteY9" fmla="*/ 107018 h 119368"/>
                <a:gd name="connsiteX10" fmla="*/ 235986 w 585663"/>
                <a:gd name="connsiteY10" fmla="*/ 3301 h 119368"/>
                <a:gd name="connsiteX11" fmla="*/ 87819 w 585663"/>
                <a:gd name="connsiteY11" fmla="*/ 41401 h 119368"/>
                <a:gd name="connsiteX12" fmla="*/ 1036 w 585663"/>
                <a:gd name="connsiteY12" fmla="*/ 83735 h 119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85663" h="119368">
                  <a:moveTo>
                    <a:pt x="1036" y="83735"/>
                  </a:moveTo>
                  <a:cubicBezTo>
                    <a:pt x="10914" y="78091"/>
                    <a:pt x="118864" y="20588"/>
                    <a:pt x="147086" y="7535"/>
                  </a:cubicBezTo>
                  <a:cubicBezTo>
                    <a:pt x="175308" y="-5518"/>
                    <a:pt x="148850" y="1538"/>
                    <a:pt x="170369" y="5418"/>
                  </a:cubicBezTo>
                  <a:cubicBezTo>
                    <a:pt x="191888" y="9298"/>
                    <a:pt x="263149" y="26585"/>
                    <a:pt x="276202" y="30818"/>
                  </a:cubicBezTo>
                  <a:cubicBezTo>
                    <a:pt x="289255" y="35051"/>
                    <a:pt x="219758" y="21998"/>
                    <a:pt x="248686" y="30818"/>
                  </a:cubicBezTo>
                  <a:cubicBezTo>
                    <a:pt x="277614" y="39637"/>
                    <a:pt x="431072" y="80560"/>
                    <a:pt x="449769" y="83735"/>
                  </a:cubicBezTo>
                  <a:cubicBezTo>
                    <a:pt x="468466" y="86910"/>
                    <a:pt x="345699" y="44576"/>
                    <a:pt x="360869" y="49868"/>
                  </a:cubicBezTo>
                  <a:cubicBezTo>
                    <a:pt x="376039" y="55160"/>
                    <a:pt x="503744" y="105255"/>
                    <a:pt x="540786" y="115485"/>
                  </a:cubicBezTo>
                  <a:cubicBezTo>
                    <a:pt x="577828" y="125715"/>
                    <a:pt x="591939" y="112662"/>
                    <a:pt x="583119" y="111251"/>
                  </a:cubicBezTo>
                  <a:cubicBezTo>
                    <a:pt x="574299" y="109840"/>
                    <a:pt x="545724" y="125010"/>
                    <a:pt x="487869" y="107018"/>
                  </a:cubicBezTo>
                  <a:cubicBezTo>
                    <a:pt x="430014" y="89026"/>
                    <a:pt x="302661" y="14237"/>
                    <a:pt x="235986" y="3301"/>
                  </a:cubicBezTo>
                  <a:cubicBezTo>
                    <a:pt x="169311" y="-7635"/>
                    <a:pt x="121333" y="29759"/>
                    <a:pt x="87819" y="41401"/>
                  </a:cubicBezTo>
                  <a:cubicBezTo>
                    <a:pt x="54305" y="53043"/>
                    <a:pt x="-8842" y="89379"/>
                    <a:pt x="1036" y="837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フリーフォーム: 図形 1031">
              <a:extLst>
                <a:ext uri="{FF2B5EF4-FFF2-40B4-BE49-F238E27FC236}">
                  <a16:creationId xmlns:a16="http://schemas.microsoft.com/office/drawing/2014/main" id="{3BD30C09-4673-44CD-A75A-A91496B681B7}"/>
                </a:ext>
              </a:extLst>
            </p:cNvPr>
            <p:cNvSpPr/>
            <p:nvPr/>
          </p:nvSpPr>
          <p:spPr>
            <a:xfrm>
              <a:off x="5128662" y="7859125"/>
              <a:ext cx="216953" cy="103812"/>
            </a:xfrm>
            <a:custGeom>
              <a:avLst/>
              <a:gdLst>
                <a:gd name="connsiteX0" fmla="*/ 21 w 216953"/>
                <a:gd name="connsiteY0" fmla="*/ 58 h 103812"/>
                <a:gd name="connsiteX1" fmla="*/ 188405 w 216953"/>
                <a:gd name="connsiteY1" fmla="*/ 48742 h 103812"/>
                <a:gd name="connsiteX2" fmla="*/ 209571 w 216953"/>
                <a:gd name="connsiteY2" fmla="*/ 103775 h 103812"/>
                <a:gd name="connsiteX3" fmla="*/ 201105 w 216953"/>
                <a:gd name="connsiteY3" fmla="*/ 40275 h 103812"/>
                <a:gd name="connsiteX4" fmla="*/ 21 w 216953"/>
                <a:gd name="connsiteY4" fmla="*/ 58 h 10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953" h="103812">
                  <a:moveTo>
                    <a:pt x="21" y="58"/>
                  </a:moveTo>
                  <a:cubicBezTo>
                    <a:pt x="-2096" y="1469"/>
                    <a:pt x="153480" y="31456"/>
                    <a:pt x="188405" y="48742"/>
                  </a:cubicBezTo>
                  <a:cubicBezTo>
                    <a:pt x="223330" y="66028"/>
                    <a:pt x="207454" y="105186"/>
                    <a:pt x="209571" y="103775"/>
                  </a:cubicBezTo>
                  <a:cubicBezTo>
                    <a:pt x="211688" y="102364"/>
                    <a:pt x="229327" y="57561"/>
                    <a:pt x="201105" y="40275"/>
                  </a:cubicBezTo>
                  <a:cubicBezTo>
                    <a:pt x="172883" y="22989"/>
                    <a:pt x="2138" y="-1353"/>
                    <a:pt x="21" y="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フリーフォーム: 図形 1032">
              <a:extLst>
                <a:ext uri="{FF2B5EF4-FFF2-40B4-BE49-F238E27FC236}">
                  <a16:creationId xmlns:a16="http://schemas.microsoft.com/office/drawing/2014/main" id="{E94F28D6-192E-42AF-9A8E-F4293EDE1140}"/>
                </a:ext>
              </a:extLst>
            </p:cNvPr>
            <p:cNvSpPr/>
            <p:nvPr/>
          </p:nvSpPr>
          <p:spPr>
            <a:xfrm>
              <a:off x="5490633" y="8002411"/>
              <a:ext cx="330321" cy="49272"/>
            </a:xfrm>
            <a:custGeom>
              <a:avLst/>
              <a:gdLst>
                <a:gd name="connsiteX0" fmla="*/ 0 w 330321"/>
                <a:gd name="connsiteY0" fmla="*/ 706 h 49272"/>
                <a:gd name="connsiteX1" fmla="*/ 175684 w 330321"/>
                <a:gd name="connsiteY1" fmla="*/ 45156 h 49272"/>
                <a:gd name="connsiteX2" fmla="*/ 260350 w 330321"/>
                <a:gd name="connsiteY2" fmla="*/ 45156 h 49272"/>
                <a:gd name="connsiteX3" fmla="*/ 330200 w 330321"/>
                <a:gd name="connsiteY3" fmla="*/ 26106 h 49272"/>
                <a:gd name="connsiteX4" fmla="*/ 243417 w 330321"/>
                <a:gd name="connsiteY4" fmla="*/ 32456 h 49272"/>
                <a:gd name="connsiteX5" fmla="*/ 173567 w 330321"/>
                <a:gd name="connsiteY5" fmla="*/ 19756 h 49272"/>
                <a:gd name="connsiteX6" fmla="*/ 0 w 330321"/>
                <a:gd name="connsiteY6" fmla="*/ 706 h 49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0321" h="49272">
                  <a:moveTo>
                    <a:pt x="0" y="706"/>
                  </a:moveTo>
                  <a:cubicBezTo>
                    <a:pt x="353" y="4939"/>
                    <a:pt x="132292" y="37748"/>
                    <a:pt x="175684" y="45156"/>
                  </a:cubicBezTo>
                  <a:cubicBezTo>
                    <a:pt x="219076" y="52564"/>
                    <a:pt x="234597" y="48331"/>
                    <a:pt x="260350" y="45156"/>
                  </a:cubicBezTo>
                  <a:cubicBezTo>
                    <a:pt x="286103" y="41981"/>
                    <a:pt x="333022" y="28223"/>
                    <a:pt x="330200" y="26106"/>
                  </a:cubicBezTo>
                  <a:cubicBezTo>
                    <a:pt x="327378" y="23989"/>
                    <a:pt x="269522" y="33514"/>
                    <a:pt x="243417" y="32456"/>
                  </a:cubicBezTo>
                  <a:cubicBezTo>
                    <a:pt x="217312" y="31398"/>
                    <a:pt x="207434" y="27164"/>
                    <a:pt x="173567" y="19756"/>
                  </a:cubicBezTo>
                  <a:cubicBezTo>
                    <a:pt x="139700" y="12348"/>
                    <a:pt x="-353" y="-3527"/>
                    <a:pt x="0" y="7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4" name="フリーフォーム: 図形 1033">
              <a:extLst>
                <a:ext uri="{FF2B5EF4-FFF2-40B4-BE49-F238E27FC236}">
                  <a16:creationId xmlns:a16="http://schemas.microsoft.com/office/drawing/2014/main" id="{393755ED-98C5-4AA0-AEFC-C636A959CC28}"/>
                </a:ext>
              </a:extLst>
            </p:cNvPr>
            <p:cNvSpPr/>
            <p:nvPr/>
          </p:nvSpPr>
          <p:spPr>
            <a:xfrm>
              <a:off x="5460852" y="7941389"/>
              <a:ext cx="538038" cy="86697"/>
            </a:xfrm>
            <a:custGeom>
              <a:avLst/>
              <a:gdLst>
                <a:gd name="connsiteX0" fmla="*/ 148 w 538038"/>
                <a:gd name="connsiteY0" fmla="*/ 4578 h 86697"/>
                <a:gd name="connsiteX1" fmla="*/ 199115 w 538038"/>
                <a:gd name="connsiteY1" fmla="*/ 8811 h 86697"/>
                <a:gd name="connsiteX2" fmla="*/ 402315 w 538038"/>
                <a:gd name="connsiteY2" fmla="*/ 82894 h 86697"/>
                <a:gd name="connsiteX3" fmla="*/ 463698 w 538038"/>
                <a:gd name="connsiteY3" fmla="*/ 68078 h 86697"/>
                <a:gd name="connsiteX4" fmla="*/ 537781 w 538038"/>
                <a:gd name="connsiteY4" fmla="*/ 344 h 86697"/>
                <a:gd name="connsiteX5" fmla="*/ 484865 w 538038"/>
                <a:gd name="connsiteY5" fmla="*/ 42678 h 86697"/>
                <a:gd name="connsiteX6" fmla="*/ 400198 w 538038"/>
                <a:gd name="connsiteY6" fmla="*/ 63844 h 86697"/>
                <a:gd name="connsiteX7" fmla="*/ 336698 w 538038"/>
                <a:gd name="connsiteY7" fmla="*/ 49028 h 86697"/>
                <a:gd name="connsiteX8" fmla="*/ 230865 w 538038"/>
                <a:gd name="connsiteY8" fmla="*/ 17278 h 86697"/>
                <a:gd name="connsiteX9" fmla="*/ 148 w 538038"/>
                <a:gd name="connsiteY9" fmla="*/ 4578 h 86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8038" h="86697">
                  <a:moveTo>
                    <a:pt x="148" y="4578"/>
                  </a:moveTo>
                  <a:cubicBezTo>
                    <a:pt x="-5144" y="3167"/>
                    <a:pt x="132087" y="-4242"/>
                    <a:pt x="199115" y="8811"/>
                  </a:cubicBezTo>
                  <a:cubicBezTo>
                    <a:pt x="266143" y="21864"/>
                    <a:pt x="358218" y="73016"/>
                    <a:pt x="402315" y="82894"/>
                  </a:cubicBezTo>
                  <a:cubicBezTo>
                    <a:pt x="446412" y="92772"/>
                    <a:pt x="441120" y="81836"/>
                    <a:pt x="463698" y="68078"/>
                  </a:cubicBezTo>
                  <a:cubicBezTo>
                    <a:pt x="486276" y="54320"/>
                    <a:pt x="534253" y="4577"/>
                    <a:pt x="537781" y="344"/>
                  </a:cubicBezTo>
                  <a:cubicBezTo>
                    <a:pt x="541309" y="-3889"/>
                    <a:pt x="507796" y="32095"/>
                    <a:pt x="484865" y="42678"/>
                  </a:cubicBezTo>
                  <a:cubicBezTo>
                    <a:pt x="461935" y="53261"/>
                    <a:pt x="424892" y="62786"/>
                    <a:pt x="400198" y="63844"/>
                  </a:cubicBezTo>
                  <a:cubicBezTo>
                    <a:pt x="375504" y="64902"/>
                    <a:pt x="364920" y="56789"/>
                    <a:pt x="336698" y="49028"/>
                  </a:cubicBezTo>
                  <a:cubicBezTo>
                    <a:pt x="308476" y="41267"/>
                    <a:pt x="279901" y="26450"/>
                    <a:pt x="230865" y="17278"/>
                  </a:cubicBezTo>
                  <a:cubicBezTo>
                    <a:pt x="181829" y="8106"/>
                    <a:pt x="5440" y="5989"/>
                    <a:pt x="148" y="45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5" name="フリーフォーム: 図形 1034">
              <a:extLst>
                <a:ext uri="{FF2B5EF4-FFF2-40B4-BE49-F238E27FC236}">
                  <a16:creationId xmlns:a16="http://schemas.microsoft.com/office/drawing/2014/main" id="{5391B842-FA03-4B19-850F-12454BCEE1B0}"/>
                </a:ext>
              </a:extLst>
            </p:cNvPr>
            <p:cNvSpPr/>
            <p:nvPr/>
          </p:nvSpPr>
          <p:spPr>
            <a:xfrm>
              <a:off x="4440767" y="7900661"/>
              <a:ext cx="416441" cy="122870"/>
            </a:xfrm>
            <a:custGeom>
              <a:avLst/>
              <a:gdLst>
                <a:gd name="connsiteX0" fmla="*/ 0 w 416441"/>
                <a:gd name="connsiteY0" fmla="*/ 77056 h 122870"/>
                <a:gd name="connsiteX1" fmla="*/ 129116 w 416441"/>
                <a:gd name="connsiteY1" fmla="*/ 856 h 122870"/>
                <a:gd name="connsiteX2" fmla="*/ 222250 w 416441"/>
                <a:gd name="connsiteY2" fmla="*/ 36839 h 122870"/>
                <a:gd name="connsiteX3" fmla="*/ 408516 w 416441"/>
                <a:gd name="connsiteY3" fmla="*/ 49539 h 122870"/>
                <a:gd name="connsiteX4" fmla="*/ 376766 w 416441"/>
                <a:gd name="connsiteY4" fmla="*/ 60122 h 122870"/>
                <a:gd name="connsiteX5" fmla="*/ 328083 w 416441"/>
                <a:gd name="connsiteY5" fmla="*/ 121506 h 122870"/>
                <a:gd name="connsiteX6" fmla="*/ 254000 w 416441"/>
                <a:gd name="connsiteY6" fmla="*/ 100339 h 122870"/>
                <a:gd name="connsiteX7" fmla="*/ 207433 w 416441"/>
                <a:gd name="connsiteY7" fmla="*/ 72822 h 122870"/>
                <a:gd name="connsiteX8" fmla="*/ 129116 w 416441"/>
                <a:gd name="connsiteY8" fmla="*/ 28372 h 122870"/>
                <a:gd name="connsiteX9" fmla="*/ 0 w 416441"/>
                <a:gd name="connsiteY9" fmla="*/ 77056 h 122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16441" h="122870">
                  <a:moveTo>
                    <a:pt x="0" y="77056"/>
                  </a:moveTo>
                  <a:cubicBezTo>
                    <a:pt x="0" y="72470"/>
                    <a:pt x="92074" y="7559"/>
                    <a:pt x="129116" y="856"/>
                  </a:cubicBezTo>
                  <a:cubicBezTo>
                    <a:pt x="166158" y="-5847"/>
                    <a:pt x="175683" y="28725"/>
                    <a:pt x="222250" y="36839"/>
                  </a:cubicBezTo>
                  <a:cubicBezTo>
                    <a:pt x="268817" y="44953"/>
                    <a:pt x="382763" y="45658"/>
                    <a:pt x="408516" y="49539"/>
                  </a:cubicBezTo>
                  <a:cubicBezTo>
                    <a:pt x="434269" y="53419"/>
                    <a:pt x="390171" y="48128"/>
                    <a:pt x="376766" y="60122"/>
                  </a:cubicBezTo>
                  <a:cubicBezTo>
                    <a:pt x="363361" y="72116"/>
                    <a:pt x="348544" y="114803"/>
                    <a:pt x="328083" y="121506"/>
                  </a:cubicBezTo>
                  <a:cubicBezTo>
                    <a:pt x="307622" y="128209"/>
                    <a:pt x="274108" y="108453"/>
                    <a:pt x="254000" y="100339"/>
                  </a:cubicBezTo>
                  <a:cubicBezTo>
                    <a:pt x="233892" y="92225"/>
                    <a:pt x="207433" y="72822"/>
                    <a:pt x="207433" y="72822"/>
                  </a:cubicBezTo>
                  <a:cubicBezTo>
                    <a:pt x="186619" y="60828"/>
                    <a:pt x="160866" y="32958"/>
                    <a:pt x="129116" y="28372"/>
                  </a:cubicBezTo>
                  <a:cubicBezTo>
                    <a:pt x="97366" y="23786"/>
                    <a:pt x="0" y="81642"/>
                    <a:pt x="0" y="77056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6" name="フリーフォーム: 図形 1035">
              <a:extLst>
                <a:ext uri="{FF2B5EF4-FFF2-40B4-BE49-F238E27FC236}">
                  <a16:creationId xmlns:a16="http://schemas.microsoft.com/office/drawing/2014/main" id="{92BFAD3B-5116-4EF7-A2D1-A92E2F5169BA}"/>
                </a:ext>
              </a:extLst>
            </p:cNvPr>
            <p:cNvSpPr/>
            <p:nvPr/>
          </p:nvSpPr>
          <p:spPr>
            <a:xfrm>
              <a:off x="5677476" y="7947596"/>
              <a:ext cx="369847" cy="144047"/>
            </a:xfrm>
            <a:custGeom>
              <a:avLst/>
              <a:gdLst>
                <a:gd name="connsiteX0" fmla="*/ 3657 w 369847"/>
                <a:gd name="connsiteY0" fmla="*/ 110554 h 144047"/>
                <a:gd name="connsiteX1" fmla="*/ 177224 w 369847"/>
                <a:gd name="connsiteY1" fmla="*/ 63987 h 144047"/>
                <a:gd name="connsiteX2" fmla="*/ 187807 w 369847"/>
                <a:gd name="connsiteY2" fmla="*/ 61871 h 144047"/>
                <a:gd name="connsiteX3" fmla="*/ 238607 w 369847"/>
                <a:gd name="connsiteY3" fmla="*/ 74571 h 144047"/>
                <a:gd name="connsiteX4" fmla="*/ 272474 w 369847"/>
                <a:gd name="connsiteY4" fmla="*/ 55521 h 144047"/>
                <a:gd name="connsiteX5" fmla="*/ 338091 w 369847"/>
                <a:gd name="connsiteY5" fmla="*/ 487 h 144047"/>
                <a:gd name="connsiteX6" fmla="*/ 306341 w 369847"/>
                <a:gd name="connsiteY6" fmla="*/ 32237 h 144047"/>
                <a:gd name="connsiteX7" fmla="*/ 369841 w 369847"/>
                <a:gd name="connsiteY7" fmla="*/ 93621 h 144047"/>
                <a:gd name="connsiteX8" fmla="*/ 302107 w 369847"/>
                <a:gd name="connsiteY8" fmla="*/ 66104 h 144047"/>
                <a:gd name="connsiteX9" fmla="*/ 253424 w 369847"/>
                <a:gd name="connsiteY9" fmla="*/ 89387 h 144047"/>
                <a:gd name="connsiteX10" fmla="*/ 185691 w 369847"/>
                <a:gd name="connsiteY10" fmla="*/ 97854 h 144047"/>
                <a:gd name="connsiteX11" fmla="*/ 107374 w 369847"/>
                <a:gd name="connsiteY11" fmla="*/ 140187 h 144047"/>
                <a:gd name="connsiteX12" fmla="*/ 60807 w 369847"/>
                <a:gd name="connsiteY12" fmla="*/ 140187 h 144047"/>
                <a:gd name="connsiteX13" fmla="*/ 3657 w 369847"/>
                <a:gd name="connsiteY13" fmla="*/ 110554 h 144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69847" h="144047">
                  <a:moveTo>
                    <a:pt x="3657" y="110554"/>
                  </a:moveTo>
                  <a:cubicBezTo>
                    <a:pt x="23060" y="97854"/>
                    <a:pt x="146532" y="72101"/>
                    <a:pt x="177224" y="63987"/>
                  </a:cubicBezTo>
                  <a:cubicBezTo>
                    <a:pt x="207916" y="55873"/>
                    <a:pt x="177577" y="60107"/>
                    <a:pt x="187807" y="61871"/>
                  </a:cubicBezTo>
                  <a:cubicBezTo>
                    <a:pt x="198037" y="63635"/>
                    <a:pt x="224496" y="75629"/>
                    <a:pt x="238607" y="74571"/>
                  </a:cubicBezTo>
                  <a:cubicBezTo>
                    <a:pt x="252718" y="73513"/>
                    <a:pt x="255893" y="67868"/>
                    <a:pt x="272474" y="55521"/>
                  </a:cubicBezTo>
                  <a:cubicBezTo>
                    <a:pt x="289055" y="43174"/>
                    <a:pt x="332447" y="4368"/>
                    <a:pt x="338091" y="487"/>
                  </a:cubicBezTo>
                  <a:cubicBezTo>
                    <a:pt x="343736" y="-3394"/>
                    <a:pt x="301049" y="16715"/>
                    <a:pt x="306341" y="32237"/>
                  </a:cubicBezTo>
                  <a:cubicBezTo>
                    <a:pt x="311633" y="47759"/>
                    <a:pt x="370547" y="87976"/>
                    <a:pt x="369841" y="93621"/>
                  </a:cubicBezTo>
                  <a:cubicBezTo>
                    <a:pt x="369135" y="99265"/>
                    <a:pt x="321510" y="66810"/>
                    <a:pt x="302107" y="66104"/>
                  </a:cubicBezTo>
                  <a:cubicBezTo>
                    <a:pt x="282704" y="65398"/>
                    <a:pt x="272827" y="84095"/>
                    <a:pt x="253424" y="89387"/>
                  </a:cubicBezTo>
                  <a:cubicBezTo>
                    <a:pt x="234021" y="94679"/>
                    <a:pt x="210033" y="89387"/>
                    <a:pt x="185691" y="97854"/>
                  </a:cubicBezTo>
                  <a:cubicBezTo>
                    <a:pt x="161349" y="106321"/>
                    <a:pt x="128188" y="133132"/>
                    <a:pt x="107374" y="140187"/>
                  </a:cubicBezTo>
                  <a:cubicBezTo>
                    <a:pt x="86560" y="147242"/>
                    <a:pt x="73860" y="143009"/>
                    <a:pt x="60807" y="140187"/>
                  </a:cubicBezTo>
                  <a:cubicBezTo>
                    <a:pt x="47754" y="137365"/>
                    <a:pt x="-15746" y="123254"/>
                    <a:pt x="3657" y="1105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フリーフォーム: 図形 1036">
              <a:extLst>
                <a:ext uri="{FF2B5EF4-FFF2-40B4-BE49-F238E27FC236}">
                  <a16:creationId xmlns:a16="http://schemas.microsoft.com/office/drawing/2014/main" id="{FE66DDB8-878E-47EF-8EE8-9E76ED70D0A3}"/>
                </a:ext>
              </a:extLst>
            </p:cNvPr>
            <p:cNvSpPr/>
            <p:nvPr/>
          </p:nvSpPr>
          <p:spPr>
            <a:xfrm>
              <a:off x="4747518" y="8028510"/>
              <a:ext cx="587957" cy="321996"/>
            </a:xfrm>
            <a:custGeom>
              <a:avLst/>
              <a:gdLst>
                <a:gd name="connsiteX0" fmla="*/ 165 w 587957"/>
                <a:gd name="connsiteY0" fmla="*/ 7 h 321996"/>
                <a:gd name="connsiteX1" fmla="*/ 165265 w 587957"/>
                <a:gd name="connsiteY1" fmla="*/ 127007 h 321996"/>
                <a:gd name="connsiteX2" fmla="*/ 184315 w 587957"/>
                <a:gd name="connsiteY2" fmla="*/ 131240 h 321996"/>
                <a:gd name="connsiteX3" fmla="*/ 171615 w 587957"/>
                <a:gd name="connsiteY3" fmla="*/ 124890 h 321996"/>
                <a:gd name="connsiteX4" fmla="*/ 374815 w 587957"/>
                <a:gd name="connsiteY4" fmla="*/ 222257 h 321996"/>
                <a:gd name="connsiteX5" fmla="*/ 343065 w 587957"/>
                <a:gd name="connsiteY5" fmla="*/ 203207 h 321996"/>
                <a:gd name="connsiteX6" fmla="*/ 459482 w 587957"/>
                <a:gd name="connsiteY6" fmla="*/ 222257 h 321996"/>
                <a:gd name="connsiteX7" fmla="*/ 459482 w 587957"/>
                <a:gd name="connsiteY7" fmla="*/ 213790 h 321996"/>
                <a:gd name="connsiteX8" fmla="*/ 539915 w 587957"/>
                <a:gd name="connsiteY8" fmla="*/ 222257 h 321996"/>
                <a:gd name="connsiteX9" fmla="*/ 586482 w 587957"/>
                <a:gd name="connsiteY9" fmla="*/ 321740 h 321996"/>
                <a:gd name="connsiteX10" fmla="*/ 565315 w 587957"/>
                <a:gd name="connsiteY10" fmla="*/ 249773 h 321996"/>
                <a:gd name="connsiteX11" fmla="*/ 459482 w 587957"/>
                <a:gd name="connsiteY11" fmla="*/ 211673 h 321996"/>
                <a:gd name="connsiteX12" fmla="*/ 334599 w 587957"/>
                <a:gd name="connsiteY12" fmla="*/ 192623 h 321996"/>
                <a:gd name="connsiteX13" fmla="*/ 355765 w 587957"/>
                <a:gd name="connsiteY13" fmla="*/ 201090 h 321996"/>
                <a:gd name="connsiteX14" fmla="*/ 199132 w 587957"/>
                <a:gd name="connsiteY14" fmla="*/ 133357 h 321996"/>
                <a:gd name="connsiteX15" fmla="*/ 165 w 587957"/>
                <a:gd name="connsiteY15" fmla="*/ 7 h 321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87957" h="321996">
                  <a:moveTo>
                    <a:pt x="165" y="7"/>
                  </a:moveTo>
                  <a:cubicBezTo>
                    <a:pt x="-5479" y="-1051"/>
                    <a:pt x="134573" y="105135"/>
                    <a:pt x="165265" y="127007"/>
                  </a:cubicBezTo>
                  <a:cubicBezTo>
                    <a:pt x="195957" y="148879"/>
                    <a:pt x="183257" y="131593"/>
                    <a:pt x="184315" y="131240"/>
                  </a:cubicBezTo>
                  <a:cubicBezTo>
                    <a:pt x="185373" y="130887"/>
                    <a:pt x="171615" y="124890"/>
                    <a:pt x="171615" y="124890"/>
                  </a:cubicBezTo>
                  <a:lnTo>
                    <a:pt x="374815" y="222257"/>
                  </a:lnTo>
                  <a:cubicBezTo>
                    <a:pt x="403390" y="235310"/>
                    <a:pt x="328954" y="203207"/>
                    <a:pt x="343065" y="203207"/>
                  </a:cubicBezTo>
                  <a:cubicBezTo>
                    <a:pt x="357176" y="203207"/>
                    <a:pt x="440079" y="220493"/>
                    <a:pt x="459482" y="222257"/>
                  </a:cubicBezTo>
                  <a:cubicBezTo>
                    <a:pt x="478885" y="224021"/>
                    <a:pt x="446077" y="213790"/>
                    <a:pt x="459482" y="213790"/>
                  </a:cubicBezTo>
                  <a:cubicBezTo>
                    <a:pt x="472887" y="213790"/>
                    <a:pt x="518748" y="204265"/>
                    <a:pt x="539915" y="222257"/>
                  </a:cubicBezTo>
                  <a:cubicBezTo>
                    <a:pt x="561082" y="240249"/>
                    <a:pt x="582249" y="317154"/>
                    <a:pt x="586482" y="321740"/>
                  </a:cubicBezTo>
                  <a:cubicBezTo>
                    <a:pt x="590715" y="326326"/>
                    <a:pt x="586482" y="268118"/>
                    <a:pt x="565315" y="249773"/>
                  </a:cubicBezTo>
                  <a:cubicBezTo>
                    <a:pt x="544148" y="231428"/>
                    <a:pt x="497935" y="221198"/>
                    <a:pt x="459482" y="211673"/>
                  </a:cubicBezTo>
                  <a:cubicBezTo>
                    <a:pt x="421029" y="202148"/>
                    <a:pt x="351885" y="194387"/>
                    <a:pt x="334599" y="192623"/>
                  </a:cubicBezTo>
                  <a:cubicBezTo>
                    <a:pt x="317313" y="190859"/>
                    <a:pt x="355765" y="201090"/>
                    <a:pt x="355765" y="201090"/>
                  </a:cubicBezTo>
                  <a:cubicBezTo>
                    <a:pt x="333187" y="191212"/>
                    <a:pt x="258751" y="167576"/>
                    <a:pt x="199132" y="133357"/>
                  </a:cubicBezTo>
                  <a:cubicBezTo>
                    <a:pt x="139513" y="99138"/>
                    <a:pt x="5809" y="1065"/>
                    <a:pt x="165" y="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8" name="フリーフォーム: 図形 1037">
              <a:extLst>
                <a:ext uri="{FF2B5EF4-FFF2-40B4-BE49-F238E27FC236}">
                  <a16:creationId xmlns:a16="http://schemas.microsoft.com/office/drawing/2014/main" id="{BAEE762F-31C3-4D40-9FB1-9CAEF4055FA7}"/>
                </a:ext>
              </a:extLst>
            </p:cNvPr>
            <p:cNvSpPr/>
            <p:nvPr/>
          </p:nvSpPr>
          <p:spPr>
            <a:xfrm>
              <a:off x="5338628" y="8054007"/>
              <a:ext cx="585243" cy="328098"/>
            </a:xfrm>
            <a:custGeom>
              <a:avLst/>
              <a:gdLst>
                <a:gd name="connsiteX0" fmla="*/ 577455 w 585243"/>
                <a:gd name="connsiteY0" fmla="*/ 2026 h 328098"/>
                <a:gd name="connsiteX1" fmla="*/ 264189 w 585243"/>
                <a:gd name="connsiteY1" fmla="*/ 156543 h 328098"/>
                <a:gd name="connsiteX2" fmla="*/ 312872 w 585243"/>
                <a:gd name="connsiteY2" fmla="*/ 148076 h 328098"/>
                <a:gd name="connsiteX3" fmla="*/ 135072 w 585243"/>
                <a:gd name="connsiteY3" fmla="*/ 186176 h 328098"/>
                <a:gd name="connsiteX4" fmla="*/ 223972 w 585243"/>
                <a:gd name="connsiteY4" fmla="*/ 175593 h 328098"/>
                <a:gd name="connsiteX5" fmla="*/ 109672 w 585243"/>
                <a:gd name="connsiteY5" fmla="*/ 190410 h 328098"/>
                <a:gd name="connsiteX6" fmla="*/ 16539 w 585243"/>
                <a:gd name="connsiteY6" fmla="*/ 207343 h 328098"/>
                <a:gd name="connsiteX7" fmla="*/ 1722 w 585243"/>
                <a:gd name="connsiteY7" fmla="*/ 268726 h 328098"/>
                <a:gd name="connsiteX8" fmla="*/ 1722 w 585243"/>
                <a:gd name="connsiteY8" fmla="*/ 327993 h 328098"/>
                <a:gd name="connsiteX9" fmla="*/ 14422 w 585243"/>
                <a:gd name="connsiteY9" fmla="*/ 253910 h 328098"/>
                <a:gd name="connsiteX10" fmla="*/ 31355 w 585243"/>
                <a:gd name="connsiteY10" fmla="*/ 230626 h 328098"/>
                <a:gd name="connsiteX11" fmla="*/ 96972 w 585243"/>
                <a:gd name="connsiteY11" fmla="*/ 205226 h 328098"/>
                <a:gd name="connsiteX12" fmla="*/ 90622 w 585243"/>
                <a:gd name="connsiteY12" fmla="*/ 226393 h 328098"/>
                <a:gd name="connsiteX13" fmla="*/ 226089 w 585243"/>
                <a:gd name="connsiteY13" fmla="*/ 196760 h 328098"/>
                <a:gd name="connsiteX14" fmla="*/ 158355 w 585243"/>
                <a:gd name="connsiteY14" fmla="*/ 205226 h 328098"/>
                <a:gd name="connsiteX15" fmla="*/ 304405 w 585243"/>
                <a:gd name="connsiteY15" fmla="*/ 156543 h 328098"/>
                <a:gd name="connsiteX16" fmla="*/ 386955 w 585243"/>
                <a:gd name="connsiteY16" fmla="*/ 114210 h 328098"/>
                <a:gd name="connsiteX17" fmla="*/ 384839 w 585243"/>
                <a:gd name="connsiteY17" fmla="*/ 135376 h 328098"/>
                <a:gd name="connsiteX18" fmla="*/ 482205 w 585243"/>
                <a:gd name="connsiteY18" fmla="*/ 71876 h 328098"/>
                <a:gd name="connsiteX19" fmla="*/ 577455 w 585243"/>
                <a:gd name="connsiteY19" fmla="*/ 2026 h 328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85243" h="328098">
                  <a:moveTo>
                    <a:pt x="577455" y="2026"/>
                  </a:moveTo>
                  <a:cubicBezTo>
                    <a:pt x="541119" y="16137"/>
                    <a:pt x="308286" y="132201"/>
                    <a:pt x="264189" y="156543"/>
                  </a:cubicBezTo>
                  <a:cubicBezTo>
                    <a:pt x="220092" y="180885"/>
                    <a:pt x="334391" y="143137"/>
                    <a:pt x="312872" y="148076"/>
                  </a:cubicBezTo>
                  <a:cubicBezTo>
                    <a:pt x="291353" y="153015"/>
                    <a:pt x="149889" y="181590"/>
                    <a:pt x="135072" y="186176"/>
                  </a:cubicBezTo>
                  <a:cubicBezTo>
                    <a:pt x="120255" y="190762"/>
                    <a:pt x="228205" y="174887"/>
                    <a:pt x="223972" y="175593"/>
                  </a:cubicBezTo>
                  <a:cubicBezTo>
                    <a:pt x="219739" y="176299"/>
                    <a:pt x="109672" y="190410"/>
                    <a:pt x="109672" y="190410"/>
                  </a:cubicBezTo>
                  <a:cubicBezTo>
                    <a:pt x="75100" y="195702"/>
                    <a:pt x="34531" y="194290"/>
                    <a:pt x="16539" y="207343"/>
                  </a:cubicBezTo>
                  <a:cubicBezTo>
                    <a:pt x="-1453" y="220396"/>
                    <a:pt x="4191" y="248618"/>
                    <a:pt x="1722" y="268726"/>
                  </a:cubicBezTo>
                  <a:cubicBezTo>
                    <a:pt x="-748" y="288834"/>
                    <a:pt x="-395" y="330462"/>
                    <a:pt x="1722" y="327993"/>
                  </a:cubicBezTo>
                  <a:cubicBezTo>
                    <a:pt x="3839" y="325524"/>
                    <a:pt x="9483" y="270138"/>
                    <a:pt x="14422" y="253910"/>
                  </a:cubicBezTo>
                  <a:cubicBezTo>
                    <a:pt x="19361" y="237682"/>
                    <a:pt x="17597" y="238740"/>
                    <a:pt x="31355" y="230626"/>
                  </a:cubicBezTo>
                  <a:cubicBezTo>
                    <a:pt x="45113" y="222512"/>
                    <a:pt x="87094" y="205931"/>
                    <a:pt x="96972" y="205226"/>
                  </a:cubicBezTo>
                  <a:cubicBezTo>
                    <a:pt x="106850" y="204521"/>
                    <a:pt x="69102" y="227804"/>
                    <a:pt x="90622" y="226393"/>
                  </a:cubicBezTo>
                  <a:cubicBezTo>
                    <a:pt x="112141" y="224982"/>
                    <a:pt x="214800" y="200288"/>
                    <a:pt x="226089" y="196760"/>
                  </a:cubicBezTo>
                  <a:cubicBezTo>
                    <a:pt x="237378" y="193232"/>
                    <a:pt x="145302" y="211929"/>
                    <a:pt x="158355" y="205226"/>
                  </a:cubicBezTo>
                  <a:cubicBezTo>
                    <a:pt x="171408" y="198523"/>
                    <a:pt x="266305" y="171712"/>
                    <a:pt x="304405" y="156543"/>
                  </a:cubicBezTo>
                  <a:cubicBezTo>
                    <a:pt x="342505" y="141374"/>
                    <a:pt x="373549" y="117738"/>
                    <a:pt x="386955" y="114210"/>
                  </a:cubicBezTo>
                  <a:cubicBezTo>
                    <a:pt x="400361" y="110682"/>
                    <a:pt x="368964" y="142432"/>
                    <a:pt x="384839" y="135376"/>
                  </a:cubicBezTo>
                  <a:cubicBezTo>
                    <a:pt x="400714" y="128320"/>
                    <a:pt x="451513" y="92337"/>
                    <a:pt x="482205" y="71876"/>
                  </a:cubicBezTo>
                  <a:cubicBezTo>
                    <a:pt x="512897" y="51415"/>
                    <a:pt x="613791" y="-12085"/>
                    <a:pt x="577455" y="20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9" name="フリーフォーム: 図形 1038">
              <a:extLst>
                <a:ext uri="{FF2B5EF4-FFF2-40B4-BE49-F238E27FC236}">
                  <a16:creationId xmlns:a16="http://schemas.microsoft.com/office/drawing/2014/main" id="{7C24205E-503E-4865-88E1-855A2B81E80C}"/>
                </a:ext>
              </a:extLst>
            </p:cNvPr>
            <p:cNvSpPr/>
            <p:nvPr/>
          </p:nvSpPr>
          <p:spPr>
            <a:xfrm>
              <a:off x="5377898" y="8049683"/>
              <a:ext cx="565702" cy="436567"/>
            </a:xfrm>
            <a:custGeom>
              <a:avLst/>
              <a:gdLst>
                <a:gd name="connsiteX0" fmla="*/ 565702 w 565702"/>
                <a:gd name="connsiteY0" fmla="*/ 0 h 436567"/>
                <a:gd name="connsiteX1" fmla="*/ 358269 w 565702"/>
                <a:gd name="connsiteY1" fmla="*/ 188384 h 436567"/>
                <a:gd name="connsiteX2" fmla="*/ 406952 w 565702"/>
                <a:gd name="connsiteY2" fmla="*/ 169334 h 436567"/>
                <a:gd name="connsiteX3" fmla="*/ 364619 w 565702"/>
                <a:gd name="connsiteY3" fmla="*/ 228600 h 436567"/>
                <a:gd name="connsiteX4" fmla="*/ 311702 w 565702"/>
                <a:gd name="connsiteY4" fmla="*/ 287867 h 436567"/>
                <a:gd name="connsiteX5" fmla="*/ 354035 w 565702"/>
                <a:gd name="connsiteY5" fmla="*/ 260350 h 436567"/>
                <a:gd name="connsiteX6" fmla="*/ 218569 w 565702"/>
                <a:gd name="connsiteY6" fmla="*/ 351367 h 436567"/>
                <a:gd name="connsiteX7" fmla="*/ 237619 w 565702"/>
                <a:gd name="connsiteY7" fmla="*/ 349250 h 436567"/>
                <a:gd name="connsiteX8" fmla="*/ 125435 w 565702"/>
                <a:gd name="connsiteY8" fmla="*/ 395817 h 436567"/>
                <a:gd name="connsiteX9" fmla="*/ 76752 w 565702"/>
                <a:gd name="connsiteY9" fmla="*/ 414867 h 436567"/>
                <a:gd name="connsiteX10" fmla="*/ 552 w 565702"/>
                <a:gd name="connsiteY10" fmla="*/ 436034 h 436567"/>
                <a:gd name="connsiteX11" fmla="*/ 119085 w 565702"/>
                <a:gd name="connsiteY11" fmla="*/ 391584 h 436567"/>
                <a:gd name="connsiteX12" fmla="*/ 241852 w 565702"/>
                <a:gd name="connsiteY12" fmla="*/ 330200 h 436567"/>
                <a:gd name="connsiteX13" fmla="*/ 241852 w 565702"/>
                <a:gd name="connsiteY13" fmla="*/ 317500 h 436567"/>
                <a:gd name="connsiteX14" fmla="*/ 347685 w 565702"/>
                <a:gd name="connsiteY14" fmla="*/ 228600 h 436567"/>
                <a:gd name="connsiteX15" fmla="*/ 377319 w 565702"/>
                <a:gd name="connsiteY15" fmla="*/ 173567 h 436567"/>
                <a:gd name="connsiteX16" fmla="*/ 565702 w 565702"/>
                <a:gd name="connsiteY16" fmla="*/ 0 h 436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65702" h="436567">
                  <a:moveTo>
                    <a:pt x="565702" y="0"/>
                  </a:moveTo>
                  <a:cubicBezTo>
                    <a:pt x="562527" y="2470"/>
                    <a:pt x="384727" y="160162"/>
                    <a:pt x="358269" y="188384"/>
                  </a:cubicBezTo>
                  <a:cubicBezTo>
                    <a:pt x="331811" y="216606"/>
                    <a:pt x="405894" y="162631"/>
                    <a:pt x="406952" y="169334"/>
                  </a:cubicBezTo>
                  <a:cubicBezTo>
                    <a:pt x="408010" y="176037"/>
                    <a:pt x="380494" y="208844"/>
                    <a:pt x="364619" y="228600"/>
                  </a:cubicBezTo>
                  <a:cubicBezTo>
                    <a:pt x="348744" y="248356"/>
                    <a:pt x="313466" y="282575"/>
                    <a:pt x="311702" y="287867"/>
                  </a:cubicBezTo>
                  <a:cubicBezTo>
                    <a:pt x="309938" y="293159"/>
                    <a:pt x="354035" y="260350"/>
                    <a:pt x="354035" y="260350"/>
                  </a:cubicBezTo>
                  <a:cubicBezTo>
                    <a:pt x="338513" y="270933"/>
                    <a:pt x="237972" y="336550"/>
                    <a:pt x="218569" y="351367"/>
                  </a:cubicBezTo>
                  <a:cubicBezTo>
                    <a:pt x="199166" y="366184"/>
                    <a:pt x="253141" y="341842"/>
                    <a:pt x="237619" y="349250"/>
                  </a:cubicBezTo>
                  <a:cubicBezTo>
                    <a:pt x="222097" y="356658"/>
                    <a:pt x="125435" y="395817"/>
                    <a:pt x="125435" y="395817"/>
                  </a:cubicBezTo>
                  <a:cubicBezTo>
                    <a:pt x="98624" y="406753"/>
                    <a:pt x="97566" y="408164"/>
                    <a:pt x="76752" y="414867"/>
                  </a:cubicBezTo>
                  <a:cubicBezTo>
                    <a:pt x="55938" y="421570"/>
                    <a:pt x="-6503" y="439914"/>
                    <a:pt x="552" y="436034"/>
                  </a:cubicBezTo>
                  <a:cubicBezTo>
                    <a:pt x="7607" y="432154"/>
                    <a:pt x="78868" y="409223"/>
                    <a:pt x="119085" y="391584"/>
                  </a:cubicBezTo>
                  <a:cubicBezTo>
                    <a:pt x="159302" y="373945"/>
                    <a:pt x="221391" y="342547"/>
                    <a:pt x="241852" y="330200"/>
                  </a:cubicBezTo>
                  <a:cubicBezTo>
                    <a:pt x="262313" y="317853"/>
                    <a:pt x="224213" y="334433"/>
                    <a:pt x="241852" y="317500"/>
                  </a:cubicBezTo>
                  <a:cubicBezTo>
                    <a:pt x="259491" y="300567"/>
                    <a:pt x="325107" y="252589"/>
                    <a:pt x="347685" y="228600"/>
                  </a:cubicBezTo>
                  <a:cubicBezTo>
                    <a:pt x="370263" y="204611"/>
                    <a:pt x="339572" y="208492"/>
                    <a:pt x="377319" y="173567"/>
                  </a:cubicBezTo>
                  <a:lnTo>
                    <a:pt x="56570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フリーフォーム: 図形 1039">
              <a:extLst>
                <a:ext uri="{FF2B5EF4-FFF2-40B4-BE49-F238E27FC236}">
                  <a16:creationId xmlns:a16="http://schemas.microsoft.com/office/drawing/2014/main" id="{7EFA148C-9A8D-4259-B79B-F6CEC5D77BDD}"/>
                </a:ext>
              </a:extLst>
            </p:cNvPr>
            <p:cNvSpPr/>
            <p:nvPr/>
          </p:nvSpPr>
          <p:spPr>
            <a:xfrm>
              <a:off x="4569846" y="7969205"/>
              <a:ext cx="595193" cy="374955"/>
            </a:xfrm>
            <a:custGeom>
              <a:avLst/>
              <a:gdLst>
                <a:gd name="connsiteX0" fmla="*/ 37 w 595193"/>
                <a:gd name="connsiteY0" fmla="*/ 45 h 374955"/>
                <a:gd name="connsiteX1" fmla="*/ 218054 w 595193"/>
                <a:gd name="connsiteY1" fmla="*/ 179962 h 374955"/>
                <a:gd name="connsiteX2" fmla="*/ 114337 w 595193"/>
                <a:gd name="connsiteY2" fmla="*/ 112228 h 374955"/>
                <a:gd name="connsiteX3" fmla="*/ 258271 w 595193"/>
                <a:gd name="connsiteY3" fmla="*/ 213828 h 374955"/>
                <a:gd name="connsiteX4" fmla="*/ 228637 w 595193"/>
                <a:gd name="connsiteY4" fmla="*/ 203245 h 374955"/>
                <a:gd name="connsiteX5" fmla="*/ 378921 w 595193"/>
                <a:gd name="connsiteY5" fmla="*/ 353528 h 374955"/>
                <a:gd name="connsiteX6" fmla="*/ 347171 w 595193"/>
                <a:gd name="connsiteY6" fmla="*/ 334478 h 374955"/>
                <a:gd name="connsiteX7" fmla="*/ 457237 w 595193"/>
                <a:gd name="connsiteY7" fmla="*/ 364112 h 374955"/>
                <a:gd name="connsiteX8" fmla="*/ 453004 w 595193"/>
                <a:gd name="connsiteY8" fmla="*/ 349295 h 374955"/>
                <a:gd name="connsiteX9" fmla="*/ 594821 w 595193"/>
                <a:gd name="connsiteY9" fmla="*/ 374695 h 374955"/>
                <a:gd name="connsiteX10" fmla="*/ 404321 w 595193"/>
                <a:gd name="connsiteY10" fmla="*/ 330245 h 374955"/>
                <a:gd name="connsiteX11" fmla="*/ 338704 w 595193"/>
                <a:gd name="connsiteY11" fmla="*/ 285795 h 374955"/>
                <a:gd name="connsiteX12" fmla="*/ 237104 w 595193"/>
                <a:gd name="connsiteY12" fmla="*/ 199012 h 374955"/>
                <a:gd name="connsiteX13" fmla="*/ 37 w 595193"/>
                <a:gd name="connsiteY13" fmla="*/ 45 h 374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95193" h="374955">
                  <a:moveTo>
                    <a:pt x="37" y="45"/>
                  </a:moveTo>
                  <a:cubicBezTo>
                    <a:pt x="-3138" y="-3130"/>
                    <a:pt x="199004" y="161265"/>
                    <a:pt x="218054" y="179962"/>
                  </a:cubicBezTo>
                  <a:cubicBezTo>
                    <a:pt x="237104" y="198659"/>
                    <a:pt x="107634" y="106584"/>
                    <a:pt x="114337" y="112228"/>
                  </a:cubicBezTo>
                  <a:cubicBezTo>
                    <a:pt x="121040" y="117872"/>
                    <a:pt x="239221" y="198659"/>
                    <a:pt x="258271" y="213828"/>
                  </a:cubicBezTo>
                  <a:cubicBezTo>
                    <a:pt x="277321" y="228998"/>
                    <a:pt x="208529" y="179962"/>
                    <a:pt x="228637" y="203245"/>
                  </a:cubicBezTo>
                  <a:cubicBezTo>
                    <a:pt x="248745" y="226528"/>
                    <a:pt x="359165" y="331656"/>
                    <a:pt x="378921" y="353528"/>
                  </a:cubicBezTo>
                  <a:cubicBezTo>
                    <a:pt x="398677" y="375400"/>
                    <a:pt x="334119" y="332714"/>
                    <a:pt x="347171" y="334478"/>
                  </a:cubicBezTo>
                  <a:cubicBezTo>
                    <a:pt x="360223" y="336242"/>
                    <a:pt x="439598" y="361643"/>
                    <a:pt x="457237" y="364112"/>
                  </a:cubicBezTo>
                  <a:cubicBezTo>
                    <a:pt x="474876" y="366581"/>
                    <a:pt x="430073" y="347531"/>
                    <a:pt x="453004" y="349295"/>
                  </a:cubicBezTo>
                  <a:cubicBezTo>
                    <a:pt x="475935" y="351059"/>
                    <a:pt x="602935" y="377870"/>
                    <a:pt x="594821" y="374695"/>
                  </a:cubicBezTo>
                  <a:cubicBezTo>
                    <a:pt x="586707" y="371520"/>
                    <a:pt x="447007" y="345062"/>
                    <a:pt x="404321" y="330245"/>
                  </a:cubicBezTo>
                  <a:cubicBezTo>
                    <a:pt x="361635" y="315428"/>
                    <a:pt x="366573" y="307667"/>
                    <a:pt x="338704" y="285795"/>
                  </a:cubicBezTo>
                  <a:cubicBezTo>
                    <a:pt x="310835" y="263923"/>
                    <a:pt x="288962" y="244873"/>
                    <a:pt x="237104" y="199012"/>
                  </a:cubicBezTo>
                  <a:cubicBezTo>
                    <a:pt x="185246" y="153151"/>
                    <a:pt x="3212" y="3220"/>
                    <a:pt x="37" y="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フリーフォーム: 図形 1040">
              <a:extLst>
                <a:ext uri="{FF2B5EF4-FFF2-40B4-BE49-F238E27FC236}">
                  <a16:creationId xmlns:a16="http://schemas.microsoft.com/office/drawing/2014/main" id="{E8CDED24-B0A3-46FF-9E2D-620B7360FD90}"/>
                </a:ext>
              </a:extLst>
            </p:cNvPr>
            <p:cNvSpPr/>
            <p:nvPr/>
          </p:nvSpPr>
          <p:spPr>
            <a:xfrm>
              <a:off x="4984720" y="8455705"/>
              <a:ext cx="445203" cy="44434"/>
            </a:xfrm>
            <a:custGeom>
              <a:avLst/>
              <a:gdLst>
                <a:gd name="connsiteX0" fmla="*/ 30 w 445203"/>
                <a:gd name="connsiteY0" fmla="*/ 378 h 44434"/>
                <a:gd name="connsiteX1" fmla="*/ 203230 w 445203"/>
                <a:gd name="connsiteY1" fmla="*/ 40595 h 44434"/>
                <a:gd name="connsiteX2" fmla="*/ 156663 w 445203"/>
                <a:gd name="connsiteY2" fmla="*/ 27895 h 44434"/>
                <a:gd name="connsiteX3" fmla="*/ 383147 w 445203"/>
                <a:gd name="connsiteY3" fmla="*/ 42712 h 44434"/>
                <a:gd name="connsiteX4" fmla="*/ 349280 w 445203"/>
                <a:gd name="connsiteY4" fmla="*/ 42712 h 44434"/>
                <a:gd name="connsiteX5" fmla="*/ 444530 w 445203"/>
                <a:gd name="connsiteY5" fmla="*/ 30012 h 44434"/>
                <a:gd name="connsiteX6" fmla="*/ 292130 w 445203"/>
                <a:gd name="connsiteY6" fmla="*/ 23662 h 44434"/>
                <a:gd name="connsiteX7" fmla="*/ 188413 w 445203"/>
                <a:gd name="connsiteY7" fmla="*/ 21545 h 44434"/>
                <a:gd name="connsiteX8" fmla="*/ 30 w 445203"/>
                <a:gd name="connsiteY8" fmla="*/ 378 h 44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5203" h="44434">
                  <a:moveTo>
                    <a:pt x="30" y="378"/>
                  </a:moveTo>
                  <a:cubicBezTo>
                    <a:pt x="2500" y="3553"/>
                    <a:pt x="203230" y="40595"/>
                    <a:pt x="203230" y="40595"/>
                  </a:cubicBezTo>
                  <a:cubicBezTo>
                    <a:pt x="229336" y="45181"/>
                    <a:pt x="126677" y="27542"/>
                    <a:pt x="156663" y="27895"/>
                  </a:cubicBezTo>
                  <a:cubicBezTo>
                    <a:pt x="186649" y="28248"/>
                    <a:pt x="351044" y="40242"/>
                    <a:pt x="383147" y="42712"/>
                  </a:cubicBezTo>
                  <a:cubicBezTo>
                    <a:pt x="415250" y="45182"/>
                    <a:pt x="339050" y="44829"/>
                    <a:pt x="349280" y="42712"/>
                  </a:cubicBezTo>
                  <a:cubicBezTo>
                    <a:pt x="359510" y="40595"/>
                    <a:pt x="454055" y="33187"/>
                    <a:pt x="444530" y="30012"/>
                  </a:cubicBezTo>
                  <a:cubicBezTo>
                    <a:pt x="435005" y="26837"/>
                    <a:pt x="334816" y="25073"/>
                    <a:pt x="292130" y="23662"/>
                  </a:cubicBezTo>
                  <a:cubicBezTo>
                    <a:pt x="249444" y="22251"/>
                    <a:pt x="230041" y="28248"/>
                    <a:pt x="188413" y="21545"/>
                  </a:cubicBezTo>
                  <a:cubicBezTo>
                    <a:pt x="146785" y="14842"/>
                    <a:pt x="-2440" y="-2797"/>
                    <a:pt x="30" y="3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2" name="フリーフォーム: 図形 1041">
              <a:extLst>
                <a:ext uri="{FF2B5EF4-FFF2-40B4-BE49-F238E27FC236}">
                  <a16:creationId xmlns:a16="http://schemas.microsoft.com/office/drawing/2014/main" id="{ECBD93A8-B97C-4D45-AA29-E33A7C32CBC7}"/>
                </a:ext>
              </a:extLst>
            </p:cNvPr>
            <p:cNvSpPr/>
            <p:nvPr/>
          </p:nvSpPr>
          <p:spPr>
            <a:xfrm>
              <a:off x="5034107" y="7975577"/>
              <a:ext cx="492654" cy="104886"/>
            </a:xfrm>
            <a:custGeom>
              <a:avLst/>
              <a:gdLst>
                <a:gd name="connsiteX0" fmla="*/ 1443 w 492654"/>
                <a:gd name="connsiteY0" fmla="*/ 23 h 104886"/>
                <a:gd name="connsiteX1" fmla="*/ 58593 w 492654"/>
                <a:gd name="connsiteY1" fmla="*/ 69873 h 104886"/>
                <a:gd name="connsiteX2" fmla="*/ 149081 w 492654"/>
                <a:gd name="connsiteY2" fmla="*/ 84161 h 104886"/>
                <a:gd name="connsiteX3" fmla="*/ 487218 w 492654"/>
                <a:gd name="connsiteY3" fmla="*/ 104798 h 104886"/>
                <a:gd name="connsiteX4" fmla="*/ 366568 w 492654"/>
                <a:gd name="connsiteY4" fmla="*/ 92098 h 104886"/>
                <a:gd name="connsiteX5" fmla="*/ 166543 w 492654"/>
                <a:gd name="connsiteY5" fmla="*/ 74636 h 104886"/>
                <a:gd name="connsiteX6" fmla="*/ 117331 w 492654"/>
                <a:gd name="connsiteY6" fmla="*/ 61936 h 104886"/>
                <a:gd name="connsiteX7" fmla="*/ 1443 w 492654"/>
                <a:gd name="connsiteY7" fmla="*/ 23 h 104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2654" h="104886">
                  <a:moveTo>
                    <a:pt x="1443" y="23"/>
                  </a:moveTo>
                  <a:cubicBezTo>
                    <a:pt x="-8347" y="1346"/>
                    <a:pt x="33987" y="55850"/>
                    <a:pt x="58593" y="69873"/>
                  </a:cubicBezTo>
                  <a:cubicBezTo>
                    <a:pt x="83199" y="83896"/>
                    <a:pt x="77644" y="78340"/>
                    <a:pt x="149081" y="84161"/>
                  </a:cubicBezTo>
                  <a:cubicBezTo>
                    <a:pt x="220519" y="89982"/>
                    <a:pt x="450970" y="103475"/>
                    <a:pt x="487218" y="104798"/>
                  </a:cubicBezTo>
                  <a:cubicBezTo>
                    <a:pt x="523466" y="106121"/>
                    <a:pt x="366568" y="92098"/>
                    <a:pt x="366568" y="92098"/>
                  </a:cubicBezTo>
                  <a:lnTo>
                    <a:pt x="166543" y="74636"/>
                  </a:lnTo>
                  <a:cubicBezTo>
                    <a:pt x="125004" y="69609"/>
                    <a:pt x="142466" y="71196"/>
                    <a:pt x="117331" y="61936"/>
                  </a:cubicBezTo>
                  <a:cubicBezTo>
                    <a:pt x="92196" y="52676"/>
                    <a:pt x="11233" y="-1300"/>
                    <a:pt x="1443" y="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3" name="フリーフォーム: 図形 1042">
              <a:extLst>
                <a:ext uri="{FF2B5EF4-FFF2-40B4-BE49-F238E27FC236}">
                  <a16:creationId xmlns:a16="http://schemas.microsoft.com/office/drawing/2014/main" id="{D8E57C5A-F49C-4D47-9FC4-396458A3E7AA}"/>
                </a:ext>
              </a:extLst>
            </p:cNvPr>
            <p:cNvSpPr/>
            <p:nvPr/>
          </p:nvSpPr>
          <p:spPr>
            <a:xfrm>
              <a:off x="4846638" y="7993063"/>
              <a:ext cx="394005" cy="80680"/>
            </a:xfrm>
            <a:custGeom>
              <a:avLst/>
              <a:gdLst>
                <a:gd name="connsiteX0" fmla="*/ 0 w 394005"/>
                <a:gd name="connsiteY0" fmla="*/ 0 h 80680"/>
                <a:gd name="connsiteX1" fmla="*/ 147637 w 394005"/>
                <a:gd name="connsiteY1" fmla="*/ 31750 h 80680"/>
                <a:gd name="connsiteX2" fmla="*/ 390525 w 394005"/>
                <a:gd name="connsiteY2" fmla="*/ 79375 h 80680"/>
                <a:gd name="connsiteX3" fmla="*/ 284162 w 394005"/>
                <a:gd name="connsiteY3" fmla="*/ 66675 h 80680"/>
                <a:gd name="connsiteX4" fmla="*/ 185737 w 394005"/>
                <a:gd name="connsiteY4" fmla="*/ 60325 h 80680"/>
                <a:gd name="connsiteX5" fmla="*/ 0 w 394005"/>
                <a:gd name="connsiteY5" fmla="*/ 0 h 80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4005" h="80680">
                  <a:moveTo>
                    <a:pt x="0" y="0"/>
                  </a:moveTo>
                  <a:lnTo>
                    <a:pt x="147637" y="31750"/>
                  </a:lnTo>
                  <a:lnTo>
                    <a:pt x="390525" y="79375"/>
                  </a:lnTo>
                  <a:cubicBezTo>
                    <a:pt x="413279" y="85196"/>
                    <a:pt x="318293" y="69850"/>
                    <a:pt x="284162" y="66675"/>
                  </a:cubicBezTo>
                  <a:cubicBezTo>
                    <a:pt x="250031" y="63500"/>
                    <a:pt x="230451" y="70379"/>
                    <a:pt x="185737" y="60325"/>
                  </a:cubicBezTo>
                  <a:cubicBezTo>
                    <a:pt x="141023" y="50271"/>
                    <a:pt x="78449" y="28310"/>
                    <a:pt x="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フリーフォーム: 図形 1043">
              <a:extLst>
                <a:ext uri="{FF2B5EF4-FFF2-40B4-BE49-F238E27FC236}">
                  <a16:creationId xmlns:a16="http://schemas.microsoft.com/office/drawing/2014/main" id="{E4DA0864-B024-4DA6-B2DC-E0948D863E3C}"/>
                </a:ext>
              </a:extLst>
            </p:cNvPr>
            <p:cNvSpPr/>
            <p:nvPr/>
          </p:nvSpPr>
          <p:spPr>
            <a:xfrm>
              <a:off x="5413449" y="8078344"/>
              <a:ext cx="261687" cy="18083"/>
            </a:xfrm>
            <a:custGeom>
              <a:avLst/>
              <a:gdLst>
                <a:gd name="connsiteX0" fmla="*/ 260276 w 261687"/>
                <a:gd name="connsiteY0" fmla="*/ 444 h 18083"/>
                <a:gd name="connsiteX1" fmla="*/ 93589 w 261687"/>
                <a:gd name="connsiteY1" fmla="*/ 5206 h 18083"/>
                <a:gd name="connsiteX2" fmla="*/ 1514 w 261687"/>
                <a:gd name="connsiteY2" fmla="*/ 5206 h 18083"/>
                <a:gd name="connsiteX3" fmla="*/ 165026 w 261687"/>
                <a:gd name="connsiteY3" fmla="*/ 17906 h 18083"/>
                <a:gd name="connsiteX4" fmla="*/ 260276 w 261687"/>
                <a:gd name="connsiteY4" fmla="*/ 444 h 18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1687" h="18083">
                  <a:moveTo>
                    <a:pt x="260276" y="444"/>
                  </a:moveTo>
                  <a:cubicBezTo>
                    <a:pt x="248370" y="-1673"/>
                    <a:pt x="136716" y="4412"/>
                    <a:pt x="93589" y="5206"/>
                  </a:cubicBezTo>
                  <a:cubicBezTo>
                    <a:pt x="50462" y="6000"/>
                    <a:pt x="-10392" y="3089"/>
                    <a:pt x="1514" y="5206"/>
                  </a:cubicBezTo>
                  <a:cubicBezTo>
                    <a:pt x="13420" y="7323"/>
                    <a:pt x="124016" y="15789"/>
                    <a:pt x="165026" y="17906"/>
                  </a:cubicBezTo>
                  <a:cubicBezTo>
                    <a:pt x="206036" y="20023"/>
                    <a:pt x="272182" y="2561"/>
                    <a:pt x="260276" y="4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フリーフォーム: 図形 1044">
              <a:extLst>
                <a:ext uri="{FF2B5EF4-FFF2-40B4-BE49-F238E27FC236}">
                  <a16:creationId xmlns:a16="http://schemas.microsoft.com/office/drawing/2014/main" id="{0D267467-5A60-4A1A-B6CE-9A527005FA25}"/>
                </a:ext>
              </a:extLst>
            </p:cNvPr>
            <p:cNvSpPr/>
            <p:nvPr/>
          </p:nvSpPr>
          <p:spPr>
            <a:xfrm>
              <a:off x="6060776" y="6374714"/>
              <a:ext cx="496456" cy="121354"/>
            </a:xfrm>
            <a:custGeom>
              <a:avLst/>
              <a:gdLst>
                <a:gd name="connsiteX0" fmla="*/ 3474 w 496456"/>
                <a:gd name="connsiteY0" fmla="*/ 686 h 121354"/>
                <a:gd name="connsiteX1" fmla="*/ 286049 w 496456"/>
                <a:gd name="connsiteY1" fmla="*/ 102286 h 121354"/>
                <a:gd name="connsiteX2" fmla="*/ 187624 w 496456"/>
                <a:gd name="connsiteY2" fmla="*/ 54661 h 121354"/>
                <a:gd name="connsiteX3" fmla="*/ 495599 w 496456"/>
                <a:gd name="connsiteY3" fmla="*/ 61011 h 121354"/>
                <a:gd name="connsiteX4" fmla="*/ 279699 w 496456"/>
                <a:gd name="connsiteY4" fmla="*/ 67361 h 121354"/>
                <a:gd name="connsiteX5" fmla="*/ 279699 w 496456"/>
                <a:gd name="connsiteY5" fmla="*/ 121336 h 121354"/>
                <a:gd name="connsiteX6" fmla="*/ 136824 w 496456"/>
                <a:gd name="connsiteY6" fmla="*/ 61011 h 121354"/>
                <a:gd name="connsiteX7" fmla="*/ 3474 w 496456"/>
                <a:gd name="connsiteY7" fmla="*/ 686 h 121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6456" h="121354">
                  <a:moveTo>
                    <a:pt x="3474" y="686"/>
                  </a:moveTo>
                  <a:cubicBezTo>
                    <a:pt x="28345" y="7565"/>
                    <a:pt x="255357" y="93290"/>
                    <a:pt x="286049" y="102286"/>
                  </a:cubicBezTo>
                  <a:cubicBezTo>
                    <a:pt x="316741" y="111282"/>
                    <a:pt x="152699" y="61540"/>
                    <a:pt x="187624" y="54661"/>
                  </a:cubicBezTo>
                  <a:cubicBezTo>
                    <a:pt x="222549" y="47782"/>
                    <a:pt x="480253" y="58894"/>
                    <a:pt x="495599" y="61011"/>
                  </a:cubicBezTo>
                  <a:cubicBezTo>
                    <a:pt x="510945" y="63128"/>
                    <a:pt x="315682" y="57307"/>
                    <a:pt x="279699" y="67361"/>
                  </a:cubicBezTo>
                  <a:cubicBezTo>
                    <a:pt x="243716" y="77415"/>
                    <a:pt x="303511" y="122394"/>
                    <a:pt x="279699" y="121336"/>
                  </a:cubicBezTo>
                  <a:cubicBezTo>
                    <a:pt x="255887" y="120278"/>
                    <a:pt x="179686" y="81648"/>
                    <a:pt x="136824" y="61011"/>
                  </a:cubicBezTo>
                  <a:cubicBezTo>
                    <a:pt x="93962" y="40374"/>
                    <a:pt x="-21397" y="-6193"/>
                    <a:pt x="3474" y="686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フリーフォーム: 図形 1045">
              <a:extLst>
                <a:ext uri="{FF2B5EF4-FFF2-40B4-BE49-F238E27FC236}">
                  <a16:creationId xmlns:a16="http://schemas.microsoft.com/office/drawing/2014/main" id="{3DB34F10-65C2-4FAE-B577-CB54FF2A46FC}"/>
                </a:ext>
              </a:extLst>
            </p:cNvPr>
            <p:cNvSpPr/>
            <p:nvPr/>
          </p:nvSpPr>
          <p:spPr>
            <a:xfrm>
              <a:off x="4949101" y="5088709"/>
              <a:ext cx="313784" cy="204526"/>
            </a:xfrm>
            <a:custGeom>
              <a:avLst/>
              <a:gdLst>
                <a:gd name="connsiteX0" fmla="*/ 311874 w 313784"/>
                <a:gd name="connsiteY0" fmla="*/ 3991 h 204526"/>
                <a:gd name="connsiteX1" fmla="*/ 235674 w 313784"/>
                <a:gd name="connsiteY1" fmla="*/ 54791 h 204526"/>
                <a:gd name="connsiteX2" fmla="*/ 188049 w 313784"/>
                <a:gd name="connsiteY2" fmla="*/ 96066 h 204526"/>
                <a:gd name="connsiteX3" fmla="*/ 83274 w 313784"/>
                <a:gd name="connsiteY3" fmla="*/ 200841 h 204526"/>
                <a:gd name="connsiteX4" fmla="*/ 724 w 313784"/>
                <a:gd name="connsiteY4" fmla="*/ 181791 h 204526"/>
                <a:gd name="connsiteX5" fmla="*/ 130899 w 313784"/>
                <a:gd name="connsiteY5" fmla="*/ 191316 h 204526"/>
                <a:gd name="connsiteX6" fmla="*/ 149949 w 313784"/>
                <a:gd name="connsiteY6" fmla="*/ 169091 h 204526"/>
                <a:gd name="connsiteX7" fmla="*/ 311874 w 313784"/>
                <a:gd name="connsiteY7" fmla="*/ 3991 h 204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3784" h="204526">
                  <a:moveTo>
                    <a:pt x="311874" y="3991"/>
                  </a:moveTo>
                  <a:cubicBezTo>
                    <a:pt x="326162" y="-15059"/>
                    <a:pt x="256311" y="39445"/>
                    <a:pt x="235674" y="54791"/>
                  </a:cubicBezTo>
                  <a:cubicBezTo>
                    <a:pt x="215037" y="70137"/>
                    <a:pt x="213449" y="71724"/>
                    <a:pt x="188049" y="96066"/>
                  </a:cubicBezTo>
                  <a:cubicBezTo>
                    <a:pt x="162649" y="120408"/>
                    <a:pt x="114495" y="186554"/>
                    <a:pt x="83274" y="200841"/>
                  </a:cubicBezTo>
                  <a:cubicBezTo>
                    <a:pt x="52053" y="215129"/>
                    <a:pt x="-7214" y="183379"/>
                    <a:pt x="724" y="181791"/>
                  </a:cubicBezTo>
                  <a:cubicBezTo>
                    <a:pt x="8662" y="180203"/>
                    <a:pt x="130899" y="191316"/>
                    <a:pt x="130899" y="191316"/>
                  </a:cubicBezTo>
                  <a:cubicBezTo>
                    <a:pt x="155770" y="189199"/>
                    <a:pt x="123491" y="196079"/>
                    <a:pt x="149949" y="169091"/>
                  </a:cubicBezTo>
                  <a:cubicBezTo>
                    <a:pt x="176407" y="142103"/>
                    <a:pt x="297586" y="23041"/>
                    <a:pt x="311874" y="3991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: 図形 1046">
              <a:extLst>
                <a:ext uri="{FF2B5EF4-FFF2-40B4-BE49-F238E27FC236}">
                  <a16:creationId xmlns:a16="http://schemas.microsoft.com/office/drawing/2014/main" id="{9C592B0E-ED2A-4380-88FA-E937793E0220}"/>
                </a:ext>
              </a:extLst>
            </p:cNvPr>
            <p:cNvSpPr/>
            <p:nvPr/>
          </p:nvSpPr>
          <p:spPr>
            <a:xfrm>
              <a:off x="5552420" y="5216524"/>
              <a:ext cx="274670" cy="207699"/>
            </a:xfrm>
            <a:custGeom>
              <a:avLst/>
              <a:gdLst>
                <a:gd name="connsiteX0" fmla="*/ 655 w 274670"/>
                <a:gd name="connsiteY0" fmla="*/ 1 h 207699"/>
                <a:gd name="connsiteX1" fmla="*/ 80030 w 274670"/>
                <a:gd name="connsiteY1" fmla="*/ 146051 h 207699"/>
                <a:gd name="connsiteX2" fmla="*/ 270530 w 274670"/>
                <a:gd name="connsiteY2" fmla="*/ 206376 h 207699"/>
                <a:gd name="connsiteX3" fmla="*/ 203855 w 274670"/>
                <a:gd name="connsiteY3" fmla="*/ 184151 h 207699"/>
                <a:gd name="connsiteX4" fmla="*/ 118130 w 274670"/>
                <a:gd name="connsiteY4" fmla="*/ 142876 h 207699"/>
                <a:gd name="connsiteX5" fmla="*/ 655 w 274670"/>
                <a:gd name="connsiteY5" fmla="*/ 1 h 207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4670" h="207699">
                  <a:moveTo>
                    <a:pt x="655" y="1"/>
                  </a:moveTo>
                  <a:cubicBezTo>
                    <a:pt x="-5695" y="530"/>
                    <a:pt x="35051" y="111655"/>
                    <a:pt x="80030" y="146051"/>
                  </a:cubicBezTo>
                  <a:cubicBezTo>
                    <a:pt x="125009" y="180447"/>
                    <a:pt x="249893" y="200026"/>
                    <a:pt x="270530" y="206376"/>
                  </a:cubicBezTo>
                  <a:cubicBezTo>
                    <a:pt x="291167" y="212726"/>
                    <a:pt x="229255" y="194734"/>
                    <a:pt x="203855" y="184151"/>
                  </a:cubicBezTo>
                  <a:cubicBezTo>
                    <a:pt x="178455" y="173568"/>
                    <a:pt x="150938" y="166689"/>
                    <a:pt x="118130" y="142876"/>
                  </a:cubicBezTo>
                  <a:cubicBezTo>
                    <a:pt x="85322" y="119063"/>
                    <a:pt x="7005" y="-528"/>
                    <a:pt x="655" y="1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フリーフォーム: 図形 1047">
              <a:extLst>
                <a:ext uri="{FF2B5EF4-FFF2-40B4-BE49-F238E27FC236}">
                  <a16:creationId xmlns:a16="http://schemas.microsoft.com/office/drawing/2014/main" id="{1E817A86-245D-4176-891E-CE300E3BCF72}"/>
                </a:ext>
              </a:extLst>
            </p:cNvPr>
            <p:cNvSpPr/>
            <p:nvPr/>
          </p:nvSpPr>
          <p:spPr>
            <a:xfrm>
              <a:off x="6922014" y="4578350"/>
              <a:ext cx="173565" cy="881664"/>
            </a:xfrm>
            <a:custGeom>
              <a:avLst/>
              <a:gdLst>
                <a:gd name="connsiteX0" fmla="*/ 40761 w 173565"/>
                <a:gd name="connsiteY0" fmla="*/ 0 h 881664"/>
                <a:gd name="connsiteX1" fmla="*/ 5836 w 173565"/>
                <a:gd name="connsiteY1" fmla="*/ 263525 h 881664"/>
                <a:gd name="connsiteX2" fmla="*/ 5836 w 173565"/>
                <a:gd name="connsiteY2" fmla="*/ 203200 h 881664"/>
                <a:gd name="connsiteX3" fmla="*/ 62986 w 173565"/>
                <a:gd name="connsiteY3" fmla="*/ 454025 h 881664"/>
                <a:gd name="connsiteX4" fmla="*/ 50286 w 173565"/>
                <a:gd name="connsiteY4" fmla="*/ 387350 h 881664"/>
                <a:gd name="connsiteX5" fmla="*/ 167761 w 173565"/>
                <a:gd name="connsiteY5" fmla="*/ 860425 h 881664"/>
                <a:gd name="connsiteX6" fmla="*/ 148711 w 173565"/>
                <a:gd name="connsiteY6" fmla="*/ 771525 h 881664"/>
                <a:gd name="connsiteX7" fmla="*/ 88386 w 173565"/>
                <a:gd name="connsiteY7" fmla="*/ 517525 h 881664"/>
                <a:gd name="connsiteX8" fmla="*/ 82036 w 173565"/>
                <a:gd name="connsiteY8" fmla="*/ 596900 h 881664"/>
                <a:gd name="connsiteX9" fmla="*/ 56636 w 173565"/>
                <a:gd name="connsiteY9" fmla="*/ 412750 h 881664"/>
                <a:gd name="connsiteX10" fmla="*/ 56636 w 173565"/>
                <a:gd name="connsiteY10" fmla="*/ 266700 h 881664"/>
                <a:gd name="connsiteX11" fmla="*/ 40761 w 173565"/>
                <a:gd name="connsiteY11" fmla="*/ 0 h 881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3565" h="881664">
                  <a:moveTo>
                    <a:pt x="40761" y="0"/>
                  </a:moveTo>
                  <a:cubicBezTo>
                    <a:pt x="32294" y="-529"/>
                    <a:pt x="11657" y="229658"/>
                    <a:pt x="5836" y="263525"/>
                  </a:cubicBezTo>
                  <a:cubicBezTo>
                    <a:pt x="15" y="297392"/>
                    <a:pt x="-3689" y="171450"/>
                    <a:pt x="5836" y="203200"/>
                  </a:cubicBezTo>
                  <a:cubicBezTo>
                    <a:pt x="15361" y="234950"/>
                    <a:pt x="55578" y="423333"/>
                    <a:pt x="62986" y="454025"/>
                  </a:cubicBezTo>
                  <a:cubicBezTo>
                    <a:pt x="70394" y="484717"/>
                    <a:pt x="32824" y="319617"/>
                    <a:pt x="50286" y="387350"/>
                  </a:cubicBezTo>
                  <a:cubicBezTo>
                    <a:pt x="67748" y="455083"/>
                    <a:pt x="151357" y="796396"/>
                    <a:pt x="167761" y="860425"/>
                  </a:cubicBezTo>
                  <a:cubicBezTo>
                    <a:pt x="184165" y="924454"/>
                    <a:pt x="161940" y="828675"/>
                    <a:pt x="148711" y="771525"/>
                  </a:cubicBezTo>
                  <a:cubicBezTo>
                    <a:pt x="135482" y="714375"/>
                    <a:pt x="99499" y="546629"/>
                    <a:pt x="88386" y="517525"/>
                  </a:cubicBezTo>
                  <a:cubicBezTo>
                    <a:pt x="77274" y="488421"/>
                    <a:pt x="87328" y="614362"/>
                    <a:pt x="82036" y="596900"/>
                  </a:cubicBezTo>
                  <a:cubicBezTo>
                    <a:pt x="76744" y="579438"/>
                    <a:pt x="60869" y="467783"/>
                    <a:pt x="56636" y="412750"/>
                  </a:cubicBezTo>
                  <a:cubicBezTo>
                    <a:pt x="52403" y="357717"/>
                    <a:pt x="54519" y="331258"/>
                    <a:pt x="56636" y="266700"/>
                  </a:cubicBezTo>
                  <a:cubicBezTo>
                    <a:pt x="58753" y="202142"/>
                    <a:pt x="49228" y="529"/>
                    <a:pt x="40761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9" name="フリーフォーム: 図形 1048">
              <a:extLst>
                <a:ext uri="{FF2B5EF4-FFF2-40B4-BE49-F238E27FC236}">
                  <a16:creationId xmlns:a16="http://schemas.microsoft.com/office/drawing/2014/main" id="{CB9BC9CA-77C4-4FAF-A158-45E7E34A63F2}"/>
                </a:ext>
              </a:extLst>
            </p:cNvPr>
            <p:cNvSpPr/>
            <p:nvPr/>
          </p:nvSpPr>
          <p:spPr>
            <a:xfrm>
              <a:off x="7094722" y="5879917"/>
              <a:ext cx="68243" cy="739841"/>
            </a:xfrm>
            <a:custGeom>
              <a:avLst/>
              <a:gdLst>
                <a:gd name="connsiteX0" fmla="*/ 7753 w 68243"/>
                <a:gd name="connsiteY0" fmla="*/ 183 h 739841"/>
                <a:gd name="connsiteX1" fmla="*/ 42678 w 68243"/>
                <a:gd name="connsiteY1" fmla="*/ 301808 h 739841"/>
                <a:gd name="connsiteX2" fmla="*/ 4578 w 68243"/>
                <a:gd name="connsiteY2" fmla="*/ 720908 h 739841"/>
                <a:gd name="connsiteX3" fmla="*/ 7753 w 68243"/>
                <a:gd name="connsiteY3" fmla="*/ 635183 h 739841"/>
                <a:gd name="connsiteX4" fmla="*/ 68078 w 68243"/>
                <a:gd name="connsiteY4" fmla="*/ 343083 h 739841"/>
                <a:gd name="connsiteX5" fmla="*/ 7753 w 68243"/>
                <a:gd name="connsiteY5" fmla="*/ 183 h 739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243" h="739841">
                  <a:moveTo>
                    <a:pt x="7753" y="183"/>
                  </a:moveTo>
                  <a:cubicBezTo>
                    <a:pt x="3520" y="-6696"/>
                    <a:pt x="43207" y="181687"/>
                    <a:pt x="42678" y="301808"/>
                  </a:cubicBezTo>
                  <a:cubicBezTo>
                    <a:pt x="42149" y="421929"/>
                    <a:pt x="10399" y="665346"/>
                    <a:pt x="4578" y="720908"/>
                  </a:cubicBezTo>
                  <a:cubicBezTo>
                    <a:pt x="-1243" y="776470"/>
                    <a:pt x="-2830" y="698154"/>
                    <a:pt x="7753" y="635183"/>
                  </a:cubicBezTo>
                  <a:cubicBezTo>
                    <a:pt x="18336" y="572212"/>
                    <a:pt x="64374" y="448387"/>
                    <a:pt x="68078" y="343083"/>
                  </a:cubicBezTo>
                  <a:cubicBezTo>
                    <a:pt x="71782" y="237779"/>
                    <a:pt x="11986" y="7062"/>
                    <a:pt x="7753" y="1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: 図形 1049">
              <a:extLst>
                <a:ext uri="{FF2B5EF4-FFF2-40B4-BE49-F238E27FC236}">
                  <a16:creationId xmlns:a16="http://schemas.microsoft.com/office/drawing/2014/main" id="{ACD187F1-520E-44FB-A88A-313D90192CFF}"/>
                </a:ext>
              </a:extLst>
            </p:cNvPr>
            <p:cNvSpPr/>
            <p:nvPr/>
          </p:nvSpPr>
          <p:spPr>
            <a:xfrm>
              <a:off x="6838571" y="6636315"/>
              <a:ext cx="213358" cy="961499"/>
            </a:xfrm>
            <a:custGeom>
              <a:avLst/>
              <a:gdLst>
                <a:gd name="connsiteX0" fmla="*/ 213104 w 213358"/>
                <a:gd name="connsiteY0" fmla="*/ 5785 h 961499"/>
                <a:gd name="connsiteX1" fmla="*/ 124204 w 213358"/>
                <a:gd name="connsiteY1" fmla="*/ 577285 h 961499"/>
                <a:gd name="connsiteX2" fmla="*/ 3554 w 213358"/>
                <a:gd name="connsiteY2" fmla="*/ 945585 h 961499"/>
                <a:gd name="connsiteX3" fmla="*/ 38479 w 213358"/>
                <a:gd name="connsiteY3" fmla="*/ 856685 h 961499"/>
                <a:gd name="connsiteX4" fmla="*/ 105154 w 213358"/>
                <a:gd name="connsiteY4" fmla="*/ 513785 h 961499"/>
                <a:gd name="connsiteX5" fmla="*/ 124204 w 213358"/>
                <a:gd name="connsiteY5" fmla="*/ 520135 h 961499"/>
                <a:gd name="connsiteX6" fmla="*/ 149604 w 213358"/>
                <a:gd name="connsiteY6" fmla="*/ 294710 h 961499"/>
                <a:gd name="connsiteX7" fmla="*/ 213104 w 213358"/>
                <a:gd name="connsiteY7" fmla="*/ 5785 h 961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3358" h="961499">
                  <a:moveTo>
                    <a:pt x="213104" y="5785"/>
                  </a:moveTo>
                  <a:cubicBezTo>
                    <a:pt x="208871" y="52881"/>
                    <a:pt x="159129" y="420652"/>
                    <a:pt x="124204" y="577285"/>
                  </a:cubicBezTo>
                  <a:cubicBezTo>
                    <a:pt x="89279" y="733918"/>
                    <a:pt x="17841" y="899018"/>
                    <a:pt x="3554" y="945585"/>
                  </a:cubicBezTo>
                  <a:cubicBezTo>
                    <a:pt x="-10734" y="992152"/>
                    <a:pt x="21546" y="928652"/>
                    <a:pt x="38479" y="856685"/>
                  </a:cubicBezTo>
                  <a:cubicBezTo>
                    <a:pt x="55412" y="784718"/>
                    <a:pt x="90866" y="569877"/>
                    <a:pt x="105154" y="513785"/>
                  </a:cubicBezTo>
                  <a:cubicBezTo>
                    <a:pt x="119442" y="457693"/>
                    <a:pt x="116796" y="556647"/>
                    <a:pt x="124204" y="520135"/>
                  </a:cubicBezTo>
                  <a:cubicBezTo>
                    <a:pt x="131612" y="483623"/>
                    <a:pt x="131612" y="377260"/>
                    <a:pt x="149604" y="294710"/>
                  </a:cubicBezTo>
                  <a:cubicBezTo>
                    <a:pt x="167596" y="212160"/>
                    <a:pt x="217337" y="-41311"/>
                    <a:pt x="213104" y="57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フリーフォーム: 図形 1050">
              <a:extLst>
                <a:ext uri="{FF2B5EF4-FFF2-40B4-BE49-F238E27FC236}">
                  <a16:creationId xmlns:a16="http://schemas.microsoft.com/office/drawing/2014/main" id="{816657BE-F374-4C12-AABC-3779EDCDC233}"/>
                </a:ext>
              </a:extLst>
            </p:cNvPr>
            <p:cNvSpPr/>
            <p:nvPr/>
          </p:nvSpPr>
          <p:spPr>
            <a:xfrm>
              <a:off x="6297836" y="7633863"/>
              <a:ext cx="536744" cy="940339"/>
            </a:xfrm>
            <a:custGeom>
              <a:avLst/>
              <a:gdLst>
                <a:gd name="connsiteX0" fmla="*/ 534764 w 536744"/>
                <a:gd name="connsiteY0" fmla="*/ 8362 h 940339"/>
                <a:gd name="connsiteX1" fmla="*/ 318864 w 536744"/>
                <a:gd name="connsiteY1" fmla="*/ 510012 h 940339"/>
                <a:gd name="connsiteX2" fmla="*/ 442689 w 536744"/>
                <a:gd name="connsiteY2" fmla="*/ 271887 h 940339"/>
                <a:gd name="connsiteX3" fmla="*/ 293464 w 536744"/>
                <a:gd name="connsiteY3" fmla="*/ 535412 h 940339"/>
                <a:gd name="connsiteX4" fmla="*/ 1364 w 536744"/>
                <a:gd name="connsiteY4" fmla="*/ 935462 h 940339"/>
                <a:gd name="connsiteX5" fmla="*/ 188689 w 536744"/>
                <a:gd name="connsiteY5" fmla="*/ 744962 h 940339"/>
                <a:gd name="connsiteX6" fmla="*/ 299814 w 536744"/>
                <a:gd name="connsiteY6" fmla="*/ 554462 h 940339"/>
                <a:gd name="connsiteX7" fmla="*/ 420464 w 536744"/>
                <a:gd name="connsiteY7" fmla="*/ 259187 h 940339"/>
                <a:gd name="connsiteX8" fmla="*/ 426814 w 536744"/>
                <a:gd name="connsiteY8" fmla="*/ 198862 h 940339"/>
                <a:gd name="connsiteX9" fmla="*/ 534764 w 536744"/>
                <a:gd name="connsiteY9" fmla="*/ 8362 h 94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6744" h="940339">
                  <a:moveTo>
                    <a:pt x="534764" y="8362"/>
                  </a:moveTo>
                  <a:cubicBezTo>
                    <a:pt x="516772" y="60220"/>
                    <a:pt x="334210" y="466091"/>
                    <a:pt x="318864" y="510012"/>
                  </a:cubicBezTo>
                  <a:cubicBezTo>
                    <a:pt x="303518" y="553933"/>
                    <a:pt x="446922" y="267654"/>
                    <a:pt x="442689" y="271887"/>
                  </a:cubicBezTo>
                  <a:cubicBezTo>
                    <a:pt x="438456" y="276120"/>
                    <a:pt x="367018" y="424816"/>
                    <a:pt x="293464" y="535412"/>
                  </a:cubicBezTo>
                  <a:cubicBezTo>
                    <a:pt x="219910" y="646008"/>
                    <a:pt x="18826" y="900537"/>
                    <a:pt x="1364" y="935462"/>
                  </a:cubicBezTo>
                  <a:cubicBezTo>
                    <a:pt x="-16099" y="970387"/>
                    <a:pt x="138947" y="808462"/>
                    <a:pt x="188689" y="744962"/>
                  </a:cubicBezTo>
                  <a:cubicBezTo>
                    <a:pt x="238431" y="681462"/>
                    <a:pt x="261185" y="635425"/>
                    <a:pt x="299814" y="554462"/>
                  </a:cubicBezTo>
                  <a:cubicBezTo>
                    <a:pt x="338443" y="473500"/>
                    <a:pt x="399297" y="318454"/>
                    <a:pt x="420464" y="259187"/>
                  </a:cubicBezTo>
                  <a:cubicBezTo>
                    <a:pt x="441631" y="199920"/>
                    <a:pt x="410939" y="236433"/>
                    <a:pt x="426814" y="198862"/>
                  </a:cubicBezTo>
                  <a:cubicBezTo>
                    <a:pt x="442689" y="161291"/>
                    <a:pt x="552756" y="-43496"/>
                    <a:pt x="534764" y="83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フリーフォーム: 図形 1051">
              <a:extLst>
                <a:ext uri="{FF2B5EF4-FFF2-40B4-BE49-F238E27FC236}">
                  <a16:creationId xmlns:a16="http://schemas.microsoft.com/office/drawing/2014/main" id="{2E7943F2-FBF3-4FE1-B4A2-183CDB3C1B4B}"/>
                </a:ext>
              </a:extLst>
            </p:cNvPr>
            <p:cNvSpPr/>
            <p:nvPr/>
          </p:nvSpPr>
          <p:spPr>
            <a:xfrm>
              <a:off x="5260765" y="8573179"/>
              <a:ext cx="928487" cy="475677"/>
            </a:xfrm>
            <a:custGeom>
              <a:avLst/>
              <a:gdLst>
                <a:gd name="connsiteX0" fmla="*/ 901910 w 928487"/>
                <a:gd name="connsiteY0" fmla="*/ 18371 h 475677"/>
                <a:gd name="connsiteX1" fmla="*/ 530435 w 928487"/>
                <a:gd name="connsiteY1" fmla="*/ 361271 h 475677"/>
                <a:gd name="connsiteX2" fmla="*/ 695535 w 928487"/>
                <a:gd name="connsiteY2" fmla="*/ 259671 h 475677"/>
                <a:gd name="connsiteX3" fmla="*/ 463760 w 928487"/>
                <a:gd name="connsiteY3" fmla="*/ 431121 h 475677"/>
                <a:gd name="connsiteX4" fmla="*/ 3385 w 928487"/>
                <a:gd name="connsiteY4" fmla="*/ 475571 h 475677"/>
                <a:gd name="connsiteX5" fmla="*/ 270085 w 928487"/>
                <a:gd name="connsiteY5" fmla="*/ 440646 h 475677"/>
                <a:gd name="connsiteX6" fmla="*/ 555835 w 928487"/>
                <a:gd name="connsiteY6" fmla="*/ 354921 h 475677"/>
                <a:gd name="connsiteX7" fmla="*/ 651085 w 928487"/>
                <a:gd name="connsiteY7" fmla="*/ 300946 h 475677"/>
                <a:gd name="connsiteX8" fmla="*/ 870160 w 928487"/>
                <a:gd name="connsiteY8" fmla="*/ 72346 h 475677"/>
                <a:gd name="connsiteX9" fmla="*/ 901910 w 928487"/>
                <a:gd name="connsiteY9" fmla="*/ 18371 h 475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28487" h="475677">
                  <a:moveTo>
                    <a:pt x="901910" y="18371"/>
                  </a:moveTo>
                  <a:cubicBezTo>
                    <a:pt x="845289" y="66525"/>
                    <a:pt x="564831" y="321054"/>
                    <a:pt x="530435" y="361271"/>
                  </a:cubicBezTo>
                  <a:cubicBezTo>
                    <a:pt x="496039" y="401488"/>
                    <a:pt x="706647" y="248029"/>
                    <a:pt x="695535" y="259671"/>
                  </a:cubicBezTo>
                  <a:cubicBezTo>
                    <a:pt x="684422" y="271313"/>
                    <a:pt x="579118" y="395138"/>
                    <a:pt x="463760" y="431121"/>
                  </a:cubicBezTo>
                  <a:cubicBezTo>
                    <a:pt x="348402" y="467104"/>
                    <a:pt x="35664" y="473984"/>
                    <a:pt x="3385" y="475571"/>
                  </a:cubicBezTo>
                  <a:cubicBezTo>
                    <a:pt x="-28894" y="477158"/>
                    <a:pt x="178010" y="460754"/>
                    <a:pt x="270085" y="440646"/>
                  </a:cubicBezTo>
                  <a:cubicBezTo>
                    <a:pt x="362160" y="420538"/>
                    <a:pt x="492335" y="378204"/>
                    <a:pt x="555835" y="354921"/>
                  </a:cubicBezTo>
                  <a:cubicBezTo>
                    <a:pt x="619335" y="331638"/>
                    <a:pt x="598698" y="348042"/>
                    <a:pt x="651085" y="300946"/>
                  </a:cubicBezTo>
                  <a:cubicBezTo>
                    <a:pt x="703472" y="253850"/>
                    <a:pt x="826768" y="117854"/>
                    <a:pt x="870160" y="72346"/>
                  </a:cubicBezTo>
                  <a:cubicBezTo>
                    <a:pt x="913552" y="26838"/>
                    <a:pt x="958531" y="-29783"/>
                    <a:pt x="901910" y="183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3" name="フリーフォーム: 図形 1052">
              <a:extLst>
                <a:ext uri="{FF2B5EF4-FFF2-40B4-BE49-F238E27FC236}">
                  <a16:creationId xmlns:a16="http://schemas.microsoft.com/office/drawing/2014/main" id="{71AD2B2C-D034-4B6E-A650-EACD20614107}"/>
                </a:ext>
              </a:extLst>
            </p:cNvPr>
            <p:cNvSpPr/>
            <p:nvPr/>
          </p:nvSpPr>
          <p:spPr>
            <a:xfrm>
              <a:off x="4371975" y="8743695"/>
              <a:ext cx="937326" cy="292631"/>
            </a:xfrm>
            <a:custGeom>
              <a:avLst/>
              <a:gdLst>
                <a:gd name="connsiteX0" fmla="*/ 0 w 937326"/>
                <a:gd name="connsiteY0" fmla="*/ 255 h 292631"/>
                <a:gd name="connsiteX1" fmla="*/ 390525 w 937326"/>
                <a:gd name="connsiteY1" fmla="*/ 232030 h 292631"/>
                <a:gd name="connsiteX2" fmla="*/ 273050 w 937326"/>
                <a:gd name="connsiteY2" fmla="*/ 200280 h 292631"/>
                <a:gd name="connsiteX3" fmla="*/ 676275 w 937326"/>
                <a:gd name="connsiteY3" fmla="*/ 279655 h 292631"/>
                <a:gd name="connsiteX4" fmla="*/ 936625 w 937326"/>
                <a:gd name="connsiteY4" fmla="*/ 289180 h 292631"/>
                <a:gd name="connsiteX5" fmla="*/ 600075 w 937326"/>
                <a:gd name="connsiteY5" fmla="*/ 244730 h 292631"/>
                <a:gd name="connsiteX6" fmla="*/ 387350 w 937326"/>
                <a:gd name="connsiteY6" fmla="*/ 187580 h 292631"/>
                <a:gd name="connsiteX7" fmla="*/ 0 w 937326"/>
                <a:gd name="connsiteY7" fmla="*/ 255 h 292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37326" h="292631">
                  <a:moveTo>
                    <a:pt x="0" y="255"/>
                  </a:moveTo>
                  <a:cubicBezTo>
                    <a:pt x="529" y="7663"/>
                    <a:pt x="345017" y="198693"/>
                    <a:pt x="390525" y="232030"/>
                  </a:cubicBezTo>
                  <a:cubicBezTo>
                    <a:pt x="436033" y="265367"/>
                    <a:pt x="225425" y="192343"/>
                    <a:pt x="273050" y="200280"/>
                  </a:cubicBezTo>
                  <a:cubicBezTo>
                    <a:pt x="320675" y="208217"/>
                    <a:pt x="565679" y="264838"/>
                    <a:pt x="676275" y="279655"/>
                  </a:cubicBezTo>
                  <a:cubicBezTo>
                    <a:pt x="786871" y="294472"/>
                    <a:pt x="949325" y="295001"/>
                    <a:pt x="936625" y="289180"/>
                  </a:cubicBezTo>
                  <a:cubicBezTo>
                    <a:pt x="923925" y="283359"/>
                    <a:pt x="691621" y="261663"/>
                    <a:pt x="600075" y="244730"/>
                  </a:cubicBezTo>
                  <a:cubicBezTo>
                    <a:pt x="508529" y="227797"/>
                    <a:pt x="485775" y="226738"/>
                    <a:pt x="387350" y="187580"/>
                  </a:cubicBezTo>
                  <a:cubicBezTo>
                    <a:pt x="288925" y="148422"/>
                    <a:pt x="-529" y="-7153"/>
                    <a:pt x="0" y="2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7" name="フリーフォーム: 図形 1056">
              <a:extLst>
                <a:ext uri="{FF2B5EF4-FFF2-40B4-BE49-F238E27FC236}">
                  <a16:creationId xmlns:a16="http://schemas.microsoft.com/office/drawing/2014/main" id="{28593F92-EA1C-40BF-8EBE-68FA83225F01}"/>
                </a:ext>
              </a:extLst>
            </p:cNvPr>
            <p:cNvSpPr/>
            <p:nvPr/>
          </p:nvSpPr>
          <p:spPr>
            <a:xfrm>
              <a:off x="3215791" y="5424962"/>
              <a:ext cx="184657" cy="737766"/>
            </a:xfrm>
            <a:custGeom>
              <a:avLst/>
              <a:gdLst>
                <a:gd name="connsiteX0" fmla="*/ 184634 w 184657"/>
                <a:gd name="connsiteY0" fmla="*/ 1113 h 737766"/>
                <a:gd name="connsiteX1" fmla="*/ 70334 w 184657"/>
                <a:gd name="connsiteY1" fmla="*/ 267813 h 737766"/>
                <a:gd name="connsiteX2" fmla="*/ 13184 w 184657"/>
                <a:gd name="connsiteY2" fmla="*/ 410688 h 737766"/>
                <a:gd name="connsiteX3" fmla="*/ 13184 w 184657"/>
                <a:gd name="connsiteY3" fmla="*/ 290038 h 737766"/>
                <a:gd name="connsiteX4" fmla="*/ 3659 w 184657"/>
                <a:gd name="connsiteY4" fmla="*/ 569438 h 737766"/>
                <a:gd name="connsiteX5" fmla="*/ 484 w 184657"/>
                <a:gd name="connsiteY5" fmla="*/ 737713 h 737766"/>
                <a:gd name="connsiteX6" fmla="*/ 13184 w 184657"/>
                <a:gd name="connsiteY6" fmla="*/ 553563 h 737766"/>
                <a:gd name="connsiteX7" fmla="*/ 29059 w 184657"/>
                <a:gd name="connsiteY7" fmla="*/ 251938 h 737766"/>
                <a:gd name="connsiteX8" fmla="*/ 79859 w 184657"/>
                <a:gd name="connsiteY8" fmla="*/ 175738 h 737766"/>
                <a:gd name="connsiteX9" fmla="*/ 184634 w 184657"/>
                <a:gd name="connsiteY9" fmla="*/ 1113 h 737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4657" h="737766">
                  <a:moveTo>
                    <a:pt x="184634" y="1113"/>
                  </a:moveTo>
                  <a:cubicBezTo>
                    <a:pt x="183046" y="16459"/>
                    <a:pt x="98909" y="199551"/>
                    <a:pt x="70334" y="267813"/>
                  </a:cubicBezTo>
                  <a:cubicBezTo>
                    <a:pt x="41759" y="336075"/>
                    <a:pt x="22709" y="406984"/>
                    <a:pt x="13184" y="410688"/>
                  </a:cubicBezTo>
                  <a:cubicBezTo>
                    <a:pt x="3659" y="414392"/>
                    <a:pt x="14771" y="263580"/>
                    <a:pt x="13184" y="290038"/>
                  </a:cubicBezTo>
                  <a:cubicBezTo>
                    <a:pt x="11596" y="316496"/>
                    <a:pt x="5776" y="494826"/>
                    <a:pt x="3659" y="569438"/>
                  </a:cubicBezTo>
                  <a:cubicBezTo>
                    <a:pt x="1542" y="644050"/>
                    <a:pt x="-1104" y="740359"/>
                    <a:pt x="484" y="737713"/>
                  </a:cubicBezTo>
                  <a:cubicBezTo>
                    <a:pt x="2071" y="735067"/>
                    <a:pt x="8422" y="634525"/>
                    <a:pt x="13184" y="553563"/>
                  </a:cubicBezTo>
                  <a:cubicBezTo>
                    <a:pt x="17946" y="472601"/>
                    <a:pt x="17947" y="314909"/>
                    <a:pt x="29059" y="251938"/>
                  </a:cubicBezTo>
                  <a:cubicBezTo>
                    <a:pt x="40171" y="188967"/>
                    <a:pt x="53930" y="218071"/>
                    <a:pt x="79859" y="175738"/>
                  </a:cubicBezTo>
                  <a:cubicBezTo>
                    <a:pt x="105788" y="133405"/>
                    <a:pt x="186222" y="-14233"/>
                    <a:pt x="184634" y="11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8" name="フリーフォーム: 図形 1057">
              <a:extLst>
                <a:ext uri="{FF2B5EF4-FFF2-40B4-BE49-F238E27FC236}">
                  <a16:creationId xmlns:a16="http://schemas.microsoft.com/office/drawing/2014/main" id="{305D6F74-1938-4F67-91CC-4577F152FF3F}"/>
                </a:ext>
              </a:extLst>
            </p:cNvPr>
            <p:cNvSpPr/>
            <p:nvPr/>
          </p:nvSpPr>
          <p:spPr>
            <a:xfrm>
              <a:off x="3605167" y="7792806"/>
              <a:ext cx="461721" cy="828598"/>
            </a:xfrm>
            <a:custGeom>
              <a:avLst/>
              <a:gdLst>
                <a:gd name="connsiteX0" fmla="*/ 10100 w 461721"/>
                <a:gd name="connsiteY0" fmla="*/ 17694 h 828598"/>
                <a:gd name="connsiteX1" fmla="*/ 213300 w 461721"/>
                <a:gd name="connsiteY1" fmla="*/ 411394 h 828598"/>
                <a:gd name="connsiteX2" fmla="*/ 166733 w 461721"/>
                <a:gd name="connsiteY2" fmla="*/ 339427 h 828598"/>
                <a:gd name="connsiteX3" fmla="*/ 450366 w 461721"/>
                <a:gd name="connsiteY3" fmla="*/ 813561 h 828598"/>
                <a:gd name="connsiteX4" fmla="*/ 391100 w 461721"/>
                <a:gd name="connsiteY4" fmla="*/ 686561 h 828598"/>
                <a:gd name="connsiteX5" fmla="*/ 255633 w 461721"/>
                <a:gd name="connsiteY5" fmla="*/ 445261 h 828598"/>
                <a:gd name="connsiteX6" fmla="*/ 230233 w 461721"/>
                <a:gd name="connsiteY6" fmla="*/ 373294 h 828598"/>
                <a:gd name="connsiteX7" fmla="*/ 39733 w 461721"/>
                <a:gd name="connsiteY7" fmla="*/ 93894 h 828598"/>
                <a:gd name="connsiteX8" fmla="*/ 31266 w 461721"/>
                <a:gd name="connsiteY8" fmla="*/ 68494 h 828598"/>
                <a:gd name="connsiteX9" fmla="*/ 10100 w 461721"/>
                <a:gd name="connsiteY9" fmla="*/ 17694 h 828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1721" h="828598">
                  <a:moveTo>
                    <a:pt x="10100" y="17694"/>
                  </a:moveTo>
                  <a:cubicBezTo>
                    <a:pt x="40439" y="74844"/>
                    <a:pt x="187195" y="357772"/>
                    <a:pt x="213300" y="411394"/>
                  </a:cubicBezTo>
                  <a:cubicBezTo>
                    <a:pt x="239405" y="465016"/>
                    <a:pt x="127222" y="272399"/>
                    <a:pt x="166733" y="339427"/>
                  </a:cubicBezTo>
                  <a:cubicBezTo>
                    <a:pt x="206244" y="406455"/>
                    <a:pt x="412972" y="755705"/>
                    <a:pt x="450366" y="813561"/>
                  </a:cubicBezTo>
                  <a:cubicBezTo>
                    <a:pt x="487761" y="871417"/>
                    <a:pt x="423555" y="747944"/>
                    <a:pt x="391100" y="686561"/>
                  </a:cubicBezTo>
                  <a:cubicBezTo>
                    <a:pt x="358645" y="625178"/>
                    <a:pt x="282444" y="497472"/>
                    <a:pt x="255633" y="445261"/>
                  </a:cubicBezTo>
                  <a:cubicBezTo>
                    <a:pt x="228822" y="393050"/>
                    <a:pt x="266216" y="431855"/>
                    <a:pt x="230233" y="373294"/>
                  </a:cubicBezTo>
                  <a:cubicBezTo>
                    <a:pt x="194250" y="314733"/>
                    <a:pt x="72894" y="144694"/>
                    <a:pt x="39733" y="93894"/>
                  </a:cubicBezTo>
                  <a:cubicBezTo>
                    <a:pt x="6572" y="43094"/>
                    <a:pt x="35499" y="77666"/>
                    <a:pt x="31266" y="68494"/>
                  </a:cubicBezTo>
                  <a:cubicBezTo>
                    <a:pt x="27033" y="59322"/>
                    <a:pt x="-20239" y="-39456"/>
                    <a:pt x="10100" y="176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フリーフォーム: 図形 1058">
              <a:extLst>
                <a:ext uri="{FF2B5EF4-FFF2-40B4-BE49-F238E27FC236}">
                  <a16:creationId xmlns:a16="http://schemas.microsoft.com/office/drawing/2014/main" id="{F9F3BC95-8F76-41D4-905F-F2D055A9BDA7}"/>
                </a:ext>
              </a:extLst>
            </p:cNvPr>
            <p:cNvSpPr/>
            <p:nvPr/>
          </p:nvSpPr>
          <p:spPr>
            <a:xfrm>
              <a:off x="3378144" y="7120461"/>
              <a:ext cx="188274" cy="598706"/>
            </a:xfrm>
            <a:custGeom>
              <a:avLst/>
              <a:gdLst>
                <a:gd name="connsiteX0" fmla="*/ 33923 w 188274"/>
                <a:gd name="connsiteY0" fmla="*/ 6 h 598706"/>
                <a:gd name="connsiteX1" fmla="*/ 29689 w 188274"/>
                <a:gd name="connsiteY1" fmla="*/ 258239 h 598706"/>
                <a:gd name="connsiteX2" fmla="*/ 56 w 188274"/>
                <a:gd name="connsiteY2" fmla="*/ 127006 h 598706"/>
                <a:gd name="connsiteX3" fmla="*/ 38156 w 188274"/>
                <a:gd name="connsiteY3" fmla="*/ 232839 h 598706"/>
                <a:gd name="connsiteX4" fmla="*/ 186323 w 188274"/>
                <a:gd name="connsiteY4" fmla="*/ 596906 h 598706"/>
                <a:gd name="connsiteX5" fmla="*/ 118589 w 188274"/>
                <a:gd name="connsiteY5" fmla="*/ 368306 h 598706"/>
                <a:gd name="connsiteX6" fmla="*/ 55089 w 188274"/>
                <a:gd name="connsiteY6" fmla="*/ 266706 h 598706"/>
                <a:gd name="connsiteX7" fmla="*/ 33923 w 188274"/>
                <a:gd name="connsiteY7" fmla="*/ 6 h 598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8274" h="598706">
                  <a:moveTo>
                    <a:pt x="33923" y="6"/>
                  </a:moveTo>
                  <a:cubicBezTo>
                    <a:pt x="29690" y="-1405"/>
                    <a:pt x="35333" y="237072"/>
                    <a:pt x="29689" y="258239"/>
                  </a:cubicBezTo>
                  <a:cubicBezTo>
                    <a:pt x="24045" y="279406"/>
                    <a:pt x="-1355" y="131239"/>
                    <a:pt x="56" y="127006"/>
                  </a:cubicBezTo>
                  <a:cubicBezTo>
                    <a:pt x="1467" y="122773"/>
                    <a:pt x="7112" y="154522"/>
                    <a:pt x="38156" y="232839"/>
                  </a:cubicBezTo>
                  <a:cubicBezTo>
                    <a:pt x="69200" y="311156"/>
                    <a:pt x="172918" y="574328"/>
                    <a:pt x="186323" y="596906"/>
                  </a:cubicBezTo>
                  <a:cubicBezTo>
                    <a:pt x="199729" y="619484"/>
                    <a:pt x="140461" y="423339"/>
                    <a:pt x="118589" y="368306"/>
                  </a:cubicBezTo>
                  <a:cubicBezTo>
                    <a:pt x="96717" y="313273"/>
                    <a:pt x="70611" y="327384"/>
                    <a:pt x="55089" y="266706"/>
                  </a:cubicBezTo>
                  <a:cubicBezTo>
                    <a:pt x="39567" y="206028"/>
                    <a:pt x="38156" y="1417"/>
                    <a:pt x="33923" y="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フリーフォーム: 図形 1059">
              <a:extLst>
                <a:ext uri="{FF2B5EF4-FFF2-40B4-BE49-F238E27FC236}">
                  <a16:creationId xmlns:a16="http://schemas.microsoft.com/office/drawing/2014/main" id="{29454F7B-64ED-47D8-A2E2-CD418E6A8E17}"/>
                </a:ext>
              </a:extLst>
            </p:cNvPr>
            <p:cNvSpPr/>
            <p:nvPr/>
          </p:nvSpPr>
          <p:spPr>
            <a:xfrm>
              <a:off x="3175462" y="6282422"/>
              <a:ext cx="190196" cy="768403"/>
            </a:xfrm>
            <a:custGeom>
              <a:avLst/>
              <a:gdLst>
                <a:gd name="connsiteX0" fmla="*/ 8005 w 190196"/>
                <a:gd name="connsiteY0" fmla="*/ 12545 h 768403"/>
                <a:gd name="connsiteX1" fmla="*/ 92671 w 190196"/>
                <a:gd name="connsiteY1" fmla="*/ 270778 h 768403"/>
                <a:gd name="connsiteX2" fmla="*/ 88438 w 190196"/>
                <a:gd name="connsiteY2" fmla="*/ 482445 h 768403"/>
                <a:gd name="connsiteX3" fmla="*/ 105371 w 190196"/>
                <a:gd name="connsiteY3" fmla="*/ 554411 h 768403"/>
                <a:gd name="connsiteX4" fmla="*/ 190038 w 190196"/>
                <a:gd name="connsiteY4" fmla="*/ 766078 h 768403"/>
                <a:gd name="connsiteX5" fmla="*/ 126538 w 190196"/>
                <a:gd name="connsiteY5" fmla="*/ 651778 h 768403"/>
                <a:gd name="connsiteX6" fmla="*/ 126538 w 190196"/>
                <a:gd name="connsiteY6" fmla="*/ 414711 h 768403"/>
                <a:gd name="connsiteX7" fmla="*/ 118071 w 190196"/>
                <a:gd name="connsiteY7" fmla="*/ 325811 h 768403"/>
                <a:gd name="connsiteX8" fmla="*/ 16471 w 190196"/>
                <a:gd name="connsiteY8" fmla="*/ 67578 h 768403"/>
                <a:gd name="connsiteX9" fmla="*/ 8005 w 190196"/>
                <a:gd name="connsiteY9" fmla="*/ 12545 h 768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0196" h="768403">
                  <a:moveTo>
                    <a:pt x="8005" y="12545"/>
                  </a:moveTo>
                  <a:cubicBezTo>
                    <a:pt x="20705" y="46412"/>
                    <a:pt x="79266" y="192461"/>
                    <a:pt x="92671" y="270778"/>
                  </a:cubicBezTo>
                  <a:cubicBezTo>
                    <a:pt x="106076" y="349095"/>
                    <a:pt x="86321" y="435173"/>
                    <a:pt x="88438" y="482445"/>
                  </a:cubicBezTo>
                  <a:cubicBezTo>
                    <a:pt x="90555" y="529717"/>
                    <a:pt x="88438" y="507139"/>
                    <a:pt x="105371" y="554411"/>
                  </a:cubicBezTo>
                  <a:cubicBezTo>
                    <a:pt x="122304" y="601683"/>
                    <a:pt x="186510" y="749850"/>
                    <a:pt x="190038" y="766078"/>
                  </a:cubicBezTo>
                  <a:cubicBezTo>
                    <a:pt x="193566" y="782306"/>
                    <a:pt x="137121" y="710339"/>
                    <a:pt x="126538" y="651778"/>
                  </a:cubicBezTo>
                  <a:cubicBezTo>
                    <a:pt x="115955" y="593217"/>
                    <a:pt x="127949" y="469039"/>
                    <a:pt x="126538" y="414711"/>
                  </a:cubicBezTo>
                  <a:cubicBezTo>
                    <a:pt x="125127" y="360383"/>
                    <a:pt x="136415" y="383666"/>
                    <a:pt x="118071" y="325811"/>
                  </a:cubicBezTo>
                  <a:cubicBezTo>
                    <a:pt x="99727" y="267956"/>
                    <a:pt x="35521" y="116261"/>
                    <a:pt x="16471" y="67578"/>
                  </a:cubicBezTo>
                  <a:cubicBezTo>
                    <a:pt x="-2579" y="18895"/>
                    <a:pt x="-4695" y="-21322"/>
                    <a:pt x="8005" y="125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フリーフォーム: 図形 1060">
              <a:extLst>
                <a:ext uri="{FF2B5EF4-FFF2-40B4-BE49-F238E27FC236}">
                  <a16:creationId xmlns:a16="http://schemas.microsoft.com/office/drawing/2014/main" id="{6C87BD35-3FD1-4F47-A173-E689CF902C90}"/>
                </a:ext>
              </a:extLst>
            </p:cNvPr>
            <p:cNvSpPr/>
            <p:nvPr/>
          </p:nvSpPr>
          <p:spPr>
            <a:xfrm>
              <a:off x="3149442" y="7035762"/>
              <a:ext cx="184522" cy="574104"/>
            </a:xfrm>
            <a:custGeom>
              <a:avLst/>
              <a:gdLst>
                <a:gd name="connsiteX0" fmla="*/ 158 w 184522"/>
                <a:gd name="connsiteY0" fmla="*/ 6388 h 574104"/>
                <a:gd name="connsiteX1" fmla="*/ 177958 w 184522"/>
                <a:gd name="connsiteY1" fmla="*/ 558838 h 574104"/>
                <a:gd name="connsiteX2" fmla="*/ 146208 w 184522"/>
                <a:gd name="connsiteY2" fmla="*/ 406438 h 574104"/>
                <a:gd name="connsiteX3" fmla="*/ 146208 w 184522"/>
                <a:gd name="connsiteY3" fmla="*/ 266738 h 574104"/>
                <a:gd name="connsiteX4" fmla="*/ 158 w 184522"/>
                <a:gd name="connsiteY4" fmla="*/ 6388 h 574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522" h="574104">
                  <a:moveTo>
                    <a:pt x="158" y="6388"/>
                  </a:moveTo>
                  <a:cubicBezTo>
                    <a:pt x="5450" y="55071"/>
                    <a:pt x="153616" y="492163"/>
                    <a:pt x="177958" y="558838"/>
                  </a:cubicBezTo>
                  <a:cubicBezTo>
                    <a:pt x="202300" y="625513"/>
                    <a:pt x="151500" y="455121"/>
                    <a:pt x="146208" y="406438"/>
                  </a:cubicBezTo>
                  <a:cubicBezTo>
                    <a:pt x="140916" y="357755"/>
                    <a:pt x="168433" y="332355"/>
                    <a:pt x="146208" y="266738"/>
                  </a:cubicBezTo>
                  <a:cubicBezTo>
                    <a:pt x="123983" y="201121"/>
                    <a:pt x="-5134" y="-42295"/>
                    <a:pt x="158" y="63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フリーフォーム: 図形 1061">
              <a:extLst>
                <a:ext uri="{FF2B5EF4-FFF2-40B4-BE49-F238E27FC236}">
                  <a16:creationId xmlns:a16="http://schemas.microsoft.com/office/drawing/2014/main" id="{F669DA9C-D949-487D-9041-8F2ADAFE85D2}"/>
                </a:ext>
              </a:extLst>
            </p:cNvPr>
            <p:cNvSpPr/>
            <p:nvPr/>
          </p:nvSpPr>
          <p:spPr>
            <a:xfrm>
              <a:off x="2495459" y="5621922"/>
              <a:ext cx="280081" cy="191075"/>
            </a:xfrm>
            <a:custGeom>
              <a:avLst/>
              <a:gdLst>
                <a:gd name="connsiteX0" fmla="*/ 279491 w 280081"/>
                <a:gd name="connsiteY0" fmla="*/ 126945 h 191075"/>
                <a:gd name="connsiteX1" fmla="*/ 199058 w 280081"/>
                <a:gd name="connsiteY1" fmla="*/ 29578 h 191075"/>
                <a:gd name="connsiteX2" fmla="*/ 67824 w 280081"/>
                <a:gd name="connsiteY2" fmla="*/ 86728 h 191075"/>
                <a:gd name="connsiteX3" fmla="*/ 91 w 280081"/>
                <a:gd name="connsiteY3" fmla="*/ 190445 h 191075"/>
                <a:gd name="connsiteX4" fmla="*/ 55124 w 280081"/>
                <a:gd name="connsiteY4" fmla="*/ 124828 h 191075"/>
                <a:gd name="connsiteX5" fmla="*/ 131324 w 280081"/>
                <a:gd name="connsiteY5" fmla="*/ 16878 h 191075"/>
                <a:gd name="connsiteX6" fmla="*/ 158841 w 280081"/>
                <a:gd name="connsiteY6" fmla="*/ 8411 h 191075"/>
                <a:gd name="connsiteX7" fmla="*/ 279491 w 280081"/>
                <a:gd name="connsiteY7" fmla="*/ 126945 h 191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0081" h="191075">
                  <a:moveTo>
                    <a:pt x="279491" y="126945"/>
                  </a:moveTo>
                  <a:cubicBezTo>
                    <a:pt x="286194" y="130473"/>
                    <a:pt x="234336" y="36281"/>
                    <a:pt x="199058" y="29578"/>
                  </a:cubicBezTo>
                  <a:cubicBezTo>
                    <a:pt x="163780" y="22875"/>
                    <a:pt x="100985" y="59917"/>
                    <a:pt x="67824" y="86728"/>
                  </a:cubicBezTo>
                  <a:cubicBezTo>
                    <a:pt x="34663" y="113539"/>
                    <a:pt x="2208" y="184095"/>
                    <a:pt x="91" y="190445"/>
                  </a:cubicBezTo>
                  <a:cubicBezTo>
                    <a:pt x="-2026" y="196795"/>
                    <a:pt x="33252" y="153756"/>
                    <a:pt x="55124" y="124828"/>
                  </a:cubicBezTo>
                  <a:cubicBezTo>
                    <a:pt x="76996" y="95900"/>
                    <a:pt x="114038" y="36281"/>
                    <a:pt x="131324" y="16878"/>
                  </a:cubicBezTo>
                  <a:cubicBezTo>
                    <a:pt x="148610" y="-2525"/>
                    <a:pt x="135205" y="-4994"/>
                    <a:pt x="158841" y="8411"/>
                  </a:cubicBezTo>
                  <a:cubicBezTo>
                    <a:pt x="182477" y="21816"/>
                    <a:pt x="272788" y="123417"/>
                    <a:pt x="279491" y="1269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フリーフォーム: 図形 1062">
              <a:extLst>
                <a:ext uri="{FF2B5EF4-FFF2-40B4-BE49-F238E27FC236}">
                  <a16:creationId xmlns:a16="http://schemas.microsoft.com/office/drawing/2014/main" id="{50762965-310E-41DE-951D-BEB00FC54BB2}"/>
                </a:ext>
              </a:extLst>
            </p:cNvPr>
            <p:cNvSpPr/>
            <p:nvPr/>
          </p:nvSpPr>
          <p:spPr>
            <a:xfrm>
              <a:off x="2457211" y="5892599"/>
              <a:ext cx="42787" cy="656775"/>
            </a:xfrm>
            <a:custGeom>
              <a:avLst/>
              <a:gdLst>
                <a:gd name="connsiteX0" fmla="*/ 42572 w 42787"/>
                <a:gd name="connsiteY0" fmla="*/ 201 h 656775"/>
                <a:gd name="connsiteX1" fmla="*/ 239 w 42787"/>
                <a:gd name="connsiteY1" fmla="*/ 86984 h 656775"/>
                <a:gd name="connsiteX2" fmla="*/ 25639 w 42787"/>
                <a:gd name="connsiteY2" fmla="*/ 226684 h 656775"/>
                <a:gd name="connsiteX3" fmla="*/ 31989 w 42787"/>
                <a:gd name="connsiteY3" fmla="*/ 343101 h 656775"/>
                <a:gd name="connsiteX4" fmla="*/ 10822 w 42787"/>
                <a:gd name="connsiteY4" fmla="*/ 402368 h 656775"/>
                <a:gd name="connsiteX5" fmla="*/ 40456 w 42787"/>
                <a:gd name="connsiteY5" fmla="*/ 647901 h 656775"/>
                <a:gd name="connsiteX6" fmla="*/ 29872 w 42787"/>
                <a:gd name="connsiteY6" fmla="*/ 567468 h 656775"/>
                <a:gd name="connsiteX7" fmla="*/ 19289 w 42787"/>
                <a:gd name="connsiteY7" fmla="*/ 235151 h 656775"/>
                <a:gd name="connsiteX8" fmla="*/ 17172 w 42787"/>
                <a:gd name="connsiteY8" fmla="*/ 110268 h 656775"/>
                <a:gd name="connsiteX9" fmla="*/ 42572 w 42787"/>
                <a:gd name="connsiteY9" fmla="*/ 201 h 656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787" h="656775">
                  <a:moveTo>
                    <a:pt x="42572" y="201"/>
                  </a:moveTo>
                  <a:cubicBezTo>
                    <a:pt x="39750" y="-3680"/>
                    <a:pt x="3061" y="49237"/>
                    <a:pt x="239" y="86984"/>
                  </a:cubicBezTo>
                  <a:cubicBezTo>
                    <a:pt x="-2583" y="124731"/>
                    <a:pt x="20347" y="183998"/>
                    <a:pt x="25639" y="226684"/>
                  </a:cubicBezTo>
                  <a:cubicBezTo>
                    <a:pt x="30931" y="269370"/>
                    <a:pt x="34458" y="313820"/>
                    <a:pt x="31989" y="343101"/>
                  </a:cubicBezTo>
                  <a:cubicBezTo>
                    <a:pt x="29520" y="372382"/>
                    <a:pt x="9411" y="351568"/>
                    <a:pt x="10822" y="402368"/>
                  </a:cubicBezTo>
                  <a:cubicBezTo>
                    <a:pt x="12233" y="453168"/>
                    <a:pt x="37281" y="620384"/>
                    <a:pt x="40456" y="647901"/>
                  </a:cubicBezTo>
                  <a:cubicBezTo>
                    <a:pt x="43631" y="675418"/>
                    <a:pt x="33400" y="636260"/>
                    <a:pt x="29872" y="567468"/>
                  </a:cubicBezTo>
                  <a:cubicBezTo>
                    <a:pt x="26344" y="498676"/>
                    <a:pt x="21406" y="311351"/>
                    <a:pt x="19289" y="235151"/>
                  </a:cubicBezTo>
                  <a:cubicBezTo>
                    <a:pt x="17172" y="158951"/>
                    <a:pt x="14703" y="148368"/>
                    <a:pt x="17172" y="110268"/>
                  </a:cubicBezTo>
                  <a:cubicBezTo>
                    <a:pt x="19641" y="72168"/>
                    <a:pt x="45394" y="4082"/>
                    <a:pt x="42572" y="2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フリーフォーム: 図形 1063">
              <a:extLst>
                <a:ext uri="{FF2B5EF4-FFF2-40B4-BE49-F238E27FC236}">
                  <a16:creationId xmlns:a16="http://schemas.microsoft.com/office/drawing/2014/main" id="{A58FD5EE-E1D6-42C9-B6A0-070980E82334}"/>
                </a:ext>
              </a:extLst>
            </p:cNvPr>
            <p:cNvSpPr/>
            <p:nvPr/>
          </p:nvSpPr>
          <p:spPr>
            <a:xfrm>
              <a:off x="2540330" y="6584443"/>
              <a:ext cx="437822" cy="507567"/>
            </a:xfrm>
            <a:custGeom>
              <a:avLst/>
              <a:gdLst>
                <a:gd name="connsiteX0" fmla="*/ 3903 w 437822"/>
                <a:gd name="connsiteY0" fmla="*/ 507 h 507567"/>
                <a:gd name="connsiteX1" fmla="*/ 84337 w 437822"/>
                <a:gd name="connsiteY1" fmla="*/ 163490 h 507567"/>
                <a:gd name="connsiteX2" fmla="*/ 67403 w 437822"/>
                <a:gd name="connsiteY2" fmla="*/ 148674 h 507567"/>
                <a:gd name="connsiteX3" fmla="*/ 194403 w 437822"/>
                <a:gd name="connsiteY3" fmla="*/ 307424 h 507567"/>
                <a:gd name="connsiteX4" fmla="*/ 183820 w 437822"/>
                <a:gd name="connsiteY4" fmla="*/ 296840 h 507567"/>
                <a:gd name="connsiteX5" fmla="*/ 353153 w 437822"/>
                <a:gd name="connsiteY5" fmla="*/ 476757 h 507567"/>
                <a:gd name="connsiteX6" fmla="*/ 437820 w 437822"/>
                <a:gd name="connsiteY6" fmla="*/ 506390 h 507567"/>
                <a:gd name="connsiteX7" fmla="*/ 351037 w 437822"/>
                <a:gd name="connsiteY7" fmla="*/ 464057 h 507567"/>
                <a:gd name="connsiteX8" fmla="*/ 215570 w 437822"/>
                <a:gd name="connsiteY8" fmla="*/ 373040 h 507567"/>
                <a:gd name="connsiteX9" fmla="*/ 141487 w 437822"/>
                <a:gd name="connsiteY9" fmla="*/ 269324 h 507567"/>
                <a:gd name="connsiteX10" fmla="*/ 25070 w 437822"/>
                <a:gd name="connsiteY10" fmla="*/ 116924 h 507567"/>
                <a:gd name="connsiteX11" fmla="*/ 3903 w 437822"/>
                <a:gd name="connsiteY11" fmla="*/ 507 h 507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7822" h="507567">
                  <a:moveTo>
                    <a:pt x="3903" y="507"/>
                  </a:moveTo>
                  <a:cubicBezTo>
                    <a:pt x="13781" y="8268"/>
                    <a:pt x="73754" y="138796"/>
                    <a:pt x="84337" y="163490"/>
                  </a:cubicBezTo>
                  <a:cubicBezTo>
                    <a:pt x="94920" y="188184"/>
                    <a:pt x="49059" y="124685"/>
                    <a:pt x="67403" y="148674"/>
                  </a:cubicBezTo>
                  <a:cubicBezTo>
                    <a:pt x="85747" y="172663"/>
                    <a:pt x="175000" y="282730"/>
                    <a:pt x="194403" y="307424"/>
                  </a:cubicBezTo>
                  <a:cubicBezTo>
                    <a:pt x="213806" y="332118"/>
                    <a:pt x="183820" y="296840"/>
                    <a:pt x="183820" y="296840"/>
                  </a:cubicBezTo>
                  <a:cubicBezTo>
                    <a:pt x="210278" y="325062"/>
                    <a:pt x="310820" y="441832"/>
                    <a:pt x="353153" y="476757"/>
                  </a:cubicBezTo>
                  <a:cubicBezTo>
                    <a:pt x="395486" y="511682"/>
                    <a:pt x="438173" y="508507"/>
                    <a:pt x="437820" y="506390"/>
                  </a:cubicBezTo>
                  <a:cubicBezTo>
                    <a:pt x="437467" y="504273"/>
                    <a:pt x="388078" y="486282"/>
                    <a:pt x="351037" y="464057"/>
                  </a:cubicBezTo>
                  <a:cubicBezTo>
                    <a:pt x="313996" y="441832"/>
                    <a:pt x="250495" y="405496"/>
                    <a:pt x="215570" y="373040"/>
                  </a:cubicBezTo>
                  <a:cubicBezTo>
                    <a:pt x="180645" y="340585"/>
                    <a:pt x="173237" y="312010"/>
                    <a:pt x="141487" y="269324"/>
                  </a:cubicBezTo>
                  <a:cubicBezTo>
                    <a:pt x="109737" y="226638"/>
                    <a:pt x="46589" y="157846"/>
                    <a:pt x="25070" y="116924"/>
                  </a:cubicBezTo>
                  <a:cubicBezTo>
                    <a:pt x="3551" y="76002"/>
                    <a:pt x="-5975" y="-7254"/>
                    <a:pt x="3903" y="5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フリーフォーム: 図形 1064">
              <a:extLst>
                <a:ext uri="{FF2B5EF4-FFF2-40B4-BE49-F238E27FC236}">
                  <a16:creationId xmlns:a16="http://schemas.microsoft.com/office/drawing/2014/main" id="{08A00FF5-AAFC-4559-B9DD-80F330D092BE}"/>
                </a:ext>
              </a:extLst>
            </p:cNvPr>
            <p:cNvSpPr/>
            <p:nvPr/>
          </p:nvSpPr>
          <p:spPr>
            <a:xfrm>
              <a:off x="2986617" y="7054408"/>
              <a:ext cx="207537" cy="46848"/>
            </a:xfrm>
            <a:custGeom>
              <a:avLst/>
              <a:gdLst>
                <a:gd name="connsiteX0" fmla="*/ 0 w 207537"/>
                <a:gd name="connsiteY0" fmla="*/ 42775 h 46848"/>
                <a:gd name="connsiteX1" fmla="*/ 105833 w 207537"/>
                <a:gd name="connsiteY1" fmla="*/ 42775 h 46848"/>
                <a:gd name="connsiteX2" fmla="*/ 207433 w 207537"/>
                <a:gd name="connsiteY2" fmla="*/ 442 h 46848"/>
                <a:gd name="connsiteX3" fmla="*/ 86783 w 207537"/>
                <a:gd name="connsiteY3" fmla="*/ 19492 h 46848"/>
                <a:gd name="connsiteX4" fmla="*/ 0 w 207537"/>
                <a:gd name="connsiteY4" fmla="*/ 42775 h 46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7537" h="46848">
                  <a:moveTo>
                    <a:pt x="0" y="42775"/>
                  </a:moveTo>
                  <a:cubicBezTo>
                    <a:pt x="35630" y="46302"/>
                    <a:pt x="71261" y="49830"/>
                    <a:pt x="105833" y="42775"/>
                  </a:cubicBezTo>
                  <a:cubicBezTo>
                    <a:pt x="140405" y="35720"/>
                    <a:pt x="210608" y="4322"/>
                    <a:pt x="207433" y="442"/>
                  </a:cubicBezTo>
                  <a:cubicBezTo>
                    <a:pt x="204258" y="-3438"/>
                    <a:pt x="86783" y="19492"/>
                    <a:pt x="86783" y="19492"/>
                  </a:cubicBezTo>
                  <a:lnTo>
                    <a:pt x="0" y="42775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フリーフォーム: 図形 1065">
              <a:extLst>
                <a:ext uri="{FF2B5EF4-FFF2-40B4-BE49-F238E27FC236}">
                  <a16:creationId xmlns:a16="http://schemas.microsoft.com/office/drawing/2014/main" id="{10F883B4-B935-41A4-A7A5-195A10EC2510}"/>
                </a:ext>
              </a:extLst>
            </p:cNvPr>
            <p:cNvSpPr/>
            <p:nvPr/>
          </p:nvSpPr>
          <p:spPr>
            <a:xfrm>
              <a:off x="5039242" y="7010308"/>
              <a:ext cx="253733" cy="220673"/>
            </a:xfrm>
            <a:custGeom>
              <a:avLst/>
              <a:gdLst>
                <a:gd name="connsiteX0" fmla="*/ 541 w 253733"/>
                <a:gd name="connsiteY0" fmla="*/ 92 h 220673"/>
                <a:gd name="connsiteX1" fmla="*/ 61925 w 253733"/>
                <a:gd name="connsiteY1" fmla="*/ 105925 h 220673"/>
                <a:gd name="connsiteX2" fmla="*/ 17475 w 253733"/>
                <a:gd name="connsiteY2" fmla="*/ 175775 h 220673"/>
                <a:gd name="connsiteX3" fmla="*/ 47108 w 253733"/>
                <a:gd name="connsiteY3" fmla="*/ 165192 h 220673"/>
                <a:gd name="connsiteX4" fmla="*/ 252425 w 253733"/>
                <a:gd name="connsiteY4" fmla="*/ 220225 h 220673"/>
                <a:gd name="connsiteX5" fmla="*/ 140241 w 253733"/>
                <a:gd name="connsiteY5" fmla="*/ 192709 h 220673"/>
                <a:gd name="connsiteX6" fmla="*/ 19591 w 253733"/>
                <a:gd name="connsiteY6" fmla="*/ 165192 h 220673"/>
                <a:gd name="connsiteX7" fmla="*/ 30175 w 253733"/>
                <a:gd name="connsiteY7" fmla="*/ 124975 h 220673"/>
                <a:gd name="connsiteX8" fmla="*/ 541 w 253733"/>
                <a:gd name="connsiteY8" fmla="*/ 92 h 220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3733" h="220673">
                  <a:moveTo>
                    <a:pt x="541" y="92"/>
                  </a:moveTo>
                  <a:cubicBezTo>
                    <a:pt x="5833" y="-3083"/>
                    <a:pt x="59103" y="76645"/>
                    <a:pt x="61925" y="105925"/>
                  </a:cubicBezTo>
                  <a:cubicBezTo>
                    <a:pt x="64747" y="135206"/>
                    <a:pt x="19945" y="165897"/>
                    <a:pt x="17475" y="175775"/>
                  </a:cubicBezTo>
                  <a:cubicBezTo>
                    <a:pt x="15006" y="185653"/>
                    <a:pt x="7950" y="157784"/>
                    <a:pt x="47108" y="165192"/>
                  </a:cubicBezTo>
                  <a:cubicBezTo>
                    <a:pt x="86266" y="172600"/>
                    <a:pt x="236903" y="215639"/>
                    <a:pt x="252425" y="220225"/>
                  </a:cubicBezTo>
                  <a:cubicBezTo>
                    <a:pt x="267947" y="224811"/>
                    <a:pt x="140241" y="192709"/>
                    <a:pt x="140241" y="192709"/>
                  </a:cubicBezTo>
                  <a:cubicBezTo>
                    <a:pt x="101435" y="183537"/>
                    <a:pt x="37935" y="176481"/>
                    <a:pt x="19591" y="165192"/>
                  </a:cubicBezTo>
                  <a:cubicBezTo>
                    <a:pt x="1247" y="153903"/>
                    <a:pt x="29822" y="146847"/>
                    <a:pt x="30175" y="124975"/>
                  </a:cubicBezTo>
                  <a:cubicBezTo>
                    <a:pt x="30528" y="103103"/>
                    <a:pt x="-4751" y="3267"/>
                    <a:pt x="541" y="92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フリーフォーム: 図形 1066">
              <a:extLst>
                <a:ext uri="{FF2B5EF4-FFF2-40B4-BE49-F238E27FC236}">
                  <a16:creationId xmlns:a16="http://schemas.microsoft.com/office/drawing/2014/main" id="{470B80D9-48F8-4BE0-8A42-242E2B13CEC2}"/>
                </a:ext>
              </a:extLst>
            </p:cNvPr>
            <p:cNvSpPr/>
            <p:nvPr/>
          </p:nvSpPr>
          <p:spPr>
            <a:xfrm>
              <a:off x="5678948" y="7207126"/>
              <a:ext cx="177176" cy="49154"/>
            </a:xfrm>
            <a:custGeom>
              <a:avLst/>
              <a:gdLst>
                <a:gd name="connsiteX0" fmla="*/ 69 w 177176"/>
                <a:gd name="connsiteY0" fmla="*/ 33991 h 49154"/>
                <a:gd name="connsiteX1" fmla="*/ 95319 w 177176"/>
                <a:gd name="connsiteY1" fmla="*/ 124 h 49154"/>
                <a:gd name="connsiteX2" fmla="*/ 175752 w 177176"/>
                <a:gd name="connsiteY2" fmla="*/ 48807 h 49154"/>
                <a:gd name="connsiteX3" fmla="*/ 141885 w 177176"/>
                <a:gd name="connsiteY3" fmla="*/ 21291 h 49154"/>
                <a:gd name="connsiteX4" fmla="*/ 80502 w 177176"/>
                <a:gd name="connsiteY4" fmla="*/ 8591 h 49154"/>
                <a:gd name="connsiteX5" fmla="*/ 69 w 177176"/>
                <a:gd name="connsiteY5" fmla="*/ 33991 h 49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7176" h="49154">
                  <a:moveTo>
                    <a:pt x="69" y="33991"/>
                  </a:moveTo>
                  <a:cubicBezTo>
                    <a:pt x="2539" y="32580"/>
                    <a:pt x="66039" y="-2345"/>
                    <a:pt x="95319" y="124"/>
                  </a:cubicBezTo>
                  <a:cubicBezTo>
                    <a:pt x="124600" y="2593"/>
                    <a:pt x="167991" y="45279"/>
                    <a:pt x="175752" y="48807"/>
                  </a:cubicBezTo>
                  <a:cubicBezTo>
                    <a:pt x="183513" y="52335"/>
                    <a:pt x="157760" y="27994"/>
                    <a:pt x="141885" y="21291"/>
                  </a:cubicBezTo>
                  <a:cubicBezTo>
                    <a:pt x="126010" y="14588"/>
                    <a:pt x="99199" y="6122"/>
                    <a:pt x="80502" y="8591"/>
                  </a:cubicBezTo>
                  <a:cubicBezTo>
                    <a:pt x="61805" y="11060"/>
                    <a:pt x="-2401" y="35402"/>
                    <a:pt x="69" y="339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8" name="フリーフォーム: 図形 1067">
              <a:extLst>
                <a:ext uri="{FF2B5EF4-FFF2-40B4-BE49-F238E27FC236}">
                  <a16:creationId xmlns:a16="http://schemas.microsoft.com/office/drawing/2014/main" id="{2B9068FF-ABAC-4FEF-86C0-8410DC33244D}"/>
                </a:ext>
              </a:extLst>
            </p:cNvPr>
            <p:cNvSpPr/>
            <p:nvPr/>
          </p:nvSpPr>
          <p:spPr>
            <a:xfrm>
              <a:off x="7368038" y="5728633"/>
              <a:ext cx="136256" cy="701475"/>
            </a:xfrm>
            <a:custGeom>
              <a:avLst/>
              <a:gdLst>
                <a:gd name="connsiteX0" fmla="*/ 79 w 136256"/>
                <a:gd name="connsiteY0" fmla="*/ 1184 h 701475"/>
                <a:gd name="connsiteX1" fmla="*/ 82629 w 136256"/>
                <a:gd name="connsiteY1" fmla="*/ 143000 h 701475"/>
                <a:gd name="connsiteX2" fmla="*/ 72045 w 136256"/>
                <a:gd name="connsiteY2" fmla="*/ 132417 h 701475"/>
                <a:gd name="connsiteX3" fmla="*/ 114379 w 136256"/>
                <a:gd name="connsiteY3" fmla="*/ 280584 h 701475"/>
                <a:gd name="connsiteX4" fmla="*/ 112262 w 136256"/>
                <a:gd name="connsiteY4" fmla="*/ 375834 h 701475"/>
                <a:gd name="connsiteX5" fmla="*/ 63579 w 136256"/>
                <a:gd name="connsiteY5" fmla="*/ 543050 h 701475"/>
                <a:gd name="connsiteX6" fmla="*/ 23362 w 136256"/>
                <a:gd name="connsiteY6" fmla="*/ 697567 h 701475"/>
                <a:gd name="connsiteX7" fmla="*/ 50879 w 136256"/>
                <a:gd name="connsiteY7" fmla="*/ 636184 h 701475"/>
                <a:gd name="connsiteX8" fmla="*/ 129195 w 136256"/>
                <a:gd name="connsiteY8" fmla="*/ 432984 h 701475"/>
                <a:gd name="connsiteX9" fmla="*/ 129195 w 136256"/>
                <a:gd name="connsiteY9" fmla="*/ 329267 h 701475"/>
                <a:gd name="connsiteX10" fmla="*/ 99562 w 136256"/>
                <a:gd name="connsiteY10" fmla="*/ 234017 h 701475"/>
                <a:gd name="connsiteX11" fmla="*/ 79 w 136256"/>
                <a:gd name="connsiteY11" fmla="*/ 1184 h 70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6256" h="701475">
                  <a:moveTo>
                    <a:pt x="79" y="1184"/>
                  </a:moveTo>
                  <a:cubicBezTo>
                    <a:pt x="-2743" y="-13985"/>
                    <a:pt x="70635" y="121128"/>
                    <a:pt x="82629" y="143000"/>
                  </a:cubicBezTo>
                  <a:cubicBezTo>
                    <a:pt x="94623" y="164872"/>
                    <a:pt x="66753" y="109486"/>
                    <a:pt x="72045" y="132417"/>
                  </a:cubicBezTo>
                  <a:cubicBezTo>
                    <a:pt x="77337" y="155348"/>
                    <a:pt x="107676" y="240015"/>
                    <a:pt x="114379" y="280584"/>
                  </a:cubicBezTo>
                  <a:cubicBezTo>
                    <a:pt x="121082" y="321153"/>
                    <a:pt x="120729" y="332090"/>
                    <a:pt x="112262" y="375834"/>
                  </a:cubicBezTo>
                  <a:cubicBezTo>
                    <a:pt x="103795" y="419578"/>
                    <a:pt x="78396" y="489428"/>
                    <a:pt x="63579" y="543050"/>
                  </a:cubicBezTo>
                  <a:cubicBezTo>
                    <a:pt x="48762" y="596672"/>
                    <a:pt x="25479" y="682045"/>
                    <a:pt x="23362" y="697567"/>
                  </a:cubicBezTo>
                  <a:cubicBezTo>
                    <a:pt x="21245" y="713089"/>
                    <a:pt x="33240" y="680281"/>
                    <a:pt x="50879" y="636184"/>
                  </a:cubicBezTo>
                  <a:cubicBezTo>
                    <a:pt x="68518" y="592087"/>
                    <a:pt x="116142" y="484137"/>
                    <a:pt x="129195" y="432984"/>
                  </a:cubicBezTo>
                  <a:cubicBezTo>
                    <a:pt x="142248" y="381831"/>
                    <a:pt x="134134" y="362428"/>
                    <a:pt x="129195" y="329267"/>
                  </a:cubicBezTo>
                  <a:cubicBezTo>
                    <a:pt x="124256" y="296106"/>
                    <a:pt x="121081" y="286934"/>
                    <a:pt x="99562" y="234017"/>
                  </a:cubicBezTo>
                  <a:cubicBezTo>
                    <a:pt x="78043" y="181100"/>
                    <a:pt x="2901" y="16353"/>
                    <a:pt x="79" y="11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9" name="フリーフォーム: 図形 1068">
              <a:extLst>
                <a:ext uri="{FF2B5EF4-FFF2-40B4-BE49-F238E27FC236}">
                  <a16:creationId xmlns:a16="http://schemas.microsoft.com/office/drawing/2014/main" id="{6D30C75C-E8F4-4163-AF07-AB05BFD0A0F0}"/>
                </a:ext>
              </a:extLst>
            </p:cNvPr>
            <p:cNvSpPr/>
            <p:nvPr/>
          </p:nvSpPr>
          <p:spPr>
            <a:xfrm>
              <a:off x="7323495" y="5742516"/>
              <a:ext cx="110773" cy="213784"/>
            </a:xfrm>
            <a:custGeom>
              <a:avLst/>
              <a:gdLst>
                <a:gd name="connsiteX0" fmla="*/ 172 w 110773"/>
                <a:gd name="connsiteY0" fmla="*/ 1 h 213784"/>
                <a:gd name="connsiteX1" fmla="*/ 82722 w 110773"/>
                <a:gd name="connsiteY1" fmla="*/ 95251 h 213784"/>
                <a:gd name="connsiteX2" fmla="*/ 72138 w 110773"/>
                <a:gd name="connsiteY2" fmla="*/ 156634 h 213784"/>
                <a:gd name="connsiteX3" fmla="*/ 55205 w 110773"/>
                <a:gd name="connsiteY3" fmla="*/ 213784 h 213784"/>
                <a:gd name="connsiteX4" fmla="*/ 82722 w 110773"/>
                <a:gd name="connsiteY4" fmla="*/ 156634 h 213784"/>
                <a:gd name="connsiteX5" fmla="*/ 108122 w 110773"/>
                <a:gd name="connsiteY5" fmla="*/ 93134 h 213784"/>
                <a:gd name="connsiteX6" fmla="*/ 172 w 110773"/>
                <a:gd name="connsiteY6" fmla="*/ 1 h 213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773" h="213784">
                  <a:moveTo>
                    <a:pt x="172" y="1"/>
                  </a:moveTo>
                  <a:cubicBezTo>
                    <a:pt x="-4061" y="354"/>
                    <a:pt x="70728" y="69146"/>
                    <a:pt x="82722" y="95251"/>
                  </a:cubicBezTo>
                  <a:cubicBezTo>
                    <a:pt x="94716" y="121357"/>
                    <a:pt x="76724" y="136879"/>
                    <a:pt x="72138" y="156634"/>
                  </a:cubicBezTo>
                  <a:cubicBezTo>
                    <a:pt x="67552" y="176390"/>
                    <a:pt x="53441" y="213784"/>
                    <a:pt x="55205" y="213784"/>
                  </a:cubicBezTo>
                  <a:cubicBezTo>
                    <a:pt x="56969" y="213784"/>
                    <a:pt x="73903" y="176742"/>
                    <a:pt x="82722" y="156634"/>
                  </a:cubicBezTo>
                  <a:cubicBezTo>
                    <a:pt x="91542" y="136526"/>
                    <a:pt x="119411" y="117476"/>
                    <a:pt x="108122" y="93134"/>
                  </a:cubicBezTo>
                  <a:cubicBezTo>
                    <a:pt x="96833" y="68792"/>
                    <a:pt x="4405" y="-352"/>
                    <a:pt x="172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0" name="フリーフォーム: 図形 1069">
              <a:extLst>
                <a:ext uri="{FF2B5EF4-FFF2-40B4-BE49-F238E27FC236}">
                  <a16:creationId xmlns:a16="http://schemas.microsoft.com/office/drawing/2014/main" id="{5F7D25EA-0BF5-4F77-BEA1-371CA9E6FF65}"/>
                </a:ext>
              </a:extLst>
            </p:cNvPr>
            <p:cNvSpPr/>
            <p:nvPr/>
          </p:nvSpPr>
          <p:spPr>
            <a:xfrm>
              <a:off x="7366000" y="5850286"/>
              <a:ext cx="74444" cy="490428"/>
            </a:xfrm>
            <a:custGeom>
              <a:avLst/>
              <a:gdLst>
                <a:gd name="connsiteX0" fmla="*/ 0 w 74444"/>
                <a:gd name="connsiteY0" fmla="*/ 181 h 490428"/>
                <a:gd name="connsiteX1" fmla="*/ 40217 w 74444"/>
                <a:gd name="connsiteY1" fmla="*/ 150464 h 490428"/>
                <a:gd name="connsiteX2" fmla="*/ 59267 w 74444"/>
                <a:gd name="connsiteY2" fmla="*/ 177981 h 490428"/>
                <a:gd name="connsiteX3" fmla="*/ 71967 w 74444"/>
                <a:gd name="connsiteY3" fmla="*/ 222431 h 490428"/>
                <a:gd name="connsiteX4" fmla="*/ 55033 w 74444"/>
                <a:gd name="connsiteY4" fmla="*/ 328264 h 490428"/>
                <a:gd name="connsiteX5" fmla="*/ 42333 w 74444"/>
                <a:gd name="connsiteY5" fmla="*/ 489131 h 490428"/>
                <a:gd name="connsiteX6" fmla="*/ 57150 w 74444"/>
                <a:gd name="connsiteY6" fmla="*/ 391764 h 490428"/>
                <a:gd name="connsiteX7" fmla="*/ 74083 w 74444"/>
                <a:gd name="connsiteY7" fmla="*/ 177981 h 490428"/>
                <a:gd name="connsiteX8" fmla="*/ 40217 w 74444"/>
                <a:gd name="connsiteY8" fmla="*/ 120831 h 490428"/>
                <a:gd name="connsiteX9" fmla="*/ 0 w 74444"/>
                <a:gd name="connsiteY9" fmla="*/ 181 h 490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4444" h="490428">
                  <a:moveTo>
                    <a:pt x="0" y="181"/>
                  </a:moveTo>
                  <a:cubicBezTo>
                    <a:pt x="0" y="5120"/>
                    <a:pt x="30339" y="120831"/>
                    <a:pt x="40217" y="150464"/>
                  </a:cubicBezTo>
                  <a:cubicBezTo>
                    <a:pt x="50095" y="180097"/>
                    <a:pt x="53975" y="165987"/>
                    <a:pt x="59267" y="177981"/>
                  </a:cubicBezTo>
                  <a:cubicBezTo>
                    <a:pt x="64559" y="189975"/>
                    <a:pt x="72673" y="197384"/>
                    <a:pt x="71967" y="222431"/>
                  </a:cubicBezTo>
                  <a:cubicBezTo>
                    <a:pt x="71261" y="247478"/>
                    <a:pt x="59972" y="283814"/>
                    <a:pt x="55033" y="328264"/>
                  </a:cubicBezTo>
                  <a:cubicBezTo>
                    <a:pt x="50094" y="372714"/>
                    <a:pt x="41980" y="478548"/>
                    <a:pt x="42333" y="489131"/>
                  </a:cubicBezTo>
                  <a:cubicBezTo>
                    <a:pt x="42686" y="499714"/>
                    <a:pt x="51858" y="443622"/>
                    <a:pt x="57150" y="391764"/>
                  </a:cubicBezTo>
                  <a:cubicBezTo>
                    <a:pt x="62442" y="339906"/>
                    <a:pt x="76905" y="223136"/>
                    <a:pt x="74083" y="177981"/>
                  </a:cubicBezTo>
                  <a:cubicBezTo>
                    <a:pt x="71261" y="132826"/>
                    <a:pt x="50800" y="149406"/>
                    <a:pt x="40217" y="120831"/>
                  </a:cubicBezTo>
                  <a:cubicBezTo>
                    <a:pt x="29634" y="92256"/>
                    <a:pt x="0" y="-4758"/>
                    <a:pt x="0" y="1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フリーフォーム: 図形 1070">
              <a:extLst>
                <a:ext uri="{FF2B5EF4-FFF2-40B4-BE49-F238E27FC236}">
                  <a16:creationId xmlns:a16="http://schemas.microsoft.com/office/drawing/2014/main" id="{535B984B-0D4B-4257-BD4E-6E8890AC4F84}"/>
                </a:ext>
              </a:extLst>
            </p:cNvPr>
            <p:cNvSpPr/>
            <p:nvPr/>
          </p:nvSpPr>
          <p:spPr>
            <a:xfrm>
              <a:off x="6963825" y="6378421"/>
              <a:ext cx="437390" cy="911417"/>
            </a:xfrm>
            <a:custGeom>
              <a:avLst/>
              <a:gdLst>
                <a:gd name="connsiteX0" fmla="*/ 429692 w 437390"/>
                <a:gd name="connsiteY0" fmla="*/ 1212 h 911417"/>
                <a:gd name="connsiteX1" fmla="*/ 429692 w 437390"/>
                <a:gd name="connsiteY1" fmla="*/ 221346 h 911417"/>
                <a:gd name="connsiteX2" fmla="*/ 433925 w 437390"/>
                <a:gd name="connsiteY2" fmla="*/ 168429 h 911417"/>
                <a:gd name="connsiteX3" fmla="*/ 372542 w 437390"/>
                <a:gd name="connsiteY3" fmla="*/ 409729 h 911417"/>
                <a:gd name="connsiteX4" fmla="*/ 406408 w 437390"/>
                <a:gd name="connsiteY4" fmla="*/ 306012 h 911417"/>
                <a:gd name="connsiteX5" fmla="*/ 328092 w 437390"/>
                <a:gd name="connsiteY5" fmla="*/ 610812 h 911417"/>
                <a:gd name="connsiteX6" fmla="*/ 351375 w 437390"/>
                <a:gd name="connsiteY6" fmla="*/ 555779 h 911417"/>
                <a:gd name="connsiteX7" fmla="*/ 260358 w 437390"/>
                <a:gd name="connsiteY7" fmla="*/ 739929 h 911417"/>
                <a:gd name="connsiteX8" fmla="*/ 201092 w 437390"/>
                <a:gd name="connsiteY8" fmla="*/ 828829 h 911417"/>
                <a:gd name="connsiteX9" fmla="*/ 131242 w 437390"/>
                <a:gd name="connsiteY9" fmla="*/ 866929 h 911417"/>
                <a:gd name="connsiteX10" fmla="*/ 8 w 437390"/>
                <a:gd name="connsiteY10" fmla="*/ 911379 h 911417"/>
                <a:gd name="connsiteX11" fmla="*/ 137592 w 437390"/>
                <a:gd name="connsiteY11" fmla="*/ 875396 h 911417"/>
                <a:gd name="connsiteX12" fmla="*/ 194742 w 437390"/>
                <a:gd name="connsiteY12" fmla="*/ 854229 h 911417"/>
                <a:gd name="connsiteX13" fmla="*/ 281525 w 437390"/>
                <a:gd name="connsiteY13" fmla="*/ 718762 h 911417"/>
                <a:gd name="connsiteX14" fmla="*/ 364075 w 437390"/>
                <a:gd name="connsiteY14" fmla="*/ 449946 h 911417"/>
                <a:gd name="connsiteX15" fmla="*/ 400058 w 437390"/>
                <a:gd name="connsiteY15" fmla="*/ 333529 h 911417"/>
                <a:gd name="connsiteX16" fmla="*/ 391592 w 437390"/>
                <a:gd name="connsiteY16" fmla="*/ 335646 h 911417"/>
                <a:gd name="connsiteX17" fmla="*/ 429692 w 437390"/>
                <a:gd name="connsiteY17" fmla="*/ 1212 h 911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37390" h="911417">
                  <a:moveTo>
                    <a:pt x="429692" y="1212"/>
                  </a:moveTo>
                  <a:cubicBezTo>
                    <a:pt x="436042" y="-17838"/>
                    <a:pt x="428987" y="193477"/>
                    <a:pt x="429692" y="221346"/>
                  </a:cubicBezTo>
                  <a:cubicBezTo>
                    <a:pt x="430397" y="249215"/>
                    <a:pt x="443450" y="137032"/>
                    <a:pt x="433925" y="168429"/>
                  </a:cubicBezTo>
                  <a:cubicBezTo>
                    <a:pt x="424400" y="199826"/>
                    <a:pt x="377128" y="386799"/>
                    <a:pt x="372542" y="409729"/>
                  </a:cubicBezTo>
                  <a:cubicBezTo>
                    <a:pt x="367956" y="432660"/>
                    <a:pt x="413816" y="272498"/>
                    <a:pt x="406408" y="306012"/>
                  </a:cubicBezTo>
                  <a:cubicBezTo>
                    <a:pt x="399000" y="339526"/>
                    <a:pt x="337264" y="569184"/>
                    <a:pt x="328092" y="610812"/>
                  </a:cubicBezTo>
                  <a:cubicBezTo>
                    <a:pt x="318920" y="652440"/>
                    <a:pt x="362664" y="534260"/>
                    <a:pt x="351375" y="555779"/>
                  </a:cubicBezTo>
                  <a:cubicBezTo>
                    <a:pt x="340086" y="577298"/>
                    <a:pt x="285405" y="694421"/>
                    <a:pt x="260358" y="739929"/>
                  </a:cubicBezTo>
                  <a:cubicBezTo>
                    <a:pt x="235311" y="785437"/>
                    <a:pt x="222611" y="807662"/>
                    <a:pt x="201092" y="828829"/>
                  </a:cubicBezTo>
                  <a:cubicBezTo>
                    <a:pt x="179573" y="849996"/>
                    <a:pt x="164756" y="853171"/>
                    <a:pt x="131242" y="866929"/>
                  </a:cubicBezTo>
                  <a:cubicBezTo>
                    <a:pt x="97728" y="880687"/>
                    <a:pt x="-1050" y="909968"/>
                    <a:pt x="8" y="911379"/>
                  </a:cubicBezTo>
                  <a:cubicBezTo>
                    <a:pt x="1066" y="912790"/>
                    <a:pt x="137592" y="875396"/>
                    <a:pt x="137592" y="875396"/>
                  </a:cubicBezTo>
                  <a:cubicBezTo>
                    <a:pt x="170048" y="865871"/>
                    <a:pt x="170753" y="880335"/>
                    <a:pt x="194742" y="854229"/>
                  </a:cubicBezTo>
                  <a:cubicBezTo>
                    <a:pt x="218731" y="828123"/>
                    <a:pt x="253303" y="786143"/>
                    <a:pt x="281525" y="718762"/>
                  </a:cubicBezTo>
                  <a:cubicBezTo>
                    <a:pt x="309747" y="651382"/>
                    <a:pt x="344319" y="514152"/>
                    <a:pt x="364075" y="449946"/>
                  </a:cubicBezTo>
                  <a:cubicBezTo>
                    <a:pt x="383830" y="385741"/>
                    <a:pt x="395472" y="352579"/>
                    <a:pt x="400058" y="333529"/>
                  </a:cubicBezTo>
                  <a:cubicBezTo>
                    <a:pt x="404644" y="314479"/>
                    <a:pt x="385242" y="385740"/>
                    <a:pt x="391592" y="335646"/>
                  </a:cubicBezTo>
                  <a:cubicBezTo>
                    <a:pt x="397942" y="285552"/>
                    <a:pt x="423342" y="20262"/>
                    <a:pt x="429692" y="12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フリーフォーム: 図形 1071">
              <a:extLst>
                <a:ext uri="{FF2B5EF4-FFF2-40B4-BE49-F238E27FC236}">
                  <a16:creationId xmlns:a16="http://schemas.microsoft.com/office/drawing/2014/main" id="{35163E02-F8F5-4E59-8903-19E0C44773D7}"/>
                </a:ext>
              </a:extLst>
            </p:cNvPr>
            <p:cNvSpPr/>
            <p:nvPr/>
          </p:nvSpPr>
          <p:spPr>
            <a:xfrm>
              <a:off x="7130981" y="6521445"/>
              <a:ext cx="183115" cy="594802"/>
            </a:xfrm>
            <a:custGeom>
              <a:avLst/>
              <a:gdLst>
                <a:gd name="connsiteX0" fmla="*/ 158819 w 183115"/>
                <a:gd name="connsiteY0" fmla="*/ 5 h 594802"/>
                <a:gd name="connsiteX1" fmla="*/ 156702 w 183115"/>
                <a:gd name="connsiteY1" fmla="*/ 177805 h 594802"/>
                <a:gd name="connsiteX2" fmla="*/ 65686 w 183115"/>
                <a:gd name="connsiteY2" fmla="*/ 234955 h 594802"/>
                <a:gd name="connsiteX3" fmla="*/ 91086 w 183115"/>
                <a:gd name="connsiteY3" fmla="*/ 342905 h 594802"/>
                <a:gd name="connsiteX4" fmla="*/ 112252 w 183115"/>
                <a:gd name="connsiteY4" fmla="*/ 436038 h 594802"/>
                <a:gd name="connsiteX5" fmla="*/ 61452 w 183115"/>
                <a:gd name="connsiteY5" fmla="*/ 529172 h 594802"/>
                <a:gd name="connsiteX6" fmla="*/ 69 w 183115"/>
                <a:gd name="connsiteY6" fmla="*/ 594788 h 594802"/>
                <a:gd name="connsiteX7" fmla="*/ 50869 w 183115"/>
                <a:gd name="connsiteY7" fmla="*/ 533405 h 594802"/>
                <a:gd name="connsiteX8" fmla="*/ 122836 w 183115"/>
                <a:gd name="connsiteY8" fmla="*/ 376772 h 594802"/>
                <a:gd name="connsiteX9" fmla="*/ 84736 w 183115"/>
                <a:gd name="connsiteY9" fmla="*/ 270938 h 594802"/>
                <a:gd name="connsiteX10" fmla="*/ 122836 w 183115"/>
                <a:gd name="connsiteY10" fmla="*/ 201088 h 594802"/>
                <a:gd name="connsiteX11" fmla="*/ 182102 w 183115"/>
                <a:gd name="connsiteY11" fmla="*/ 171455 h 594802"/>
                <a:gd name="connsiteX12" fmla="*/ 158819 w 183115"/>
                <a:gd name="connsiteY12" fmla="*/ 5 h 594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3115" h="594802">
                  <a:moveTo>
                    <a:pt x="158819" y="5"/>
                  </a:moveTo>
                  <a:cubicBezTo>
                    <a:pt x="154586" y="1063"/>
                    <a:pt x="172224" y="138647"/>
                    <a:pt x="156702" y="177805"/>
                  </a:cubicBezTo>
                  <a:cubicBezTo>
                    <a:pt x="141180" y="216963"/>
                    <a:pt x="76622" y="207439"/>
                    <a:pt x="65686" y="234955"/>
                  </a:cubicBezTo>
                  <a:cubicBezTo>
                    <a:pt x="54750" y="262471"/>
                    <a:pt x="83325" y="309391"/>
                    <a:pt x="91086" y="342905"/>
                  </a:cubicBezTo>
                  <a:cubicBezTo>
                    <a:pt x="98847" y="376419"/>
                    <a:pt x="117191" y="404994"/>
                    <a:pt x="112252" y="436038"/>
                  </a:cubicBezTo>
                  <a:cubicBezTo>
                    <a:pt x="107313" y="467083"/>
                    <a:pt x="80149" y="502714"/>
                    <a:pt x="61452" y="529172"/>
                  </a:cubicBezTo>
                  <a:cubicBezTo>
                    <a:pt x="42755" y="555630"/>
                    <a:pt x="1833" y="594082"/>
                    <a:pt x="69" y="594788"/>
                  </a:cubicBezTo>
                  <a:cubicBezTo>
                    <a:pt x="-1695" y="595494"/>
                    <a:pt x="30408" y="569741"/>
                    <a:pt x="50869" y="533405"/>
                  </a:cubicBezTo>
                  <a:cubicBezTo>
                    <a:pt x="71330" y="497069"/>
                    <a:pt x="117192" y="420516"/>
                    <a:pt x="122836" y="376772"/>
                  </a:cubicBezTo>
                  <a:cubicBezTo>
                    <a:pt x="128480" y="333028"/>
                    <a:pt x="84736" y="300219"/>
                    <a:pt x="84736" y="270938"/>
                  </a:cubicBezTo>
                  <a:cubicBezTo>
                    <a:pt x="84736" y="241657"/>
                    <a:pt x="106608" y="217668"/>
                    <a:pt x="122836" y="201088"/>
                  </a:cubicBezTo>
                  <a:cubicBezTo>
                    <a:pt x="139064" y="184508"/>
                    <a:pt x="175752" y="201794"/>
                    <a:pt x="182102" y="171455"/>
                  </a:cubicBezTo>
                  <a:cubicBezTo>
                    <a:pt x="188452" y="141116"/>
                    <a:pt x="163052" y="-1053"/>
                    <a:pt x="158819" y="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フリーフォーム: 図形 1072">
              <a:extLst>
                <a:ext uri="{FF2B5EF4-FFF2-40B4-BE49-F238E27FC236}">
                  <a16:creationId xmlns:a16="http://schemas.microsoft.com/office/drawing/2014/main" id="{264F95C8-D7EA-4E53-92D2-15B1ED5960BD}"/>
                </a:ext>
              </a:extLst>
            </p:cNvPr>
            <p:cNvSpPr/>
            <p:nvPr/>
          </p:nvSpPr>
          <p:spPr>
            <a:xfrm>
              <a:off x="5949655" y="7832508"/>
              <a:ext cx="128442" cy="309071"/>
            </a:xfrm>
            <a:custGeom>
              <a:avLst/>
              <a:gdLst>
                <a:gd name="connsiteX0" fmla="*/ 295 w 128442"/>
                <a:gd name="connsiteY0" fmla="*/ 217 h 309071"/>
                <a:gd name="connsiteX1" fmla="*/ 92370 w 128442"/>
                <a:gd name="connsiteY1" fmla="*/ 136742 h 309071"/>
                <a:gd name="connsiteX2" fmla="*/ 95545 w 128442"/>
                <a:gd name="connsiteY2" fmla="*/ 178017 h 309071"/>
                <a:gd name="connsiteX3" fmla="*/ 54270 w 128442"/>
                <a:gd name="connsiteY3" fmla="*/ 308192 h 309071"/>
                <a:gd name="connsiteX4" fmla="*/ 82845 w 128442"/>
                <a:gd name="connsiteY4" fmla="*/ 231992 h 309071"/>
                <a:gd name="connsiteX5" fmla="*/ 127295 w 128442"/>
                <a:gd name="connsiteY5" fmla="*/ 171667 h 309071"/>
                <a:gd name="connsiteX6" fmla="*/ 295 w 128442"/>
                <a:gd name="connsiteY6" fmla="*/ 217 h 309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8442" h="309071">
                  <a:moveTo>
                    <a:pt x="295" y="217"/>
                  </a:moveTo>
                  <a:cubicBezTo>
                    <a:pt x="-5526" y="-5604"/>
                    <a:pt x="76495" y="107109"/>
                    <a:pt x="92370" y="136742"/>
                  </a:cubicBezTo>
                  <a:cubicBezTo>
                    <a:pt x="108245" y="166375"/>
                    <a:pt x="101895" y="149442"/>
                    <a:pt x="95545" y="178017"/>
                  </a:cubicBezTo>
                  <a:cubicBezTo>
                    <a:pt x="89195" y="206592"/>
                    <a:pt x="56387" y="299196"/>
                    <a:pt x="54270" y="308192"/>
                  </a:cubicBezTo>
                  <a:cubicBezTo>
                    <a:pt x="52153" y="317188"/>
                    <a:pt x="70674" y="254746"/>
                    <a:pt x="82845" y="231992"/>
                  </a:cubicBezTo>
                  <a:cubicBezTo>
                    <a:pt x="95016" y="209238"/>
                    <a:pt x="135762" y="207650"/>
                    <a:pt x="127295" y="171667"/>
                  </a:cubicBezTo>
                  <a:cubicBezTo>
                    <a:pt x="118828" y="135684"/>
                    <a:pt x="6116" y="6038"/>
                    <a:pt x="295" y="2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フリーフォーム: 図形 1073">
              <a:extLst>
                <a:ext uri="{FF2B5EF4-FFF2-40B4-BE49-F238E27FC236}">
                  <a16:creationId xmlns:a16="http://schemas.microsoft.com/office/drawing/2014/main" id="{D4C3A79D-31AD-4CBB-9AF8-E43EEB55B744}"/>
                </a:ext>
              </a:extLst>
            </p:cNvPr>
            <p:cNvSpPr/>
            <p:nvPr/>
          </p:nvSpPr>
          <p:spPr>
            <a:xfrm>
              <a:off x="4425357" y="7772049"/>
              <a:ext cx="145357" cy="244838"/>
            </a:xfrm>
            <a:custGeom>
              <a:avLst/>
              <a:gdLst>
                <a:gd name="connsiteX0" fmla="*/ 143468 w 145357"/>
                <a:gd name="connsiteY0" fmla="*/ 3526 h 244838"/>
                <a:gd name="connsiteX1" fmla="*/ 38693 w 145357"/>
                <a:gd name="connsiteY1" fmla="*/ 136876 h 244838"/>
                <a:gd name="connsiteX2" fmla="*/ 10118 w 145357"/>
                <a:gd name="connsiteY2" fmla="*/ 244826 h 244838"/>
                <a:gd name="connsiteX3" fmla="*/ 6943 w 145357"/>
                <a:gd name="connsiteY3" fmla="*/ 130526 h 244838"/>
                <a:gd name="connsiteX4" fmla="*/ 99018 w 145357"/>
                <a:gd name="connsiteY4" fmla="*/ 44801 h 244838"/>
                <a:gd name="connsiteX5" fmla="*/ 143468 w 145357"/>
                <a:gd name="connsiteY5" fmla="*/ 3526 h 244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5357" h="244838">
                  <a:moveTo>
                    <a:pt x="143468" y="3526"/>
                  </a:moveTo>
                  <a:cubicBezTo>
                    <a:pt x="133414" y="18872"/>
                    <a:pt x="60918" y="96659"/>
                    <a:pt x="38693" y="136876"/>
                  </a:cubicBezTo>
                  <a:cubicBezTo>
                    <a:pt x="16468" y="177093"/>
                    <a:pt x="15409" y="245884"/>
                    <a:pt x="10118" y="244826"/>
                  </a:cubicBezTo>
                  <a:cubicBezTo>
                    <a:pt x="4827" y="243768"/>
                    <a:pt x="-7874" y="163864"/>
                    <a:pt x="6943" y="130526"/>
                  </a:cubicBezTo>
                  <a:cubicBezTo>
                    <a:pt x="21760" y="97189"/>
                    <a:pt x="76793" y="62793"/>
                    <a:pt x="99018" y="44801"/>
                  </a:cubicBezTo>
                  <a:cubicBezTo>
                    <a:pt x="121243" y="26809"/>
                    <a:pt x="153522" y="-11820"/>
                    <a:pt x="143468" y="35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フリーフォーム: 図形 1074">
              <a:extLst>
                <a:ext uri="{FF2B5EF4-FFF2-40B4-BE49-F238E27FC236}">
                  <a16:creationId xmlns:a16="http://schemas.microsoft.com/office/drawing/2014/main" id="{5DDBFA05-F389-45ED-9FD8-18D998AF1C3C}"/>
                </a:ext>
              </a:extLst>
            </p:cNvPr>
            <p:cNvSpPr/>
            <p:nvPr/>
          </p:nvSpPr>
          <p:spPr>
            <a:xfrm>
              <a:off x="5058802" y="6369044"/>
              <a:ext cx="129247" cy="381465"/>
            </a:xfrm>
            <a:custGeom>
              <a:avLst/>
              <a:gdLst>
                <a:gd name="connsiteX0" fmla="*/ 129148 w 129247"/>
                <a:gd name="connsiteY0" fmla="*/ 6 h 381465"/>
                <a:gd name="connsiteX1" fmla="*/ 37073 w 129247"/>
                <a:gd name="connsiteY1" fmla="*/ 184156 h 381465"/>
                <a:gd name="connsiteX2" fmla="*/ 2148 w 129247"/>
                <a:gd name="connsiteY2" fmla="*/ 374656 h 381465"/>
                <a:gd name="connsiteX3" fmla="*/ 5323 w 129247"/>
                <a:gd name="connsiteY3" fmla="*/ 323856 h 381465"/>
                <a:gd name="connsiteX4" fmla="*/ 18023 w 129247"/>
                <a:gd name="connsiteY4" fmla="*/ 177806 h 381465"/>
                <a:gd name="connsiteX5" fmla="*/ 129148 w 129247"/>
                <a:gd name="connsiteY5" fmla="*/ 6 h 381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9247" h="381465">
                  <a:moveTo>
                    <a:pt x="129148" y="6"/>
                  </a:moveTo>
                  <a:cubicBezTo>
                    <a:pt x="132323" y="1064"/>
                    <a:pt x="58240" y="121714"/>
                    <a:pt x="37073" y="184156"/>
                  </a:cubicBezTo>
                  <a:cubicBezTo>
                    <a:pt x="15906" y="246598"/>
                    <a:pt x="7440" y="351373"/>
                    <a:pt x="2148" y="374656"/>
                  </a:cubicBezTo>
                  <a:cubicBezTo>
                    <a:pt x="-3144" y="397939"/>
                    <a:pt x="2677" y="356664"/>
                    <a:pt x="5323" y="323856"/>
                  </a:cubicBezTo>
                  <a:cubicBezTo>
                    <a:pt x="7969" y="291048"/>
                    <a:pt x="-498" y="229135"/>
                    <a:pt x="18023" y="177806"/>
                  </a:cubicBezTo>
                  <a:cubicBezTo>
                    <a:pt x="36544" y="126477"/>
                    <a:pt x="125973" y="-1052"/>
                    <a:pt x="129148" y="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6" name="フリーフォーム: 図形 1075">
              <a:extLst>
                <a:ext uri="{FF2B5EF4-FFF2-40B4-BE49-F238E27FC236}">
                  <a16:creationId xmlns:a16="http://schemas.microsoft.com/office/drawing/2014/main" id="{9B9C37DA-A251-4E52-B0DD-AA410732A3FB}"/>
                </a:ext>
              </a:extLst>
            </p:cNvPr>
            <p:cNvSpPr/>
            <p:nvPr/>
          </p:nvSpPr>
          <p:spPr>
            <a:xfrm>
              <a:off x="5634869" y="6345759"/>
              <a:ext cx="54980" cy="354102"/>
            </a:xfrm>
            <a:custGeom>
              <a:avLst/>
              <a:gdLst>
                <a:gd name="connsiteX0" fmla="*/ 13456 w 54980"/>
                <a:gd name="connsiteY0" fmla="*/ 1066 h 354102"/>
                <a:gd name="connsiteX1" fmla="*/ 13456 w 54980"/>
                <a:gd name="connsiteY1" fmla="*/ 150291 h 354102"/>
                <a:gd name="connsiteX2" fmla="*/ 54731 w 54980"/>
                <a:gd name="connsiteY2" fmla="*/ 350316 h 354102"/>
                <a:gd name="connsiteX3" fmla="*/ 29331 w 54980"/>
                <a:gd name="connsiteY3" fmla="*/ 277291 h 354102"/>
                <a:gd name="connsiteX4" fmla="*/ 756 w 54980"/>
                <a:gd name="connsiteY4" fmla="*/ 226491 h 354102"/>
                <a:gd name="connsiteX5" fmla="*/ 13456 w 54980"/>
                <a:gd name="connsiteY5" fmla="*/ 1066 h 354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980" h="354102">
                  <a:moveTo>
                    <a:pt x="13456" y="1066"/>
                  </a:moveTo>
                  <a:cubicBezTo>
                    <a:pt x="15573" y="-11634"/>
                    <a:pt x="6577" y="92083"/>
                    <a:pt x="13456" y="150291"/>
                  </a:cubicBezTo>
                  <a:cubicBezTo>
                    <a:pt x="20335" y="208499"/>
                    <a:pt x="52085" y="329149"/>
                    <a:pt x="54731" y="350316"/>
                  </a:cubicBezTo>
                  <a:cubicBezTo>
                    <a:pt x="57377" y="371483"/>
                    <a:pt x="38327" y="297929"/>
                    <a:pt x="29331" y="277291"/>
                  </a:cubicBezTo>
                  <a:cubicBezTo>
                    <a:pt x="20335" y="256654"/>
                    <a:pt x="4989" y="266708"/>
                    <a:pt x="756" y="226491"/>
                  </a:cubicBezTo>
                  <a:cubicBezTo>
                    <a:pt x="-3477" y="186274"/>
                    <a:pt x="11339" y="13766"/>
                    <a:pt x="13456" y="10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7" name="フリーフォーム: 図形 1076">
              <a:extLst>
                <a:ext uri="{FF2B5EF4-FFF2-40B4-BE49-F238E27FC236}">
                  <a16:creationId xmlns:a16="http://schemas.microsoft.com/office/drawing/2014/main" id="{2F3FDCFB-1837-4785-9C55-3DD1A104CF0D}"/>
                </a:ext>
              </a:extLst>
            </p:cNvPr>
            <p:cNvSpPr/>
            <p:nvPr/>
          </p:nvSpPr>
          <p:spPr>
            <a:xfrm>
              <a:off x="4025763" y="7238840"/>
              <a:ext cx="607071" cy="212955"/>
            </a:xfrm>
            <a:custGeom>
              <a:avLst/>
              <a:gdLst>
                <a:gd name="connsiteX0" fmla="*/ 137 w 607071"/>
                <a:gd name="connsiteY0" fmla="*/ 98585 h 212955"/>
                <a:gd name="connsiteX1" fmla="*/ 231912 w 607071"/>
                <a:gd name="connsiteY1" fmla="*/ 193835 h 212955"/>
                <a:gd name="connsiteX2" fmla="*/ 339862 w 607071"/>
                <a:gd name="connsiteY2" fmla="*/ 162085 h 212955"/>
                <a:gd name="connsiteX3" fmla="*/ 606562 w 607071"/>
                <a:gd name="connsiteY3" fmla="*/ 160 h 212955"/>
                <a:gd name="connsiteX4" fmla="*/ 403362 w 607071"/>
                <a:gd name="connsiteY4" fmla="*/ 133510 h 212955"/>
                <a:gd name="connsiteX5" fmla="*/ 266837 w 607071"/>
                <a:gd name="connsiteY5" fmla="*/ 212885 h 212955"/>
                <a:gd name="connsiteX6" fmla="*/ 137 w 607071"/>
                <a:gd name="connsiteY6" fmla="*/ 98585 h 212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7071" h="212955">
                  <a:moveTo>
                    <a:pt x="137" y="98585"/>
                  </a:moveTo>
                  <a:cubicBezTo>
                    <a:pt x="-5684" y="95410"/>
                    <a:pt x="175291" y="183252"/>
                    <a:pt x="231912" y="193835"/>
                  </a:cubicBezTo>
                  <a:cubicBezTo>
                    <a:pt x="288533" y="204418"/>
                    <a:pt x="277420" y="194364"/>
                    <a:pt x="339862" y="162085"/>
                  </a:cubicBezTo>
                  <a:cubicBezTo>
                    <a:pt x="402304" y="129806"/>
                    <a:pt x="595979" y="4922"/>
                    <a:pt x="606562" y="160"/>
                  </a:cubicBezTo>
                  <a:cubicBezTo>
                    <a:pt x="617145" y="-4603"/>
                    <a:pt x="459983" y="98056"/>
                    <a:pt x="403362" y="133510"/>
                  </a:cubicBezTo>
                  <a:cubicBezTo>
                    <a:pt x="346741" y="168964"/>
                    <a:pt x="329279" y="215002"/>
                    <a:pt x="266837" y="212885"/>
                  </a:cubicBezTo>
                  <a:cubicBezTo>
                    <a:pt x="204395" y="210768"/>
                    <a:pt x="5958" y="101760"/>
                    <a:pt x="137" y="98585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フリーフォーム: 図形 1077">
              <a:extLst>
                <a:ext uri="{FF2B5EF4-FFF2-40B4-BE49-F238E27FC236}">
                  <a16:creationId xmlns:a16="http://schemas.microsoft.com/office/drawing/2014/main" id="{7A1FC59F-6E4D-400A-B527-9300C280E9AE}"/>
                </a:ext>
              </a:extLst>
            </p:cNvPr>
            <p:cNvSpPr/>
            <p:nvPr/>
          </p:nvSpPr>
          <p:spPr>
            <a:xfrm>
              <a:off x="6133193" y="7213195"/>
              <a:ext cx="538542" cy="280178"/>
            </a:xfrm>
            <a:custGeom>
              <a:avLst/>
              <a:gdLst>
                <a:gd name="connsiteX0" fmla="*/ 538540 w 538542"/>
                <a:gd name="connsiteY0" fmla="*/ 405 h 280178"/>
                <a:gd name="connsiteX1" fmla="*/ 339574 w 538542"/>
                <a:gd name="connsiteY1" fmla="*/ 203605 h 280178"/>
                <a:gd name="connsiteX2" fmla="*/ 216807 w 538542"/>
                <a:gd name="connsiteY2" fmla="*/ 237472 h 280178"/>
                <a:gd name="connsiteX3" fmla="*/ 907 w 538542"/>
                <a:gd name="connsiteY3" fmla="*/ 178205 h 280178"/>
                <a:gd name="connsiteX4" fmla="*/ 144840 w 538542"/>
                <a:gd name="connsiteY4" fmla="*/ 229005 h 280178"/>
                <a:gd name="connsiteX5" fmla="*/ 276074 w 538542"/>
                <a:gd name="connsiteY5" fmla="*/ 254405 h 280178"/>
                <a:gd name="connsiteX6" fmla="*/ 343807 w 538542"/>
                <a:gd name="connsiteY6" fmla="*/ 262872 h 280178"/>
                <a:gd name="connsiteX7" fmla="*/ 538540 w 538542"/>
                <a:gd name="connsiteY7" fmla="*/ 405 h 28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8542" h="280178">
                  <a:moveTo>
                    <a:pt x="538540" y="405"/>
                  </a:moveTo>
                  <a:cubicBezTo>
                    <a:pt x="537835" y="-9473"/>
                    <a:pt x="393196" y="164094"/>
                    <a:pt x="339574" y="203605"/>
                  </a:cubicBezTo>
                  <a:cubicBezTo>
                    <a:pt x="285952" y="243116"/>
                    <a:pt x="273252" y="241705"/>
                    <a:pt x="216807" y="237472"/>
                  </a:cubicBezTo>
                  <a:cubicBezTo>
                    <a:pt x="160362" y="233239"/>
                    <a:pt x="12901" y="179616"/>
                    <a:pt x="907" y="178205"/>
                  </a:cubicBezTo>
                  <a:cubicBezTo>
                    <a:pt x="-11087" y="176794"/>
                    <a:pt x="98979" y="216305"/>
                    <a:pt x="144840" y="229005"/>
                  </a:cubicBezTo>
                  <a:cubicBezTo>
                    <a:pt x="190701" y="241705"/>
                    <a:pt x="242913" y="248761"/>
                    <a:pt x="276074" y="254405"/>
                  </a:cubicBezTo>
                  <a:cubicBezTo>
                    <a:pt x="309235" y="260049"/>
                    <a:pt x="299357" y="303794"/>
                    <a:pt x="343807" y="262872"/>
                  </a:cubicBezTo>
                  <a:cubicBezTo>
                    <a:pt x="388257" y="221950"/>
                    <a:pt x="539245" y="10283"/>
                    <a:pt x="538540" y="405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D0EAB33E-5EB1-4454-AEB0-D772166FB479}"/>
                </a:ext>
              </a:extLst>
            </p:cNvPr>
            <p:cNvSpPr/>
            <p:nvPr/>
          </p:nvSpPr>
          <p:spPr>
            <a:xfrm>
              <a:off x="5758027" y="3352312"/>
              <a:ext cx="1279400" cy="1040384"/>
            </a:xfrm>
            <a:custGeom>
              <a:avLst/>
              <a:gdLst>
                <a:gd name="connsiteX0" fmla="*/ 1267613 w 1279400"/>
                <a:gd name="connsiteY0" fmla="*/ 81768 h 1040384"/>
                <a:gd name="connsiteX1" fmla="*/ 1125373 w 1279400"/>
                <a:gd name="connsiteY1" fmla="*/ 498328 h 1040384"/>
                <a:gd name="connsiteX2" fmla="*/ 1120293 w 1279400"/>
                <a:gd name="connsiteY2" fmla="*/ 508488 h 1040384"/>
                <a:gd name="connsiteX3" fmla="*/ 729133 w 1279400"/>
                <a:gd name="connsiteY3" fmla="*/ 853928 h 1040384"/>
                <a:gd name="connsiteX4" fmla="*/ 1044093 w 1279400"/>
                <a:gd name="connsiteY4" fmla="*/ 620248 h 1040384"/>
                <a:gd name="connsiteX5" fmla="*/ 23013 w 1279400"/>
                <a:gd name="connsiteY5" fmla="*/ 1026648 h 1040384"/>
                <a:gd name="connsiteX6" fmla="*/ 327813 w 1279400"/>
                <a:gd name="connsiteY6" fmla="*/ 940288 h 1040384"/>
                <a:gd name="connsiteX7" fmla="*/ 277013 w 1279400"/>
                <a:gd name="connsiteY7" fmla="*/ 894568 h 1040384"/>
                <a:gd name="connsiteX8" fmla="*/ 1094893 w 1279400"/>
                <a:gd name="connsiteY8" fmla="*/ 620248 h 1040384"/>
                <a:gd name="connsiteX9" fmla="*/ 1166013 w 1279400"/>
                <a:gd name="connsiteY9" fmla="*/ 478008 h 1040384"/>
                <a:gd name="connsiteX10" fmla="*/ 1262533 w 1279400"/>
                <a:gd name="connsiteY10" fmla="*/ 30968 h 1040384"/>
                <a:gd name="connsiteX11" fmla="*/ 1267613 w 1279400"/>
                <a:gd name="connsiteY11" fmla="*/ 81768 h 1040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79400" h="1040384">
                  <a:moveTo>
                    <a:pt x="1267613" y="81768"/>
                  </a:moveTo>
                  <a:cubicBezTo>
                    <a:pt x="1244753" y="159661"/>
                    <a:pt x="1149926" y="427208"/>
                    <a:pt x="1125373" y="498328"/>
                  </a:cubicBezTo>
                  <a:cubicBezTo>
                    <a:pt x="1100820" y="569448"/>
                    <a:pt x="1186333" y="449221"/>
                    <a:pt x="1120293" y="508488"/>
                  </a:cubicBezTo>
                  <a:cubicBezTo>
                    <a:pt x="1054253" y="567755"/>
                    <a:pt x="741833" y="835301"/>
                    <a:pt x="729133" y="853928"/>
                  </a:cubicBezTo>
                  <a:cubicBezTo>
                    <a:pt x="716433" y="872555"/>
                    <a:pt x="1161780" y="591461"/>
                    <a:pt x="1044093" y="620248"/>
                  </a:cubicBezTo>
                  <a:cubicBezTo>
                    <a:pt x="926406" y="649035"/>
                    <a:pt x="142393" y="973308"/>
                    <a:pt x="23013" y="1026648"/>
                  </a:cubicBezTo>
                  <a:cubicBezTo>
                    <a:pt x="-96367" y="1079988"/>
                    <a:pt x="285480" y="962301"/>
                    <a:pt x="327813" y="940288"/>
                  </a:cubicBezTo>
                  <a:cubicBezTo>
                    <a:pt x="370146" y="918275"/>
                    <a:pt x="149166" y="947908"/>
                    <a:pt x="277013" y="894568"/>
                  </a:cubicBezTo>
                  <a:cubicBezTo>
                    <a:pt x="404860" y="841228"/>
                    <a:pt x="946726" y="689675"/>
                    <a:pt x="1094893" y="620248"/>
                  </a:cubicBezTo>
                  <a:cubicBezTo>
                    <a:pt x="1243060" y="550821"/>
                    <a:pt x="1138073" y="576221"/>
                    <a:pt x="1166013" y="478008"/>
                  </a:cubicBezTo>
                  <a:cubicBezTo>
                    <a:pt x="1193953" y="379795"/>
                    <a:pt x="1249833" y="91081"/>
                    <a:pt x="1262533" y="30968"/>
                  </a:cubicBezTo>
                  <a:cubicBezTo>
                    <a:pt x="1275233" y="-29145"/>
                    <a:pt x="1290473" y="3875"/>
                    <a:pt x="1267613" y="817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794C2B35-53D8-4D8A-A4C4-7E1B5E3119D2}"/>
                </a:ext>
              </a:extLst>
            </p:cNvPr>
            <p:cNvSpPr/>
            <p:nvPr/>
          </p:nvSpPr>
          <p:spPr>
            <a:xfrm>
              <a:off x="3551410" y="4102100"/>
              <a:ext cx="3204990" cy="1223841"/>
            </a:xfrm>
            <a:custGeom>
              <a:avLst/>
              <a:gdLst>
                <a:gd name="connsiteX0" fmla="*/ 2815523 w 3204990"/>
                <a:gd name="connsiteY0" fmla="*/ 249767 h 1223841"/>
                <a:gd name="connsiteX1" fmla="*/ 2760490 w 3204990"/>
                <a:gd name="connsiteY1" fmla="*/ 249767 h 1223841"/>
                <a:gd name="connsiteX2" fmla="*/ 2150890 w 3204990"/>
                <a:gd name="connsiteY2" fmla="*/ 414867 h 1223841"/>
                <a:gd name="connsiteX3" fmla="*/ 2188990 w 3204990"/>
                <a:gd name="connsiteY3" fmla="*/ 423333 h 1223841"/>
                <a:gd name="connsiteX4" fmla="*/ 1490490 w 3204990"/>
                <a:gd name="connsiteY4" fmla="*/ 605367 h 1223841"/>
                <a:gd name="connsiteX5" fmla="*/ 1617490 w 3204990"/>
                <a:gd name="connsiteY5" fmla="*/ 592667 h 1223841"/>
                <a:gd name="connsiteX6" fmla="*/ 1071390 w 3204990"/>
                <a:gd name="connsiteY6" fmla="*/ 783167 h 1223841"/>
                <a:gd name="connsiteX7" fmla="*/ 842790 w 3204990"/>
                <a:gd name="connsiteY7" fmla="*/ 838200 h 1223841"/>
                <a:gd name="connsiteX8" fmla="*/ 178157 w 3204990"/>
                <a:gd name="connsiteY8" fmla="*/ 1054100 h 1223841"/>
                <a:gd name="connsiteX9" fmla="*/ 466023 w 3204990"/>
                <a:gd name="connsiteY9" fmla="*/ 1007533 h 1223841"/>
                <a:gd name="connsiteX10" fmla="*/ 357 w 3204990"/>
                <a:gd name="connsiteY10" fmla="*/ 1223433 h 1223841"/>
                <a:gd name="connsiteX11" fmla="*/ 554923 w 3204990"/>
                <a:gd name="connsiteY11" fmla="*/ 944033 h 1223841"/>
                <a:gd name="connsiteX12" fmla="*/ 1007890 w 3204990"/>
                <a:gd name="connsiteY12" fmla="*/ 766233 h 1223841"/>
                <a:gd name="connsiteX13" fmla="*/ 923223 w 3204990"/>
                <a:gd name="connsiteY13" fmla="*/ 791633 h 1223841"/>
                <a:gd name="connsiteX14" fmla="*/ 1621723 w 3204990"/>
                <a:gd name="connsiteY14" fmla="*/ 524933 h 1223841"/>
                <a:gd name="connsiteX15" fmla="*/ 1909590 w 3204990"/>
                <a:gd name="connsiteY15" fmla="*/ 486833 h 1223841"/>
                <a:gd name="connsiteX16" fmla="*/ 1761423 w 3204990"/>
                <a:gd name="connsiteY16" fmla="*/ 516467 h 1223841"/>
                <a:gd name="connsiteX17" fmla="*/ 1786823 w 3204990"/>
                <a:gd name="connsiteY17" fmla="*/ 512233 h 1223841"/>
                <a:gd name="connsiteX18" fmla="*/ 2366790 w 3204990"/>
                <a:gd name="connsiteY18" fmla="*/ 330200 h 1223841"/>
                <a:gd name="connsiteX19" fmla="*/ 3204990 w 3204990"/>
                <a:gd name="connsiteY19" fmla="*/ 0 h 1223841"/>
                <a:gd name="connsiteX20" fmla="*/ 2188990 w 3204990"/>
                <a:gd name="connsiteY20" fmla="*/ 402167 h 1223841"/>
                <a:gd name="connsiteX21" fmla="*/ 2815523 w 3204990"/>
                <a:gd name="connsiteY21" fmla="*/ 249767 h 122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204990" h="1223841">
                  <a:moveTo>
                    <a:pt x="2815523" y="249767"/>
                  </a:moveTo>
                  <a:cubicBezTo>
                    <a:pt x="2910773" y="224367"/>
                    <a:pt x="2871262" y="222250"/>
                    <a:pt x="2760490" y="249767"/>
                  </a:cubicBezTo>
                  <a:cubicBezTo>
                    <a:pt x="2649718" y="277284"/>
                    <a:pt x="2246140" y="385939"/>
                    <a:pt x="2150890" y="414867"/>
                  </a:cubicBezTo>
                  <a:cubicBezTo>
                    <a:pt x="2055640" y="443795"/>
                    <a:pt x="2299057" y="391583"/>
                    <a:pt x="2188990" y="423333"/>
                  </a:cubicBezTo>
                  <a:cubicBezTo>
                    <a:pt x="2078923" y="455083"/>
                    <a:pt x="1585740" y="577145"/>
                    <a:pt x="1490490" y="605367"/>
                  </a:cubicBezTo>
                  <a:cubicBezTo>
                    <a:pt x="1395240" y="633589"/>
                    <a:pt x="1687340" y="563034"/>
                    <a:pt x="1617490" y="592667"/>
                  </a:cubicBezTo>
                  <a:cubicBezTo>
                    <a:pt x="1547640" y="622300"/>
                    <a:pt x="1200507" y="742245"/>
                    <a:pt x="1071390" y="783167"/>
                  </a:cubicBezTo>
                  <a:cubicBezTo>
                    <a:pt x="942273" y="824089"/>
                    <a:pt x="991662" y="793045"/>
                    <a:pt x="842790" y="838200"/>
                  </a:cubicBezTo>
                  <a:cubicBezTo>
                    <a:pt x="693918" y="883355"/>
                    <a:pt x="240951" y="1025878"/>
                    <a:pt x="178157" y="1054100"/>
                  </a:cubicBezTo>
                  <a:cubicBezTo>
                    <a:pt x="115363" y="1082322"/>
                    <a:pt x="495656" y="979311"/>
                    <a:pt x="466023" y="1007533"/>
                  </a:cubicBezTo>
                  <a:cubicBezTo>
                    <a:pt x="436390" y="1035755"/>
                    <a:pt x="-14460" y="1234016"/>
                    <a:pt x="357" y="1223433"/>
                  </a:cubicBezTo>
                  <a:cubicBezTo>
                    <a:pt x="15174" y="1212850"/>
                    <a:pt x="387001" y="1020233"/>
                    <a:pt x="554923" y="944033"/>
                  </a:cubicBezTo>
                  <a:cubicBezTo>
                    <a:pt x="722845" y="867833"/>
                    <a:pt x="946507" y="791633"/>
                    <a:pt x="1007890" y="766233"/>
                  </a:cubicBezTo>
                  <a:cubicBezTo>
                    <a:pt x="1069273" y="740833"/>
                    <a:pt x="820917" y="831850"/>
                    <a:pt x="923223" y="791633"/>
                  </a:cubicBezTo>
                  <a:cubicBezTo>
                    <a:pt x="1025529" y="751416"/>
                    <a:pt x="1457329" y="575733"/>
                    <a:pt x="1621723" y="524933"/>
                  </a:cubicBezTo>
                  <a:cubicBezTo>
                    <a:pt x="1786117" y="474133"/>
                    <a:pt x="1886307" y="488244"/>
                    <a:pt x="1909590" y="486833"/>
                  </a:cubicBezTo>
                  <a:cubicBezTo>
                    <a:pt x="1932873" y="485422"/>
                    <a:pt x="1781884" y="512234"/>
                    <a:pt x="1761423" y="516467"/>
                  </a:cubicBezTo>
                  <a:cubicBezTo>
                    <a:pt x="1740962" y="520700"/>
                    <a:pt x="1786823" y="512233"/>
                    <a:pt x="1786823" y="512233"/>
                  </a:cubicBezTo>
                  <a:cubicBezTo>
                    <a:pt x="1887717" y="481189"/>
                    <a:pt x="2130429" y="415572"/>
                    <a:pt x="2366790" y="330200"/>
                  </a:cubicBezTo>
                  <a:cubicBezTo>
                    <a:pt x="2603151" y="244828"/>
                    <a:pt x="3204990" y="0"/>
                    <a:pt x="3204990" y="0"/>
                  </a:cubicBezTo>
                  <a:cubicBezTo>
                    <a:pt x="3175357" y="11994"/>
                    <a:pt x="2256723" y="360539"/>
                    <a:pt x="2188990" y="402167"/>
                  </a:cubicBezTo>
                  <a:cubicBezTo>
                    <a:pt x="2121257" y="443795"/>
                    <a:pt x="2720273" y="275167"/>
                    <a:pt x="2815523" y="2497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フリーフォーム: 図形 1054">
              <a:extLst>
                <a:ext uri="{FF2B5EF4-FFF2-40B4-BE49-F238E27FC236}">
                  <a16:creationId xmlns:a16="http://schemas.microsoft.com/office/drawing/2014/main" id="{ED9560E2-1DC7-49E4-850D-6CDDA55D000D}"/>
                </a:ext>
              </a:extLst>
            </p:cNvPr>
            <p:cNvSpPr/>
            <p:nvPr/>
          </p:nvSpPr>
          <p:spPr>
            <a:xfrm>
              <a:off x="2977557" y="5184717"/>
              <a:ext cx="822754" cy="492190"/>
            </a:xfrm>
            <a:custGeom>
              <a:avLst/>
              <a:gdLst>
                <a:gd name="connsiteX0" fmla="*/ 807043 w 822754"/>
                <a:gd name="connsiteY0" fmla="*/ 1116 h 492190"/>
                <a:gd name="connsiteX1" fmla="*/ 726610 w 822754"/>
                <a:gd name="connsiteY1" fmla="*/ 39216 h 492190"/>
                <a:gd name="connsiteX2" fmla="*/ 375243 w 822754"/>
                <a:gd name="connsiteY2" fmla="*/ 166216 h 492190"/>
                <a:gd name="connsiteX3" fmla="*/ 586910 w 822754"/>
                <a:gd name="connsiteY3" fmla="*/ 119650 h 492190"/>
                <a:gd name="connsiteX4" fmla="*/ 265176 w 822754"/>
                <a:gd name="connsiteY4" fmla="*/ 267816 h 492190"/>
                <a:gd name="connsiteX5" fmla="*/ 201676 w 822754"/>
                <a:gd name="connsiteY5" fmla="*/ 293216 h 492190"/>
                <a:gd name="connsiteX6" fmla="*/ 184743 w 822754"/>
                <a:gd name="connsiteY6" fmla="*/ 492183 h 492190"/>
                <a:gd name="connsiteX7" fmla="*/ 222843 w 822754"/>
                <a:gd name="connsiteY7" fmla="*/ 301683 h 492190"/>
                <a:gd name="connsiteX8" fmla="*/ 277876 w 822754"/>
                <a:gd name="connsiteY8" fmla="*/ 479483 h 492190"/>
                <a:gd name="connsiteX9" fmla="*/ 231310 w 822754"/>
                <a:gd name="connsiteY9" fmla="*/ 272050 h 492190"/>
                <a:gd name="connsiteX10" fmla="*/ 311743 w 822754"/>
                <a:gd name="connsiteY10" fmla="*/ 204316 h 492190"/>
                <a:gd name="connsiteX11" fmla="*/ 188976 w 822754"/>
                <a:gd name="connsiteY11" fmla="*/ 246650 h 492190"/>
                <a:gd name="connsiteX12" fmla="*/ 2710 w 822754"/>
                <a:gd name="connsiteY12" fmla="*/ 297450 h 492190"/>
                <a:gd name="connsiteX13" fmla="*/ 341376 w 822754"/>
                <a:gd name="connsiteY13" fmla="*/ 217016 h 492190"/>
                <a:gd name="connsiteX14" fmla="*/ 468376 w 822754"/>
                <a:gd name="connsiteY14" fmla="*/ 73083 h 492190"/>
                <a:gd name="connsiteX15" fmla="*/ 807043 w 822754"/>
                <a:gd name="connsiteY15" fmla="*/ 1116 h 492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22754" h="492190">
                  <a:moveTo>
                    <a:pt x="807043" y="1116"/>
                  </a:moveTo>
                  <a:cubicBezTo>
                    <a:pt x="850082" y="-4529"/>
                    <a:pt x="798577" y="11699"/>
                    <a:pt x="726610" y="39216"/>
                  </a:cubicBezTo>
                  <a:cubicBezTo>
                    <a:pt x="654643" y="66733"/>
                    <a:pt x="398526" y="152810"/>
                    <a:pt x="375243" y="166216"/>
                  </a:cubicBezTo>
                  <a:cubicBezTo>
                    <a:pt x="351960" y="179622"/>
                    <a:pt x="605254" y="102717"/>
                    <a:pt x="586910" y="119650"/>
                  </a:cubicBezTo>
                  <a:cubicBezTo>
                    <a:pt x="568566" y="136583"/>
                    <a:pt x="329382" y="238888"/>
                    <a:pt x="265176" y="267816"/>
                  </a:cubicBezTo>
                  <a:cubicBezTo>
                    <a:pt x="200970" y="296744"/>
                    <a:pt x="215081" y="255822"/>
                    <a:pt x="201676" y="293216"/>
                  </a:cubicBezTo>
                  <a:cubicBezTo>
                    <a:pt x="188271" y="330610"/>
                    <a:pt x="181215" y="490772"/>
                    <a:pt x="184743" y="492183"/>
                  </a:cubicBezTo>
                  <a:cubicBezTo>
                    <a:pt x="188271" y="493594"/>
                    <a:pt x="207321" y="303800"/>
                    <a:pt x="222843" y="301683"/>
                  </a:cubicBezTo>
                  <a:cubicBezTo>
                    <a:pt x="238365" y="299566"/>
                    <a:pt x="276465" y="484422"/>
                    <a:pt x="277876" y="479483"/>
                  </a:cubicBezTo>
                  <a:cubicBezTo>
                    <a:pt x="279287" y="474544"/>
                    <a:pt x="225665" y="317911"/>
                    <a:pt x="231310" y="272050"/>
                  </a:cubicBezTo>
                  <a:cubicBezTo>
                    <a:pt x="236954" y="226189"/>
                    <a:pt x="318799" y="208549"/>
                    <a:pt x="311743" y="204316"/>
                  </a:cubicBezTo>
                  <a:cubicBezTo>
                    <a:pt x="304687" y="200083"/>
                    <a:pt x="240482" y="231128"/>
                    <a:pt x="188976" y="246650"/>
                  </a:cubicBezTo>
                  <a:cubicBezTo>
                    <a:pt x="137470" y="262172"/>
                    <a:pt x="-22690" y="302389"/>
                    <a:pt x="2710" y="297450"/>
                  </a:cubicBezTo>
                  <a:cubicBezTo>
                    <a:pt x="28110" y="292511"/>
                    <a:pt x="263765" y="254411"/>
                    <a:pt x="341376" y="217016"/>
                  </a:cubicBezTo>
                  <a:cubicBezTo>
                    <a:pt x="418987" y="179622"/>
                    <a:pt x="390765" y="107655"/>
                    <a:pt x="468376" y="73083"/>
                  </a:cubicBezTo>
                  <a:cubicBezTo>
                    <a:pt x="545987" y="38511"/>
                    <a:pt x="764004" y="6761"/>
                    <a:pt x="807043" y="11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6" name="フリーフォーム: 図形 1055">
              <a:extLst>
                <a:ext uri="{FF2B5EF4-FFF2-40B4-BE49-F238E27FC236}">
                  <a16:creationId xmlns:a16="http://schemas.microsoft.com/office/drawing/2014/main" id="{9D79586D-465C-4D75-BECF-9428B911A4FB}"/>
                </a:ext>
              </a:extLst>
            </p:cNvPr>
            <p:cNvSpPr/>
            <p:nvPr/>
          </p:nvSpPr>
          <p:spPr>
            <a:xfrm>
              <a:off x="4592996" y="4161367"/>
              <a:ext cx="1464904" cy="636233"/>
            </a:xfrm>
            <a:custGeom>
              <a:avLst/>
              <a:gdLst>
                <a:gd name="connsiteX0" fmla="*/ 8637 w 1464904"/>
                <a:gd name="connsiteY0" fmla="*/ 630766 h 636233"/>
                <a:gd name="connsiteX1" fmla="*/ 800271 w 1464904"/>
                <a:gd name="connsiteY1" fmla="*/ 313266 h 636233"/>
                <a:gd name="connsiteX2" fmla="*/ 673271 w 1464904"/>
                <a:gd name="connsiteY2" fmla="*/ 338666 h 636233"/>
                <a:gd name="connsiteX3" fmla="*/ 1278637 w 1464904"/>
                <a:gd name="connsiteY3" fmla="*/ 80433 h 636233"/>
                <a:gd name="connsiteX4" fmla="*/ 1185504 w 1464904"/>
                <a:gd name="connsiteY4" fmla="*/ 105833 h 636233"/>
                <a:gd name="connsiteX5" fmla="*/ 1464904 w 1464904"/>
                <a:gd name="connsiteY5" fmla="*/ 0 h 636233"/>
                <a:gd name="connsiteX6" fmla="*/ 630937 w 1464904"/>
                <a:gd name="connsiteY6" fmla="*/ 330200 h 636233"/>
                <a:gd name="connsiteX7" fmla="*/ 690204 w 1464904"/>
                <a:gd name="connsiteY7" fmla="*/ 355600 h 636233"/>
                <a:gd name="connsiteX8" fmla="*/ 398104 w 1464904"/>
                <a:gd name="connsiteY8" fmla="*/ 503766 h 636233"/>
                <a:gd name="connsiteX9" fmla="*/ 8637 w 1464904"/>
                <a:gd name="connsiteY9" fmla="*/ 630766 h 636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64904" h="636233">
                  <a:moveTo>
                    <a:pt x="8637" y="630766"/>
                  </a:moveTo>
                  <a:cubicBezTo>
                    <a:pt x="75665" y="599016"/>
                    <a:pt x="689499" y="361949"/>
                    <a:pt x="800271" y="313266"/>
                  </a:cubicBezTo>
                  <a:cubicBezTo>
                    <a:pt x="911043" y="264583"/>
                    <a:pt x="593543" y="377471"/>
                    <a:pt x="673271" y="338666"/>
                  </a:cubicBezTo>
                  <a:cubicBezTo>
                    <a:pt x="752999" y="299861"/>
                    <a:pt x="1193265" y="119239"/>
                    <a:pt x="1278637" y="80433"/>
                  </a:cubicBezTo>
                  <a:cubicBezTo>
                    <a:pt x="1364009" y="41627"/>
                    <a:pt x="1154460" y="119238"/>
                    <a:pt x="1185504" y="105833"/>
                  </a:cubicBezTo>
                  <a:cubicBezTo>
                    <a:pt x="1216548" y="92428"/>
                    <a:pt x="1464904" y="0"/>
                    <a:pt x="1464904" y="0"/>
                  </a:cubicBezTo>
                  <a:cubicBezTo>
                    <a:pt x="1372476" y="37394"/>
                    <a:pt x="760054" y="270933"/>
                    <a:pt x="630937" y="330200"/>
                  </a:cubicBezTo>
                  <a:cubicBezTo>
                    <a:pt x="501820" y="389467"/>
                    <a:pt x="729010" y="326672"/>
                    <a:pt x="690204" y="355600"/>
                  </a:cubicBezTo>
                  <a:cubicBezTo>
                    <a:pt x="651399" y="384528"/>
                    <a:pt x="513109" y="460022"/>
                    <a:pt x="398104" y="503766"/>
                  </a:cubicBezTo>
                  <a:cubicBezTo>
                    <a:pt x="283099" y="547510"/>
                    <a:pt x="-58391" y="662516"/>
                    <a:pt x="8637" y="6307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フリーフォーム: 図形 1078">
              <a:extLst>
                <a:ext uri="{FF2B5EF4-FFF2-40B4-BE49-F238E27FC236}">
                  <a16:creationId xmlns:a16="http://schemas.microsoft.com/office/drawing/2014/main" id="{CDA892B1-F830-42AF-82C8-E1F0AFCCDA93}"/>
                </a:ext>
              </a:extLst>
            </p:cNvPr>
            <p:cNvSpPr/>
            <p:nvPr/>
          </p:nvSpPr>
          <p:spPr>
            <a:xfrm>
              <a:off x="4014005" y="4000758"/>
              <a:ext cx="2242145" cy="922489"/>
            </a:xfrm>
            <a:custGeom>
              <a:avLst/>
              <a:gdLst>
                <a:gd name="connsiteX0" fmla="*/ 587628 w 2242145"/>
                <a:gd name="connsiteY0" fmla="*/ 681309 h 922489"/>
                <a:gd name="connsiteX1" fmla="*/ 642662 w 2242145"/>
                <a:gd name="connsiteY1" fmla="*/ 655909 h 922489"/>
                <a:gd name="connsiteX2" fmla="*/ 1226862 w 2242145"/>
                <a:gd name="connsiteY2" fmla="*/ 410375 h 922489"/>
                <a:gd name="connsiteX3" fmla="*/ 1065995 w 2242145"/>
                <a:gd name="connsiteY3" fmla="*/ 473875 h 922489"/>
                <a:gd name="connsiteX4" fmla="*/ 1557062 w 2242145"/>
                <a:gd name="connsiteY4" fmla="*/ 207175 h 922489"/>
                <a:gd name="connsiteX5" fmla="*/ 1362328 w 2242145"/>
                <a:gd name="connsiteY5" fmla="*/ 245275 h 922489"/>
                <a:gd name="connsiteX6" fmla="*/ 1408895 w 2242145"/>
                <a:gd name="connsiteY6" fmla="*/ 266442 h 922489"/>
                <a:gd name="connsiteX7" fmla="*/ 1396195 w 2242145"/>
                <a:gd name="connsiteY7" fmla="*/ 270675 h 922489"/>
                <a:gd name="connsiteX8" fmla="*/ 2234395 w 2242145"/>
                <a:gd name="connsiteY8" fmla="*/ 3975 h 922489"/>
                <a:gd name="connsiteX9" fmla="*/ 1827995 w 2242145"/>
                <a:gd name="connsiteY9" fmla="*/ 105575 h 922489"/>
                <a:gd name="connsiteX10" fmla="*/ 2077762 w 2242145"/>
                <a:gd name="connsiteY10" fmla="*/ 33609 h 922489"/>
                <a:gd name="connsiteX11" fmla="*/ 1065995 w 2242145"/>
                <a:gd name="connsiteY11" fmla="*/ 490809 h 922489"/>
                <a:gd name="connsiteX12" fmla="*/ 58462 w 2242145"/>
                <a:gd name="connsiteY12" fmla="*/ 888742 h 922489"/>
                <a:gd name="connsiteX13" fmla="*/ 130428 w 2242145"/>
                <a:gd name="connsiteY13" fmla="*/ 897209 h 922489"/>
                <a:gd name="connsiteX14" fmla="*/ 210862 w 2242145"/>
                <a:gd name="connsiteY14" fmla="*/ 859109 h 922489"/>
                <a:gd name="connsiteX15" fmla="*/ 494495 w 2242145"/>
                <a:gd name="connsiteY15" fmla="*/ 782909 h 922489"/>
                <a:gd name="connsiteX16" fmla="*/ 587628 w 2242145"/>
                <a:gd name="connsiteY16" fmla="*/ 681309 h 922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242145" h="922489">
                  <a:moveTo>
                    <a:pt x="587628" y="681309"/>
                  </a:moveTo>
                  <a:lnTo>
                    <a:pt x="642662" y="655909"/>
                  </a:lnTo>
                  <a:lnTo>
                    <a:pt x="1226862" y="410375"/>
                  </a:lnTo>
                  <a:cubicBezTo>
                    <a:pt x="1297417" y="380036"/>
                    <a:pt x="1010962" y="507742"/>
                    <a:pt x="1065995" y="473875"/>
                  </a:cubicBezTo>
                  <a:cubicBezTo>
                    <a:pt x="1121028" y="440008"/>
                    <a:pt x="1507673" y="245275"/>
                    <a:pt x="1557062" y="207175"/>
                  </a:cubicBezTo>
                  <a:cubicBezTo>
                    <a:pt x="1606451" y="169075"/>
                    <a:pt x="1387022" y="235397"/>
                    <a:pt x="1362328" y="245275"/>
                  </a:cubicBezTo>
                  <a:cubicBezTo>
                    <a:pt x="1337634" y="255153"/>
                    <a:pt x="1403251" y="262209"/>
                    <a:pt x="1408895" y="266442"/>
                  </a:cubicBezTo>
                  <a:cubicBezTo>
                    <a:pt x="1414539" y="270675"/>
                    <a:pt x="1396195" y="270675"/>
                    <a:pt x="1396195" y="270675"/>
                  </a:cubicBezTo>
                  <a:lnTo>
                    <a:pt x="2234395" y="3975"/>
                  </a:lnTo>
                  <a:cubicBezTo>
                    <a:pt x="2306362" y="-23542"/>
                    <a:pt x="1854100" y="100636"/>
                    <a:pt x="1827995" y="105575"/>
                  </a:cubicBezTo>
                  <a:cubicBezTo>
                    <a:pt x="1801890" y="110514"/>
                    <a:pt x="2204762" y="-30597"/>
                    <a:pt x="2077762" y="33609"/>
                  </a:cubicBezTo>
                  <a:cubicBezTo>
                    <a:pt x="1950762" y="97815"/>
                    <a:pt x="1402545" y="348287"/>
                    <a:pt x="1065995" y="490809"/>
                  </a:cubicBezTo>
                  <a:cubicBezTo>
                    <a:pt x="729445" y="633331"/>
                    <a:pt x="214390" y="821009"/>
                    <a:pt x="58462" y="888742"/>
                  </a:cubicBezTo>
                  <a:cubicBezTo>
                    <a:pt x="-97466" y="956475"/>
                    <a:pt x="105028" y="902148"/>
                    <a:pt x="130428" y="897209"/>
                  </a:cubicBezTo>
                  <a:cubicBezTo>
                    <a:pt x="155828" y="892270"/>
                    <a:pt x="150184" y="878159"/>
                    <a:pt x="210862" y="859109"/>
                  </a:cubicBezTo>
                  <a:cubicBezTo>
                    <a:pt x="271540" y="840059"/>
                    <a:pt x="428173" y="811131"/>
                    <a:pt x="494495" y="782909"/>
                  </a:cubicBezTo>
                  <a:cubicBezTo>
                    <a:pt x="560817" y="754687"/>
                    <a:pt x="584806" y="722231"/>
                    <a:pt x="587628" y="6813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0" name="フリーフォーム: 図形 1079">
              <a:extLst>
                <a:ext uri="{FF2B5EF4-FFF2-40B4-BE49-F238E27FC236}">
                  <a16:creationId xmlns:a16="http://schemas.microsoft.com/office/drawing/2014/main" id="{0F97A83F-E8D6-4F6A-9C36-DBE70CEFF874}"/>
                </a:ext>
              </a:extLst>
            </p:cNvPr>
            <p:cNvSpPr/>
            <p:nvPr/>
          </p:nvSpPr>
          <p:spPr>
            <a:xfrm>
              <a:off x="6463626" y="3170724"/>
              <a:ext cx="427739" cy="845352"/>
            </a:xfrm>
            <a:custGeom>
              <a:avLst/>
              <a:gdLst>
                <a:gd name="connsiteX0" fmla="*/ 322407 w 427739"/>
                <a:gd name="connsiteY0" fmla="*/ 43 h 845352"/>
                <a:gd name="connsiteX1" fmla="*/ 415541 w 427739"/>
                <a:gd name="connsiteY1" fmla="*/ 533443 h 845352"/>
                <a:gd name="connsiteX2" fmla="*/ 419774 w 427739"/>
                <a:gd name="connsiteY2" fmla="*/ 275209 h 845352"/>
                <a:gd name="connsiteX3" fmla="*/ 352041 w 427739"/>
                <a:gd name="connsiteY3" fmla="*/ 601176 h 845352"/>
                <a:gd name="connsiteX4" fmla="*/ 335107 w 427739"/>
                <a:gd name="connsiteY4" fmla="*/ 575776 h 845352"/>
                <a:gd name="connsiteX5" fmla="*/ 284307 w 427739"/>
                <a:gd name="connsiteY5" fmla="*/ 660443 h 845352"/>
                <a:gd name="connsiteX6" fmla="*/ 4907 w 427739"/>
                <a:gd name="connsiteY6" fmla="*/ 842476 h 845352"/>
                <a:gd name="connsiteX7" fmla="*/ 110741 w 427739"/>
                <a:gd name="connsiteY7" fmla="*/ 770509 h 845352"/>
                <a:gd name="connsiteX8" fmla="*/ 170007 w 427739"/>
                <a:gd name="connsiteY8" fmla="*/ 749343 h 845352"/>
                <a:gd name="connsiteX9" fmla="*/ 402841 w 427739"/>
                <a:gd name="connsiteY9" fmla="*/ 588476 h 845352"/>
                <a:gd name="connsiteX10" fmla="*/ 407074 w 427739"/>
                <a:gd name="connsiteY10" fmla="*/ 503809 h 845352"/>
                <a:gd name="connsiteX11" fmla="*/ 322407 w 427739"/>
                <a:gd name="connsiteY11" fmla="*/ 43 h 845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7739" h="845352">
                  <a:moveTo>
                    <a:pt x="322407" y="43"/>
                  </a:moveTo>
                  <a:cubicBezTo>
                    <a:pt x="323818" y="4982"/>
                    <a:pt x="399313" y="487582"/>
                    <a:pt x="415541" y="533443"/>
                  </a:cubicBezTo>
                  <a:cubicBezTo>
                    <a:pt x="431769" y="579304"/>
                    <a:pt x="430357" y="263920"/>
                    <a:pt x="419774" y="275209"/>
                  </a:cubicBezTo>
                  <a:cubicBezTo>
                    <a:pt x="409191" y="286498"/>
                    <a:pt x="366152" y="551082"/>
                    <a:pt x="352041" y="601176"/>
                  </a:cubicBezTo>
                  <a:cubicBezTo>
                    <a:pt x="337930" y="651270"/>
                    <a:pt x="346396" y="565898"/>
                    <a:pt x="335107" y="575776"/>
                  </a:cubicBezTo>
                  <a:cubicBezTo>
                    <a:pt x="323818" y="585654"/>
                    <a:pt x="339340" y="615993"/>
                    <a:pt x="284307" y="660443"/>
                  </a:cubicBezTo>
                  <a:cubicBezTo>
                    <a:pt x="229274" y="704893"/>
                    <a:pt x="33834" y="824132"/>
                    <a:pt x="4907" y="842476"/>
                  </a:cubicBezTo>
                  <a:cubicBezTo>
                    <a:pt x="-24020" y="860820"/>
                    <a:pt x="83224" y="786031"/>
                    <a:pt x="110741" y="770509"/>
                  </a:cubicBezTo>
                  <a:cubicBezTo>
                    <a:pt x="138258" y="754987"/>
                    <a:pt x="121324" y="779682"/>
                    <a:pt x="170007" y="749343"/>
                  </a:cubicBezTo>
                  <a:cubicBezTo>
                    <a:pt x="218690" y="719004"/>
                    <a:pt x="363330" y="629398"/>
                    <a:pt x="402841" y="588476"/>
                  </a:cubicBezTo>
                  <a:cubicBezTo>
                    <a:pt x="442352" y="547554"/>
                    <a:pt x="420480" y="598353"/>
                    <a:pt x="407074" y="503809"/>
                  </a:cubicBezTo>
                  <a:cubicBezTo>
                    <a:pt x="393668" y="409265"/>
                    <a:pt x="320996" y="-4896"/>
                    <a:pt x="322407" y="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フリーフォーム: 図形 1080">
              <a:extLst>
                <a:ext uri="{FF2B5EF4-FFF2-40B4-BE49-F238E27FC236}">
                  <a16:creationId xmlns:a16="http://schemas.microsoft.com/office/drawing/2014/main" id="{84E852FB-4096-410F-9719-4B64152B8F84}"/>
                </a:ext>
              </a:extLst>
            </p:cNvPr>
            <p:cNvSpPr/>
            <p:nvPr/>
          </p:nvSpPr>
          <p:spPr>
            <a:xfrm>
              <a:off x="4050677" y="3348389"/>
              <a:ext cx="2745790" cy="1385328"/>
            </a:xfrm>
            <a:custGeom>
              <a:avLst/>
              <a:gdLst>
                <a:gd name="connsiteX0" fmla="*/ 2146923 w 2745790"/>
                <a:gd name="connsiteY0" fmla="*/ 241478 h 1385328"/>
                <a:gd name="connsiteX1" fmla="*/ 2240056 w 2745790"/>
                <a:gd name="connsiteY1" fmla="*/ 190678 h 1385328"/>
                <a:gd name="connsiteX2" fmla="*/ 2731123 w 2745790"/>
                <a:gd name="connsiteY2" fmla="*/ 178 h 1385328"/>
                <a:gd name="connsiteX3" fmla="*/ 2625290 w 2745790"/>
                <a:gd name="connsiteY3" fmla="*/ 156811 h 1385328"/>
                <a:gd name="connsiteX4" fmla="*/ 2714190 w 2745790"/>
                <a:gd name="connsiteY4" fmla="*/ 194911 h 1385328"/>
                <a:gd name="connsiteX5" fmla="*/ 2468656 w 2745790"/>
                <a:gd name="connsiteY5" fmla="*/ 309211 h 1385328"/>
                <a:gd name="connsiteX6" fmla="*/ 1804023 w 2745790"/>
                <a:gd name="connsiteY6" fmla="*/ 563211 h 1385328"/>
                <a:gd name="connsiteX7" fmla="*/ 2345890 w 2745790"/>
                <a:gd name="connsiteY7" fmla="*/ 326144 h 1385328"/>
                <a:gd name="connsiteX8" fmla="*/ 1105523 w 2745790"/>
                <a:gd name="connsiteY8" fmla="*/ 897644 h 1385328"/>
                <a:gd name="connsiteX9" fmla="*/ 1367990 w 2745790"/>
                <a:gd name="connsiteY9" fmla="*/ 800278 h 1385328"/>
                <a:gd name="connsiteX10" fmla="*/ 318123 w 2745790"/>
                <a:gd name="connsiteY10" fmla="*/ 1227844 h 1385328"/>
                <a:gd name="connsiteX11" fmla="*/ 457823 w 2745790"/>
                <a:gd name="connsiteY11" fmla="*/ 1206678 h 1385328"/>
                <a:gd name="connsiteX12" fmla="*/ 623 w 2745790"/>
                <a:gd name="connsiteY12" fmla="*/ 1384478 h 1385328"/>
                <a:gd name="connsiteX13" fmla="*/ 572123 w 2745790"/>
                <a:gd name="connsiteY13" fmla="*/ 1122011 h 1385328"/>
                <a:gd name="connsiteX14" fmla="*/ 965823 w 2745790"/>
                <a:gd name="connsiteY14" fmla="*/ 969611 h 1385328"/>
                <a:gd name="connsiteX15" fmla="*/ 1401856 w 2745790"/>
                <a:gd name="connsiteY15" fmla="*/ 779111 h 1385328"/>
                <a:gd name="connsiteX16" fmla="*/ 1431490 w 2745790"/>
                <a:gd name="connsiteY16" fmla="*/ 690211 h 1385328"/>
                <a:gd name="connsiteX17" fmla="*/ 1880223 w 2745790"/>
                <a:gd name="connsiteY17" fmla="*/ 525111 h 1385328"/>
                <a:gd name="connsiteX18" fmla="*/ 1748990 w 2745790"/>
                <a:gd name="connsiteY18" fmla="*/ 630944 h 1385328"/>
                <a:gd name="connsiteX19" fmla="*/ 1634690 w 2745790"/>
                <a:gd name="connsiteY19" fmla="*/ 685978 h 1385328"/>
                <a:gd name="connsiteX20" fmla="*/ 2138456 w 2745790"/>
                <a:gd name="connsiteY20" fmla="*/ 440444 h 1385328"/>
                <a:gd name="connsiteX21" fmla="*/ 2447490 w 2745790"/>
                <a:gd name="connsiteY21" fmla="*/ 330378 h 1385328"/>
                <a:gd name="connsiteX22" fmla="*/ 2460190 w 2745790"/>
                <a:gd name="connsiteY22" fmla="*/ 317678 h 1385328"/>
                <a:gd name="connsiteX23" fmla="*/ 2616823 w 2745790"/>
                <a:gd name="connsiteY23" fmla="*/ 152578 h 1385328"/>
                <a:gd name="connsiteX24" fmla="*/ 2599890 w 2745790"/>
                <a:gd name="connsiteY24" fmla="*/ 152578 h 1385328"/>
                <a:gd name="connsiteX25" fmla="*/ 2447490 w 2745790"/>
                <a:gd name="connsiteY25" fmla="*/ 139878 h 1385328"/>
                <a:gd name="connsiteX26" fmla="*/ 2451723 w 2745790"/>
                <a:gd name="connsiteY26" fmla="*/ 80611 h 1385328"/>
                <a:gd name="connsiteX27" fmla="*/ 2155390 w 2745790"/>
                <a:gd name="connsiteY27" fmla="*/ 292278 h 1385328"/>
                <a:gd name="connsiteX28" fmla="*/ 2146923 w 2745790"/>
                <a:gd name="connsiteY28" fmla="*/ 241478 h 1385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45790" h="1385328">
                  <a:moveTo>
                    <a:pt x="2146923" y="241478"/>
                  </a:moveTo>
                  <a:cubicBezTo>
                    <a:pt x="2161034" y="224545"/>
                    <a:pt x="2142689" y="230895"/>
                    <a:pt x="2240056" y="190678"/>
                  </a:cubicBezTo>
                  <a:cubicBezTo>
                    <a:pt x="2337423" y="150461"/>
                    <a:pt x="2666917" y="5823"/>
                    <a:pt x="2731123" y="178"/>
                  </a:cubicBezTo>
                  <a:cubicBezTo>
                    <a:pt x="2795329" y="-5467"/>
                    <a:pt x="2628112" y="124356"/>
                    <a:pt x="2625290" y="156811"/>
                  </a:cubicBezTo>
                  <a:cubicBezTo>
                    <a:pt x="2622468" y="189266"/>
                    <a:pt x="2740296" y="169511"/>
                    <a:pt x="2714190" y="194911"/>
                  </a:cubicBezTo>
                  <a:cubicBezTo>
                    <a:pt x="2688084" y="220311"/>
                    <a:pt x="2620350" y="247828"/>
                    <a:pt x="2468656" y="309211"/>
                  </a:cubicBezTo>
                  <a:cubicBezTo>
                    <a:pt x="2316962" y="370594"/>
                    <a:pt x="1824484" y="560389"/>
                    <a:pt x="1804023" y="563211"/>
                  </a:cubicBezTo>
                  <a:cubicBezTo>
                    <a:pt x="1783562" y="566033"/>
                    <a:pt x="2462307" y="270405"/>
                    <a:pt x="2345890" y="326144"/>
                  </a:cubicBezTo>
                  <a:cubicBezTo>
                    <a:pt x="2229473" y="381883"/>
                    <a:pt x="1268506" y="818622"/>
                    <a:pt x="1105523" y="897644"/>
                  </a:cubicBezTo>
                  <a:cubicBezTo>
                    <a:pt x="942540" y="976666"/>
                    <a:pt x="1499223" y="745245"/>
                    <a:pt x="1367990" y="800278"/>
                  </a:cubicBezTo>
                  <a:cubicBezTo>
                    <a:pt x="1236757" y="855311"/>
                    <a:pt x="469817" y="1160111"/>
                    <a:pt x="318123" y="1227844"/>
                  </a:cubicBezTo>
                  <a:cubicBezTo>
                    <a:pt x="166429" y="1295577"/>
                    <a:pt x="510740" y="1180572"/>
                    <a:pt x="457823" y="1206678"/>
                  </a:cubicBezTo>
                  <a:cubicBezTo>
                    <a:pt x="404906" y="1232784"/>
                    <a:pt x="-18427" y="1398589"/>
                    <a:pt x="623" y="1384478"/>
                  </a:cubicBezTo>
                  <a:cubicBezTo>
                    <a:pt x="19673" y="1370367"/>
                    <a:pt x="411256" y="1191156"/>
                    <a:pt x="572123" y="1122011"/>
                  </a:cubicBezTo>
                  <a:cubicBezTo>
                    <a:pt x="732990" y="1052867"/>
                    <a:pt x="827534" y="1026761"/>
                    <a:pt x="965823" y="969611"/>
                  </a:cubicBezTo>
                  <a:cubicBezTo>
                    <a:pt x="1104112" y="912461"/>
                    <a:pt x="1324245" y="825678"/>
                    <a:pt x="1401856" y="779111"/>
                  </a:cubicBezTo>
                  <a:cubicBezTo>
                    <a:pt x="1479467" y="732544"/>
                    <a:pt x="1351762" y="732544"/>
                    <a:pt x="1431490" y="690211"/>
                  </a:cubicBezTo>
                  <a:cubicBezTo>
                    <a:pt x="1511218" y="647878"/>
                    <a:pt x="1827306" y="534989"/>
                    <a:pt x="1880223" y="525111"/>
                  </a:cubicBezTo>
                  <a:cubicBezTo>
                    <a:pt x="1933140" y="515233"/>
                    <a:pt x="1789912" y="604133"/>
                    <a:pt x="1748990" y="630944"/>
                  </a:cubicBezTo>
                  <a:cubicBezTo>
                    <a:pt x="1708068" y="657755"/>
                    <a:pt x="1634690" y="685978"/>
                    <a:pt x="1634690" y="685978"/>
                  </a:cubicBezTo>
                  <a:cubicBezTo>
                    <a:pt x="1699601" y="654228"/>
                    <a:pt x="2002989" y="499711"/>
                    <a:pt x="2138456" y="440444"/>
                  </a:cubicBezTo>
                  <a:cubicBezTo>
                    <a:pt x="2273923" y="381177"/>
                    <a:pt x="2447490" y="330378"/>
                    <a:pt x="2447490" y="330378"/>
                  </a:cubicBezTo>
                  <a:cubicBezTo>
                    <a:pt x="2501112" y="309917"/>
                    <a:pt x="2460190" y="317678"/>
                    <a:pt x="2460190" y="317678"/>
                  </a:cubicBezTo>
                  <a:cubicBezTo>
                    <a:pt x="2488412" y="288045"/>
                    <a:pt x="2593540" y="180095"/>
                    <a:pt x="2616823" y="152578"/>
                  </a:cubicBezTo>
                  <a:cubicBezTo>
                    <a:pt x="2640106" y="125061"/>
                    <a:pt x="2599890" y="152578"/>
                    <a:pt x="2599890" y="152578"/>
                  </a:cubicBezTo>
                  <a:cubicBezTo>
                    <a:pt x="2571668" y="150461"/>
                    <a:pt x="2472185" y="151872"/>
                    <a:pt x="2447490" y="139878"/>
                  </a:cubicBezTo>
                  <a:cubicBezTo>
                    <a:pt x="2422796" y="127883"/>
                    <a:pt x="2500406" y="55211"/>
                    <a:pt x="2451723" y="80611"/>
                  </a:cubicBezTo>
                  <a:cubicBezTo>
                    <a:pt x="2403040" y="106011"/>
                    <a:pt x="2208307" y="272523"/>
                    <a:pt x="2155390" y="292278"/>
                  </a:cubicBezTo>
                  <a:cubicBezTo>
                    <a:pt x="2102473" y="312033"/>
                    <a:pt x="2132812" y="258411"/>
                    <a:pt x="2146923" y="2414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3" name="フリーフォーム: 図形 1082">
              <a:extLst>
                <a:ext uri="{FF2B5EF4-FFF2-40B4-BE49-F238E27FC236}">
                  <a16:creationId xmlns:a16="http://schemas.microsoft.com/office/drawing/2014/main" id="{18446F03-A57F-44B4-8942-7021A259D2A1}"/>
                </a:ext>
              </a:extLst>
            </p:cNvPr>
            <p:cNvSpPr/>
            <p:nvPr/>
          </p:nvSpPr>
          <p:spPr>
            <a:xfrm>
              <a:off x="5015856" y="3087022"/>
              <a:ext cx="1893802" cy="676773"/>
            </a:xfrm>
            <a:custGeom>
              <a:avLst/>
              <a:gdLst>
                <a:gd name="connsiteX0" fmla="*/ 1892944 w 1893802"/>
                <a:gd name="connsiteY0" fmla="*/ 198045 h 676773"/>
                <a:gd name="connsiteX1" fmla="*/ 1677044 w 1893802"/>
                <a:gd name="connsiteY1" fmla="*/ 32945 h 676773"/>
                <a:gd name="connsiteX2" fmla="*/ 1397644 w 1893802"/>
                <a:gd name="connsiteY2" fmla="*/ 11778 h 676773"/>
                <a:gd name="connsiteX3" fmla="*/ 1723611 w 1893802"/>
                <a:gd name="connsiteY3" fmla="*/ 49878 h 676773"/>
                <a:gd name="connsiteX4" fmla="*/ 1499244 w 1893802"/>
                <a:gd name="connsiteY4" fmla="*/ 37178 h 676773"/>
                <a:gd name="connsiteX5" fmla="*/ 940444 w 1893802"/>
                <a:gd name="connsiteY5" fmla="*/ 265778 h 676773"/>
                <a:gd name="connsiteX6" fmla="*/ 1211377 w 1893802"/>
                <a:gd name="connsiteY6" fmla="*/ 155711 h 676773"/>
                <a:gd name="connsiteX7" fmla="*/ 555211 w 1893802"/>
                <a:gd name="connsiteY7" fmla="*/ 468978 h 676773"/>
                <a:gd name="connsiteX8" fmla="*/ 800744 w 1893802"/>
                <a:gd name="connsiteY8" fmla="*/ 397011 h 676773"/>
                <a:gd name="connsiteX9" fmla="*/ 644 w 1893802"/>
                <a:gd name="connsiteY9" fmla="*/ 676411 h 676773"/>
                <a:gd name="connsiteX10" fmla="*/ 953144 w 1893802"/>
                <a:gd name="connsiteY10" fmla="*/ 329278 h 676773"/>
                <a:gd name="connsiteX11" fmla="*/ 1088611 w 1893802"/>
                <a:gd name="connsiteY11" fmla="*/ 240378 h 676773"/>
                <a:gd name="connsiteX12" fmla="*/ 1067444 w 1893802"/>
                <a:gd name="connsiteY12" fmla="*/ 231911 h 676773"/>
                <a:gd name="connsiteX13" fmla="*/ 1444211 w 1893802"/>
                <a:gd name="connsiteY13" fmla="*/ 41411 h 676773"/>
                <a:gd name="connsiteX14" fmla="*/ 1596611 w 1893802"/>
                <a:gd name="connsiteY14" fmla="*/ 11778 h 676773"/>
                <a:gd name="connsiteX15" fmla="*/ 1892944 w 1893802"/>
                <a:gd name="connsiteY15" fmla="*/ 198045 h 676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893802" h="676773">
                  <a:moveTo>
                    <a:pt x="1892944" y="198045"/>
                  </a:moveTo>
                  <a:cubicBezTo>
                    <a:pt x="1906349" y="201573"/>
                    <a:pt x="1759594" y="63989"/>
                    <a:pt x="1677044" y="32945"/>
                  </a:cubicBezTo>
                  <a:cubicBezTo>
                    <a:pt x="1594494" y="1901"/>
                    <a:pt x="1389883" y="8956"/>
                    <a:pt x="1397644" y="11778"/>
                  </a:cubicBezTo>
                  <a:cubicBezTo>
                    <a:pt x="1405405" y="14600"/>
                    <a:pt x="1706678" y="45645"/>
                    <a:pt x="1723611" y="49878"/>
                  </a:cubicBezTo>
                  <a:cubicBezTo>
                    <a:pt x="1740544" y="54111"/>
                    <a:pt x="1629772" y="1195"/>
                    <a:pt x="1499244" y="37178"/>
                  </a:cubicBezTo>
                  <a:cubicBezTo>
                    <a:pt x="1368716" y="73161"/>
                    <a:pt x="988422" y="246023"/>
                    <a:pt x="940444" y="265778"/>
                  </a:cubicBezTo>
                  <a:cubicBezTo>
                    <a:pt x="892466" y="285533"/>
                    <a:pt x="1275582" y="121844"/>
                    <a:pt x="1211377" y="155711"/>
                  </a:cubicBezTo>
                  <a:cubicBezTo>
                    <a:pt x="1147172" y="189578"/>
                    <a:pt x="623650" y="428761"/>
                    <a:pt x="555211" y="468978"/>
                  </a:cubicBezTo>
                  <a:cubicBezTo>
                    <a:pt x="486772" y="509195"/>
                    <a:pt x="893172" y="362439"/>
                    <a:pt x="800744" y="397011"/>
                  </a:cubicBezTo>
                  <a:cubicBezTo>
                    <a:pt x="708316" y="431583"/>
                    <a:pt x="-24756" y="687700"/>
                    <a:pt x="644" y="676411"/>
                  </a:cubicBezTo>
                  <a:cubicBezTo>
                    <a:pt x="26044" y="665122"/>
                    <a:pt x="771816" y="401950"/>
                    <a:pt x="953144" y="329278"/>
                  </a:cubicBezTo>
                  <a:cubicBezTo>
                    <a:pt x="1134472" y="256606"/>
                    <a:pt x="1069561" y="256606"/>
                    <a:pt x="1088611" y="240378"/>
                  </a:cubicBezTo>
                  <a:cubicBezTo>
                    <a:pt x="1107661" y="224150"/>
                    <a:pt x="1008177" y="265072"/>
                    <a:pt x="1067444" y="231911"/>
                  </a:cubicBezTo>
                  <a:cubicBezTo>
                    <a:pt x="1126711" y="198750"/>
                    <a:pt x="1356017" y="78100"/>
                    <a:pt x="1444211" y="41411"/>
                  </a:cubicBezTo>
                  <a:cubicBezTo>
                    <a:pt x="1532405" y="4722"/>
                    <a:pt x="1514061" y="-13622"/>
                    <a:pt x="1596611" y="11778"/>
                  </a:cubicBezTo>
                  <a:cubicBezTo>
                    <a:pt x="1679161" y="37178"/>
                    <a:pt x="1879539" y="194517"/>
                    <a:pt x="1892944" y="1980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4" name="フリーフォーム: 図形 1083">
              <a:extLst>
                <a:ext uri="{FF2B5EF4-FFF2-40B4-BE49-F238E27FC236}">
                  <a16:creationId xmlns:a16="http://schemas.microsoft.com/office/drawing/2014/main" id="{D84ED021-B202-4FB9-8CF3-262C4DF1B65E}"/>
                </a:ext>
              </a:extLst>
            </p:cNvPr>
            <p:cNvSpPr/>
            <p:nvPr/>
          </p:nvSpPr>
          <p:spPr>
            <a:xfrm>
              <a:off x="4621317" y="3003865"/>
              <a:ext cx="2023323" cy="844787"/>
            </a:xfrm>
            <a:custGeom>
              <a:avLst/>
              <a:gdLst>
                <a:gd name="connsiteX0" fmla="*/ 2023323 w 2023323"/>
                <a:gd name="connsiteY0" fmla="*/ 69535 h 844787"/>
                <a:gd name="connsiteX1" fmla="*/ 1322283 w 2023323"/>
                <a:gd name="connsiteY1" fmla="*/ 13655 h 844787"/>
                <a:gd name="connsiteX2" fmla="*/ 1627083 w 2023323"/>
                <a:gd name="connsiteY2" fmla="*/ 13655 h 844787"/>
                <a:gd name="connsiteX3" fmla="*/ 1098763 w 2023323"/>
                <a:gd name="connsiteY3" fmla="*/ 166055 h 844787"/>
                <a:gd name="connsiteX4" fmla="*/ 905723 w 2023323"/>
                <a:gd name="connsiteY4" fmla="*/ 287975 h 844787"/>
                <a:gd name="connsiteX5" fmla="*/ 1215603 w 2023323"/>
                <a:gd name="connsiteY5" fmla="*/ 171135 h 844787"/>
                <a:gd name="connsiteX6" fmla="*/ 900643 w 2023323"/>
                <a:gd name="connsiteY6" fmla="*/ 287975 h 844787"/>
                <a:gd name="connsiteX7" fmla="*/ 382483 w 2023323"/>
                <a:gd name="connsiteY7" fmla="*/ 668975 h 844787"/>
                <a:gd name="connsiteX8" fmla="*/ 875243 w 2023323"/>
                <a:gd name="connsiteY8" fmla="*/ 379415 h 844787"/>
                <a:gd name="connsiteX9" fmla="*/ 504403 w 2023323"/>
                <a:gd name="connsiteY9" fmla="*/ 577535 h 844787"/>
                <a:gd name="connsiteX10" fmla="*/ 1483 w 2023323"/>
                <a:gd name="connsiteY10" fmla="*/ 841695 h 844787"/>
                <a:gd name="connsiteX11" fmla="*/ 357083 w 2023323"/>
                <a:gd name="connsiteY11" fmla="*/ 714695 h 844787"/>
                <a:gd name="connsiteX12" fmla="*/ 560283 w 2023323"/>
                <a:gd name="connsiteY12" fmla="*/ 602935 h 844787"/>
                <a:gd name="connsiteX13" fmla="*/ 915883 w 2023323"/>
                <a:gd name="connsiteY13" fmla="*/ 343855 h 844787"/>
                <a:gd name="connsiteX14" fmla="*/ 870163 w 2023323"/>
                <a:gd name="connsiteY14" fmla="*/ 354015 h 844787"/>
                <a:gd name="connsiteX15" fmla="*/ 1281643 w 2023323"/>
                <a:gd name="connsiteY15" fmla="*/ 125415 h 844787"/>
                <a:gd name="connsiteX16" fmla="*/ 1423883 w 2023323"/>
                <a:gd name="connsiteY16" fmla="*/ 84775 h 844787"/>
                <a:gd name="connsiteX17" fmla="*/ 1423883 w 2023323"/>
                <a:gd name="connsiteY17" fmla="*/ 79695 h 844787"/>
                <a:gd name="connsiteX18" fmla="*/ 2023323 w 2023323"/>
                <a:gd name="connsiteY18" fmla="*/ 69535 h 844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023323" h="844787">
                  <a:moveTo>
                    <a:pt x="2023323" y="69535"/>
                  </a:moveTo>
                  <a:lnTo>
                    <a:pt x="1322283" y="13655"/>
                  </a:lnTo>
                  <a:cubicBezTo>
                    <a:pt x="1256243" y="4342"/>
                    <a:pt x="1664336" y="-11745"/>
                    <a:pt x="1627083" y="13655"/>
                  </a:cubicBezTo>
                  <a:cubicBezTo>
                    <a:pt x="1589830" y="39055"/>
                    <a:pt x="1218990" y="120335"/>
                    <a:pt x="1098763" y="166055"/>
                  </a:cubicBezTo>
                  <a:cubicBezTo>
                    <a:pt x="978536" y="211775"/>
                    <a:pt x="886250" y="287128"/>
                    <a:pt x="905723" y="287975"/>
                  </a:cubicBezTo>
                  <a:cubicBezTo>
                    <a:pt x="925196" y="288822"/>
                    <a:pt x="1216450" y="171135"/>
                    <a:pt x="1215603" y="171135"/>
                  </a:cubicBezTo>
                  <a:cubicBezTo>
                    <a:pt x="1214756" y="171135"/>
                    <a:pt x="1039496" y="205002"/>
                    <a:pt x="900643" y="287975"/>
                  </a:cubicBezTo>
                  <a:cubicBezTo>
                    <a:pt x="761790" y="370948"/>
                    <a:pt x="386716" y="653735"/>
                    <a:pt x="382483" y="668975"/>
                  </a:cubicBezTo>
                  <a:cubicBezTo>
                    <a:pt x="378250" y="684215"/>
                    <a:pt x="854923" y="394655"/>
                    <a:pt x="875243" y="379415"/>
                  </a:cubicBezTo>
                  <a:cubicBezTo>
                    <a:pt x="895563" y="364175"/>
                    <a:pt x="504403" y="577535"/>
                    <a:pt x="504403" y="577535"/>
                  </a:cubicBezTo>
                  <a:cubicBezTo>
                    <a:pt x="358776" y="654582"/>
                    <a:pt x="26036" y="818835"/>
                    <a:pt x="1483" y="841695"/>
                  </a:cubicBezTo>
                  <a:cubicBezTo>
                    <a:pt x="-23070" y="864555"/>
                    <a:pt x="263950" y="754488"/>
                    <a:pt x="357083" y="714695"/>
                  </a:cubicBezTo>
                  <a:cubicBezTo>
                    <a:pt x="450216" y="674902"/>
                    <a:pt x="467150" y="664742"/>
                    <a:pt x="560283" y="602935"/>
                  </a:cubicBezTo>
                  <a:cubicBezTo>
                    <a:pt x="653416" y="541128"/>
                    <a:pt x="864236" y="385342"/>
                    <a:pt x="915883" y="343855"/>
                  </a:cubicBezTo>
                  <a:cubicBezTo>
                    <a:pt x="967530" y="302368"/>
                    <a:pt x="809203" y="390422"/>
                    <a:pt x="870163" y="354015"/>
                  </a:cubicBezTo>
                  <a:cubicBezTo>
                    <a:pt x="931123" y="317608"/>
                    <a:pt x="1189356" y="170288"/>
                    <a:pt x="1281643" y="125415"/>
                  </a:cubicBezTo>
                  <a:cubicBezTo>
                    <a:pt x="1373930" y="80542"/>
                    <a:pt x="1400176" y="92395"/>
                    <a:pt x="1423883" y="84775"/>
                  </a:cubicBezTo>
                  <a:cubicBezTo>
                    <a:pt x="1447590" y="77155"/>
                    <a:pt x="1423883" y="79695"/>
                    <a:pt x="1423883" y="79695"/>
                  </a:cubicBezTo>
                  <a:lnTo>
                    <a:pt x="2023323" y="69535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5" name="フリーフォーム: 図形 1084">
              <a:extLst>
                <a:ext uri="{FF2B5EF4-FFF2-40B4-BE49-F238E27FC236}">
                  <a16:creationId xmlns:a16="http://schemas.microsoft.com/office/drawing/2014/main" id="{ECD32659-BA44-46EA-A555-CF0464A89599}"/>
                </a:ext>
              </a:extLst>
            </p:cNvPr>
            <p:cNvSpPr/>
            <p:nvPr/>
          </p:nvSpPr>
          <p:spPr>
            <a:xfrm>
              <a:off x="3390158" y="4193992"/>
              <a:ext cx="1116176" cy="826292"/>
            </a:xfrm>
            <a:custGeom>
              <a:avLst/>
              <a:gdLst>
                <a:gd name="connsiteX0" fmla="*/ 1095482 w 1116176"/>
                <a:gd name="connsiteY0" fmla="*/ 22408 h 826292"/>
                <a:gd name="connsiteX1" fmla="*/ 541762 w 1116176"/>
                <a:gd name="connsiteY1" fmla="*/ 540568 h 826292"/>
                <a:gd name="connsiteX2" fmla="*/ 816082 w 1116176"/>
                <a:gd name="connsiteY2" fmla="*/ 271328 h 826292"/>
                <a:gd name="connsiteX3" fmla="*/ 557002 w 1116176"/>
                <a:gd name="connsiteY3" fmla="*/ 474528 h 826292"/>
                <a:gd name="connsiteX4" fmla="*/ 8362 w 1116176"/>
                <a:gd name="connsiteY4" fmla="*/ 819968 h 826292"/>
                <a:gd name="connsiteX5" fmla="*/ 257282 w 1116176"/>
                <a:gd name="connsiteY5" fmla="*/ 672648 h 826292"/>
                <a:gd name="connsiteX6" fmla="*/ 689082 w 1116176"/>
                <a:gd name="connsiteY6" fmla="*/ 357688 h 826292"/>
                <a:gd name="connsiteX7" fmla="*/ 968482 w 1116176"/>
                <a:gd name="connsiteY7" fmla="*/ 118928 h 826292"/>
                <a:gd name="connsiteX8" fmla="*/ 1095482 w 1116176"/>
                <a:gd name="connsiteY8" fmla="*/ 22408 h 826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16176" h="826292">
                  <a:moveTo>
                    <a:pt x="1095482" y="22408"/>
                  </a:moveTo>
                  <a:cubicBezTo>
                    <a:pt x="1024362" y="92681"/>
                    <a:pt x="588329" y="499081"/>
                    <a:pt x="541762" y="540568"/>
                  </a:cubicBezTo>
                  <a:cubicBezTo>
                    <a:pt x="495195" y="582055"/>
                    <a:pt x="813542" y="282335"/>
                    <a:pt x="816082" y="271328"/>
                  </a:cubicBezTo>
                  <a:cubicBezTo>
                    <a:pt x="818622" y="260321"/>
                    <a:pt x="691622" y="383088"/>
                    <a:pt x="557002" y="474528"/>
                  </a:cubicBezTo>
                  <a:cubicBezTo>
                    <a:pt x="422382" y="565968"/>
                    <a:pt x="58315" y="786948"/>
                    <a:pt x="8362" y="819968"/>
                  </a:cubicBezTo>
                  <a:cubicBezTo>
                    <a:pt x="-41591" y="852988"/>
                    <a:pt x="143829" y="749695"/>
                    <a:pt x="257282" y="672648"/>
                  </a:cubicBezTo>
                  <a:cubicBezTo>
                    <a:pt x="370735" y="595601"/>
                    <a:pt x="570549" y="449975"/>
                    <a:pt x="689082" y="357688"/>
                  </a:cubicBezTo>
                  <a:cubicBezTo>
                    <a:pt x="807615" y="265401"/>
                    <a:pt x="899902" y="173115"/>
                    <a:pt x="968482" y="118928"/>
                  </a:cubicBezTo>
                  <a:cubicBezTo>
                    <a:pt x="1037062" y="64741"/>
                    <a:pt x="1166602" y="-47865"/>
                    <a:pt x="1095482" y="224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6" name="フリーフォーム: 図形 1085">
              <a:extLst>
                <a:ext uri="{FF2B5EF4-FFF2-40B4-BE49-F238E27FC236}">
                  <a16:creationId xmlns:a16="http://schemas.microsoft.com/office/drawing/2014/main" id="{11E5BD01-A3D3-4791-AA07-1EEA0FA51411}"/>
                </a:ext>
              </a:extLst>
            </p:cNvPr>
            <p:cNvSpPr/>
            <p:nvPr/>
          </p:nvSpPr>
          <p:spPr>
            <a:xfrm>
              <a:off x="4482098" y="2850115"/>
              <a:ext cx="2213424" cy="790183"/>
            </a:xfrm>
            <a:custGeom>
              <a:avLst/>
              <a:gdLst>
                <a:gd name="connsiteX0" fmla="*/ 1893302 w 2213424"/>
                <a:gd name="connsiteY0" fmla="*/ 182645 h 790183"/>
                <a:gd name="connsiteX1" fmla="*/ 2203182 w 2213424"/>
                <a:gd name="connsiteY1" fmla="*/ 202965 h 790183"/>
                <a:gd name="connsiteX2" fmla="*/ 2101582 w 2213424"/>
                <a:gd name="connsiteY2" fmla="*/ 111525 h 790183"/>
                <a:gd name="connsiteX3" fmla="*/ 1735822 w 2213424"/>
                <a:gd name="connsiteY3" fmla="*/ 35325 h 790183"/>
                <a:gd name="connsiteX4" fmla="*/ 1370062 w 2213424"/>
                <a:gd name="connsiteY4" fmla="*/ 15005 h 790183"/>
                <a:gd name="connsiteX5" fmla="*/ 1740902 w 2213424"/>
                <a:gd name="connsiteY5" fmla="*/ 4845 h 790183"/>
                <a:gd name="connsiteX6" fmla="*/ 989062 w 2213424"/>
                <a:gd name="connsiteY6" fmla="*/ 96285 h 790183"/>
                <a:gd name="connsiteX7" fmla="*/ 1304022 w 2213424"/>
                <a:gd name="connsiteY7" fmla="*/ 40405 h 790183"/>
                <a:gd name="connsiteX8" fmla="*/ 679182 w 2213424"/>
                <a:gd name="connsiteY8" fmla="*/ 157245 h 790183"/>
                <a:gd name="connsiteX9" fmla="*/ 303262 w 2213424"/>
                <a:gd name="connsiteY9" fmla="*/ 177565 h 790183"/>
                <a:gd name="connsiteX10" fmla="*/ 1243062 w 2213424"/>
                <a:gd name="connsiteY10" fmla="*/ 60725 h 790183"/>
                <a:gd name="connsiteX11" fmla="*/ 1044942 w 2213424"/>
                <a:gd name="connsiteY11" fmla="*/ 86125 h 790183"/>
                <a:gd name="connsiteX12" fmla="*/ 445502 w 2213424"/>
                <a:gd name="connsiteY12" fmla="*/ 456965 h 790183"/>
                <a:gd name="connsiteX13" fmla="*/ 323582 w 2213424"/>
                <a:gd name="connsiteY13" fmla="*/ 553485 h 790183"/>
                <a:gd name="connsiteX14" fmla="*/ 8622 w 2213424"/>
                <a:gd name="connsiteY14" fmla="*/ 787165 h 790183"/>
                <a:gd name="connsiteX15" fmla="*/ 704582 w 2213424"/>
                <a:gd name="connsiteY15" fmla="*/ 370605 h 790183"/>
                <a:gd name="connsiteX16" fmla="*/ 1070342 w 2213424"/>
                <a:gd name="connsiteY16" fmla="*/ 70885 h 790183"/>
                <a:gd name="connsiteX17" fmla="*/ 1400542 w 2213424"/>
                <a:gd name="connsiteY17" fmla="*/ 40405 h 790183"/>
                <a:gd name="connsiteX18" fmla="*/ 1532622 w 2213424"/>
                <a:gd name="connsiteY18" fmla="*/ 40405 h 790183"/>
                <a:gd name="connsiteX19" fmla="*/ 1761222 w 2213424"/>
                <a:gd name="connsiteY19" fmla="*/ 55645 h 790183"/>
                <a:gd name="connsiteX20" fmla="*/ 2198102 w 2213424"/>
                <a:gd name="connsiteY20" fmla="*/ 60725 h 790183"/>
                <a:gd name="connsiteX21" fmla="*/ 1893302 w 2213424"/>
                <a:gd name="connsiteY21" fmla="*/ 182645 h 790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213424" h="790183">
                  <a:moveTo>
                    <a:pt x="1893302" y="182645"/>
                  </a:moveTo>
                  <a:cubicBezTo>
                    <a:pt x="1894149" y="206352"/>
                    <a:pt x="2168469" y="214818"/>
                    <a:pt x="2203182" y="202965"/>
                  </a:cubicBezTo>
                  <a:cubicBezTo>
                    <a:pt x="2237895" y="191112"/>
                    <a:pt x="2179475" y="139465"/>
                    <a:pt x="2101582" y="111525"/>
                  </a:cubicBezTo>
                  <a:cubicBezTo>
                    <a:pt x="2023689" y="83585"/>
                    <a:pt x="1857742" y="51412"/>
                    <a:pt x="1735822" y="35325"/>
                  </a:cubicBezTo>
                  <a:cubicBezTo>
                    <a:pt x="1613902" y="19238"/>
                    <a:pt x="1369215" y="20085"/>
                    <a:pt x="1370062" y="15005"/>
                  </a:cubicBezTo>
                  <a:cubicBezTo>
                    <a:pt x="1370909" y="9925"/>
                    <a:pt x="1804402" y="-8702"/>
                    <a:pt x="1740902" y="4845"/>
                  </a:cubicBezTo>
                  <a:cubicBezTo>
                    <a:pt x="1677402" y="18392"/>
                    <a:pt x="1061875" y="90358"/>
                    <a:pt x="989062" y="96285"/>
                  </a:cubicBezTo>
                  <a:cubicBezTo>
                    <a:pt x="916249" y="102212"/>
                    <a:pt x="1304022" y="40405"/>
                    <a:pt x="1304022" y="40405"/>
                  </a:cubicBezTo>
                  <a:cubicBezTo>
                    <a:pt x="1252375" y="50565"/>
                    <a:pt x="845975" y="134385"/>
                    <a:pt x="679182" y="157245"/>
                  </a:cubicBezTo>
                  <a:cubicBezTo>
                    <a:pt x="512389" y="180105"/>
                    <a:pt x="209282" y="193652"/>
                    <a:pt x="303262" y="177565"/>
                  </a:cubicBezTo>
                  <a:cubicBezTo>
                    <a:pt x="397242" y="161478"/>
                    <a:pt x="1119449" y="75965"/>
                    <a:pt x="1243062" y="60725"/>
                  </a:cubicBezTo>
                  <a:cubicBezTo>
                    <a:pt x="1366675" y="45485"/>
                    <a:pt x="1177869" y="20085"/>
                    <a:pt x="1044942" y="86125"/>
                  </a:cubicBezTo>
                  <a:cubicBezTo>
                    <a:pt x="912015" y="152165"/>
                    <a:pt x="565729" y="379072"/>
                    <a:pt x="445502" y="456965"/>
                  </a:cubicBezTo>
                  <a:cubicBezTo>
                    <a:pt x="325275" y="534858"/>
                    <a:pt x="396395" y="498452"/>
                    <a:pt x="323582" y="553485"/>
                  </a:cubicBezTo>
                  <a:cubicBezTo>
                    <a:pt x="250769" y="608518"/>
                    <a:pt x="-54878" y="817645"/>
                    <a:pt x="8622" y="787165"/>
                  </a:cubicBezTo>
                  <a:cubicBezTo>
                    <a:pt x="72122" y="756685"/>
                    <a:pt x="527629" y="489985"/>
                    <a:pt x="704582" y="370605"/>
                  </a:cubicBezTo>
                  <a:cubicBezTo>
                    <a:pt x="881535" y="251225"/>
                    <a:pt x="954349" y="125918"/>
                    <a:pt x="1070342" y="70885"/>
                  </a:cubicBezTo>
                  <a:cubicBezTo>
                    <a:pt x="1186335" y="15852"/>
                    <a:pt x="1323495" y="45485"/>
                    <a:pt x="1400542" y="40405"/>
                  </a:cubicBezTo>
                  <a:cubicBezTo>
                    <a:pt x="1477589" y="35325"/>
                    <a:pt x="1472509" y="37865"/>
                    <a:pt x="1532622" y="40405"/>
                  </a:cubicBezTo>
                  <a:cubicBezTo>
                    <a:pt x="1592735" y="42945"/>
                    <a:pt x="1650309" y="52258"/>
                    <a:pt x="1761222" y="55645"/>
                  </a:cubicBezTo>
                  <a:cubicBezTo>
                    <a:pt x="1872135" y="59032"/>
                    <a:pt x="2176935" y="36172"/>
                    <a:pt x="2198102" y="60725"/>
                  </a:cubicBezTo>
                  <a:cubicBezTo>
                    <a:pt x="2219269" y="85278"/>
                    <a:pt x="1892455" y="158938"/>
                    <a:pt x="1893302" y="1826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フリーフォーム: 図形 1086">
              <a:extLst>
                <a:ext uri="{FF2B5EF4-FFF2-40B4-BE49-F238E27FC236}">
                  <a16:creationId xmlns:a16="http://schemas.microsoft.com/office/drawing/2014/main" id="{2D93E831-3B6C-4E5A-974F-F6621A00FB49}"/>
                </a:ext>
              </a:extLst>
            </p:cNvPr>
            <p:cNvSpPr/>
            <p:nvPr/>
          </p:nvSpPr>
          <p:spPr>
            <a:xfrm>
              <a:off x="2750791" y="4271440"/>
              <a:ext cx="1543194" cy="770962"/>
            </a:xfrm>
            <a:custGeom>
              <a:avLst/>
              <a:gdLst>
                <a:gd name="connsiteX0" fmla="*/ 1521489 w 1543194"/>
                <a:gd name="connsiteY0" fmla="*/ 5920 h 770962"/>
                <a:gd name="connsiteX1" fmla="*/ 800129 w 1543194"/>
                <a:gd name="connsiteY1" fmla="*/ 432640 h 770962"/>
                <a:gd name="connsiteX2" fmla="*/ 922049 w 1543194"/>
                <a:gd name="connsiteY2" fmla="*/ 346280 h 770962"/>
                <a:gd name="connsiteX3" fmla="*/ 241329 w 1543194"/>
                <a:gd name="connsiteY3" fmla="*/ 676480 h 770962"/>
                <a:gd name="connsiteX4" fmla="*/ 627409 w 1543194"/>
                <a:gd name="connsiteY4" fmla="*/ 513920 h 770962"/>
                <a:gd name="connsiteX5" fmla="*/ 475009 w 1543194"/>
                <a:gd name="connsiteY5" fmla="*/ 559640 h 770962"/>
                <a:gd name="connsiteX6" fmla="*/ 7649 w 1543194"/>
                <a:gd name="connsiteY6" fmla="*/ 767920 h 770962"/>
                <a:gd name="connsiteX7" fmla="*/ 896649 w 1543194"/>
                <a:gd name="connsiteY7" fmla="*/ 381840 h 770962"/>
                <a:gd name="connsiteX8" fmla="*/ 962689 w 1543194"/>
                <a:gd name="connsiteY8" fmla="*/ 275160 h 770962"/>
                <a:gd name="connsiteX9" fmla="*/ 1049049 w 1543194"/>
                <a:gd name="connsiteY9" fmla="*/ 254840 h 770962"/>
                <a:gd name="connsiteX10" fmla="*/ 1328449 w 1543194"/>
                <a:gd name="connsiteY10" fmla="*/ 188800 h 770962"/>
                <a:gd name="connsiteX11" fmla="*/ 1521489 w 1543194"/>
                <a:gd name="connsiteY11" fmla="*/ 5920 h 770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43194" h="770962">
                  <a:moveTo>
                    <a:pt x="1521489" y="5920"/>
                  </a:moveTo>
                  <a:cubicBezTo>
                    <a:pt x="1433436" y="46560"/>
                    <a:pt x="900036" y="375913"/>
                    <a:pt x="800129" y="432640"/>
                  </a:cubicBezTo>
                  <a:cubicBezTo>
                    <a:pt x="700222" y="489367"/>
                    <a:pt x="1015182" y="305640"/>
                    <a:pt x="922049" y="346280"/>
                  </a:cubicBezTo>
                  <a:cubicBezTo>
                    <a:pt x="828916" y="386920"/>
                    <a:pt x="290436" y="648540"/>
                    <a:pt x="241329" y="676480"/>
                  </a:cubicBezTo>
                  <a:cubicBezTo>
                    <a:pt x="192222" y="704420"/>
                    <a:pt x="588462" y="533393"/>
                    <a:pt x="627409" y="513920"/>
                  </a:cubicBezTo>
                  <a:cubicBezTo>
                    <a:pt x="666356" y="494447"/>
                    <a:pt x="578302" y="517307"/>
                    <a:pt x="475009" y="559640"/>
                  </a:cubicBezTo>
                  <a:cubicBezTo>
                    <a:pt x="371716" y="601973"/>
                    <a:pt x="-62624" y="797553"/>
                    <a:pt x="7649" y="767920"/>
                  </a:cubicBezTo>
                  <a:cubicBezTo>
                    <a:pt x="77922" y="738287"/>
                    <a:pt x="737476" y="463967"/>
                    <a:pt x="896649" y="381840"/>
                  </a:cubicBezTo>
                  <a:cubicBezTo>
                    <a:pt x="1055822" y="299713"/>
                    <a:pt x="937289" y="296327"/>
                    <a:pt x="962689" y="275160"/>
                  </a:cubicBezTo>
                  <a:cubicBezTo>
                    <a:pt x="988089" y="253993"/>
                    <a:pt x="1049049" y="254840"/>
                    <a:pt x="1049049" y="254840"/>
                  </a:cubicBezTo>
                  <a:cubicBezTo>
                    <a:pt x="1110009" y="240447"/>
                    <a:pt x="1250556" y="231980"/>
                    <a:pt x="1328449" y="188800"/>
                  </a:cubicBezTo>
                  <a:cubicBezTo>
                    <a:pt x="1406342" y="145620"/>
                    <a:pt x="1609542" y="-34720"/>
                    <a:pt x="1521489" y="59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8" name="フリーフォーム: 図形 1087">
              <a:extLst>
                <a:ext uri="{FF2B5EF4-FFF2-40B4-BE49-F238E27FC236}">
                  <a16:creationId xmlns:a16="http://schemas.microsoft.com/office/drawing/2014/main" id="{1079391E-8169-4517-9EB4-57DC9629DD39}"/>
                </a:ext>
              </a:extLst>
            </p:cNvPr>
            <p:cNvSpPr/>
            <p:nvPr/>
          </p:nvSpPr>
          <p:spPr>
            <a:xfrm>
              <a:off x="6034219" y="2722880"/>
              <a:ext cx="625661" cy="198174"/>
            </a:xfrm>
            <a:custGeom>
              <a:avLst/>
              <a:gdLst>
                <a:gd name="connsiteX0" fmla="*/ 432621 w 625661"/>
                <a:gd name="connsiteY0" fmla="*/ 198120 h 198174"/>
                <a:gd name="connsiteX1" fmla="*/ 331021 w 625661"/>
                <a:gd name="connsiteY1" fmla="*/ 81280 h 198174"/>
                <a:gd name="connsiteX2" fmla="*/ 821 w 625661"/>
                <a:gd name="connsiteY2" fmla="*/ 0 h 198174"/>
                <a:gd name="connsiteX3" fmla="*/ 437701 w 625661"/>
                <a:gd name="connsiteY3" fmla="*/ 66040 h 198174"/>
                <a:gd name="connsiteX4" fmla="*/ 214181 w 625661"/>
                <a:gd name="connsiteY4" fmla="*/ 10160 h 198174"/>
                <a:gd name="connsiteX5" fmla="*/ 371661 w 625661"/>
                <a:gd name="connsiteY5" fmla="*/ 30480 h 198174"/>
                <a:gd name="connsiteX6" fmla="*/ 625661 w 625661"/>
                <a:gd name="connsiteY6" fmla="*/ 152400 h 198174"/>
                <a:gd name="connsiteX7" fmla="*/ 371661 w 625661"/>
                <a:gd name="connsiteY7" fmla="*/ 66040 h 198174"/>
                <a:gd name="connsiteX8" fmla="*/ 447861 w 625661"/>
                <a:gd name="connsiteY8" fmla="*/ 66040 h 198174"/>
                <a:gd name="connsiteX9" fmla="*/ 432621 w 625661"/>
                <a:gd name="connsiteY9" fmla="*/ 198120 h 19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5661" h="198174">
                  <a:moveTo>
                    <a:pt x="432621" y="198120"/>
                  </a:moveTo>
                  <a:cubicBezTo>
                    <a:pt x="413148" y="200660"/>
                    <a:pt x="402988" y="114300"/>
                    <a:pt x="331021" y="81280"/>
                  </a:cubicBezTo>
                  <a:cubicBezTo>
                    <a:pt x="259054" y="48260"/>
                    <a:pt x="-16959" y="2540"/>
                    <a:pt x="821" y="0"/>
                  </a:cubicBezTo>
                  <a:lnTo>
                    <a:pt x="437701" y="66040"/>
                  </a:lnTo>
                  <a:cubicBezTo>
                    <a:pt x="473261" y="67733"/>
                    <a:pt x="225188" y="16087"/>
                    <a:pt x="214181" y="10160"/>
                  </a:cubicBezTo>
                  <a:cubicBezTo>
                    <a:pt x="203174" y="4233"/>
                    <a:pt x="303081" y="6773"/>
                    <a:pt x="371661" y="30480"/>
                  </a:cubicBezTo>
                  <a:cubicBezTo>
                    <a:pt x="440241" y="54187"/>
                    <a:pt x="625661" y="146473"/>
                    <a:pt x="625661" y="152400"/>
                  </a:cubicBezTo>
                  <a:cubicBezTo>
                    <a:pt x="625661" y="158327"/>
                    <a:pt x="401294" y="80433"/>
                    <a:pt x="371661" y="66040"/>
                  </a:cubicBezTo>
                  <a:cubicBezTo>
                    <a:pt x="342028" y="51647"/>
                    <a:pt x="438548" y="42333"/>
                    <a:pt x="447861" y="66040"/>
                  </a:cubicBezTo>
                  <a:cubicBezTo>
                    <a:pt x="457174" y="89747"/>
                    <a:pt x="452094" y="195580"/>
                    <a:pt x="432621" y="1981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9" name="フリーフォーム: 図形 1088">
              <a:extLst>
                <a:ext uri="{FF2B5EF4-FFF2-40B4-BE49-F238E27FC236}">
                  <a16:creationId xmlns:a16="http://schemas.microsoft.com/office/drawing/2014/main" id="{24F5358E-11FE-440D-98D5-DCD1C0C24EB1}"/>
                </a:ext>
              </a:extLst>
            </p:cNvPr>
            <p:cNvSpPr/>
            <p:nvPr/>
          </p:nvSpPr>
          <p:spPr>
            <a:xfrm>
              <a:off x="5940597" y="2650663"/>
              <a:ext cx="723091" cy="275446"/>
            </a:xfrm>
            <a:custGeom>
              <a:avLst/>
              <a:gdLst>
                <a:gd name="connsiteX0" fmla="*/ 3003 w 723091"/>
                <a:gd name="connsiteY0" fmla="*/ 11257 h 275446"/>
                <a:gd name="connsiteX1" fmla="*/ 297643 w 723091"/>
                <a:gd name="connsiteY1" fmla="*/ 6177 h 275446"/>
                <a:gd name="connsiteX2" fmla="*/ 145243 w 723091"/>
                <a:gd name="connsiteY2" fmla="*/ 107777 h 275446"/>
                <a:gd name="connsiteX3" fmla="*/ 434803 w 723091"/>
                <a:gd name="connsiteY3" fmla="*/ 26497 h 275446"/>
                <a:gd name="connsiteX4" fmla="*/ 719283 w 723091"/>
                <a:gd name="connsiteY4" fmla="*/ 209377 h 275446"/>
                <a:gd name="connsiteX5" fmla="*/ 602443 w 723091"/>
                <a:gd name="connsiteY5" fmla="*/ 56977 h 275446"/>
                <a:gd name="connsiteX6" fmla="*/ 658323 w 723091"/>
                <a:gd name="connsiteY6" fmla="*/ 275417 h 275446"/>
                <a:gd name="connsiteX7" fmla="*/ 333203 w 723091"/>
                <a:gd name="connsiteY7" fmla="*/ 72217 h 275446"/>
                <a:gd name="connsiteX8" fmla="*/ 155403 w 723091"/>
                <a:gd name="connsiteY8" fmla="*/ 11257 h 275446"/>
                <a:gd name="connsiteX9" fmla="*/ 3003 w 723091"/>
                <a:gd name="connsiteY9" fmla="*/ 11257 h 275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23091" h="275446">
                  <a:moveTo>
                    <a:pt x="3003" y="11257"/>
                  </a:moveTo>
                  <a:cubicBezTo>
                    <a:pt x="26710" y="10410"/>
                    <a:pt x="273936" y="-9910"/>
                    <a:pt x="297643" y="6177"/>
                  </a:cubicBezTo>
                  <a:cubicBezTo>
                    <a:pt x="321350" y="22264"/>
                    <a:pt x="122383" y="104390"/>
                    <a:pt x="145243" y="107777"/>
                  </a:cubicBezTo>
                  <a:cubicBezTo>
                    <a:pt x="168103" y="111164"/>
                    <a:pt x="339130" y="9564"/>
                    <a:pt x="434803" y="26497"/>
                  </a:cubicBezTo>
                  <a:cubicBezTo>
                    <a:pt x="530476" y="43430"/>
                    <a:pt x="691343" y="204297"/>
                    <a:pt x="719283" y="209377"/>
                  </a:cubicBezTo>
                  <a:cubicBezTo>
                    <a:pt x="747223" y="214457"/>
                    <a:pt x="612603" y="45970"/>
                    <a:pt x="602443" y="56977"/>
                  </a:cubicBezTo>
                  <a:cubicBezTo>
                    <a:pt x="592283" y="67984"/>
                    <a:pt x="703196" y="272877"/>
                    <a:pt x="658323" y="275417"/>
                  </a:cubicBezTo>
                  <a:cubicBezTo>
                    <a:pt x="613450" y="277957"/>
                    <a:pt x="417023" y="116244"/>
                    <a:pt x="333203" y="72217"/>
                  </a:cubicBezTo>
                  <a:cubicBezTo>
                    <a:pt x="249383" y="28190"/>
                    <a:pt x="208743" y="21417"/>
                    <a:pt x="155403" y="11257"/>
                  </a:cubicBezTo>
                  <a:cubicBezTo>
                    <a:pt x="102063" y="1097"/>
                    <a:pt x="-20704" y="12104"/>
                    <a:pt x="3003" y="112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0" name="フリーフォーム: 図形 1089">
              <a:extLst>
                <a:ext uri="{FF2B5EF4-FFF2-40B4-BE49-F238E27FC236}">
                  <a16:creationId xmlns:a16="http://schemas.microsoft.com/office/drawing/2014/main" id="{03417AF2-79EE-40A0-A543-28586B41D0A2}"/>
                </a:ext>
              </a:extLst>
            </p:cNvPr>
            <p:cNvSpPr/>
            <p:nvPr/>
          </p:nvSpPr>
          <p:spPr>
            <a:xfrm>
              <a:off x="4751506" y="2504273"/>
              <a:ext cx="1441014" cy="580253"/>
            </a:xfrm>
            <a:custGeom>
              <a:avLst/>
              <a:gdLst>
                <a:gd name="connsiteX0" fmla="*/ 1385134 w 1441014"/>
                <a:gd name="connsiteY0" fmla="*/ 228767 h 580253"/>
                <a:gd name="connsiteX1" fmla="*/ 572334 w 1441014"/>
                <a:gd name="connsiteY1" fmla="*/ 335447 h 580253"/>
                <a:gd name="connsiteX2" fmla="*/ 993974 w 1441014"/>
                <a:gd name="connsiteY2" fmla="*/ 223687 h 580253"/>
                <a:gd name="connsiteX3" fmla="*/ 272614 w 1441014"/>
                <a:gd name="connsiteY3" fmla="*/ 431967 h 580253"/>
                <a:gd name="connsiteX4" fmla="*/ 3374 w 1441014"/>
                <a:gd name="connsiteY4" fmla="*/ 579287 h 580253"/>
                <a:gd name="connsiteX5" fmla="*/ 430094 w 1441014"/>
                <a:gd name="connsiteY5" fmla="*/ 360847 h 580253"/>
                <a:gd name="connsiteX6" fmla="*/ 1004134 w 1441014"/>
                <a:gd name="connsiteY6" fmla="*/ 167 h 580253"/>
                <a:gd name="connsiteX7" fmla="*/ 282774 w 1441014"/>
                <a:gd name="connsiteY7" fmla="*/ 310047 h 580253"/>
                <a:gd name="connsiteX8" fmla="*/ 907614 w 1441014"/>
                <a:gd name="connsiteY8" fmla="*/ 15407 h 580253"/>
                <a:gd name="connsiteX9" fmla="*/ 612974 w 1441014"/>
                <a:gd name="connsiteY9" fmla="*/ 233847 h 580253"/>
                <a:gd name="connsiteX10" fmla="*/ 181174 w 1441014"/>
                <a:gd name="connsiteY10" fmla="*/ 391327 h 580253"/>
                <a:gd name="connsiteX11" fmla="*/ 978734 w 1441014"/>
                <a:gd name="connsiteY11" fmla="*/ 238927 h 580253"/>
                <a:gd name="connsiteX12" fmla="*/ 714574 w 1441014"/>
                <a:gd name="connsiteY12" fmla="*/ 345607 h 580253"/>
                <a:gd name="connsiteX13" fmla="*/ 1202254 w 1441014"/>
                <a:gd name="connsiteY13" fmla="*/ 223687 h 580253"/>
                <a:gd name="connsiteX14" fmla="*/ 1441014 w 1441014"/>
                <a:gd name="connsiteY14" fmla="*/ 223687 h 580253"/>
                <a:gd name="connsiteX15" fmla="*/ 1385134 w 1441014"/>
                <a:gd name="connsiteY15" fmla="*/ 228767 h 580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41014" h="580253">
                  <a:moveTo>
                    <a:pt x="1385134" y="228767"/>
                  </a:moveTo>
                  <a:cubicBezTo>
                    <a:pt x="1011330" y="282530"/>
                    <a:pt x="637527" y="336294"/>
                    <a:pt x="572334" y="335447"/>
                  </a:cubicBezTo>
                  <a:cubicBezTo>
                    <a:pt x="507141" y="334600"/>
                    <a:pt x="1043927" y="207600"/>
                    <a:pt x="993974" y="223687"/>
                  </a:cubicBezTo>
                  <a:cubicBezTo>
                    <a:pt x="944021" y="239774"/>
                    <a:pt x="437714" y="372700"/>
                    <a:pt x="272614" y="431967"/>
                  </a:cubicBezTo>
                  <a:cubicBezTo>
                    <a:pt x="107514" y="491234"/>
                    <a:pt x="-22873" y="591140"/>
                    <a:pt x="3374" y="579287"/>
                  </a:cubicBezTo>
                  <a:cubicBezTo>
                    <a:pt x="29621" y="567434"/>
                    <a:pt x="263301" y="457367"/>
                    <a:pt x="430094" y="360847"/>
                  </a:cubicBezTo>
                  <a:cubicBezTo>
                    <a:pt x="596887" y="264327"/>
                    <a:pt x="1028687" y="8634"/>
                    <a:pt x="1004134" y="167"/>
                  </a:cubicBezTo>
                  <a:cubicBezTo>
                    <a:pt x="979581" y="-8300"/>
                    <a:pt x="298861" y="307507"/>
                    <a:pt x="282774" y="310047"/>
                  </a:cubicBezTo>
                  <a:cubicBezTo>
                    <a:pt x="266687" y="312587"/>
                    <a:pt x="852581" y="28107"/>
                    <a:pt x="907614" y="15407"/>
                  </a:cubicBezTo>
                  <a:cubicBezTo>
                    <a:pt x="962647" y="2707"/>
                    <a:pt x="734047" y="171194"/>
                    <a:pt x="612974" y="233847"/>
                  </a:cubicBezTo>
                  <a:cubicBezTo>
                    <a:pt x="491901" y="296500"/>
                    <a:pt x="120214" y="390480"/>
                    <a:pt x="181174" y="391327"/>
                  </a:cubicBezTo>
                  <a:cubicBezTo>
                    <a:pt x="242134" y="392174"/>
                    <a:pt x="889834" y="246547"/>
                    <a:pt x="978734" y="238927"/>
                  </a:cubicBezTo>
                  <a:cubicBezTo>
                    <a:pt x="1067634" y="231307"/>
                    <a:pt x="677321" y="348147"/>
                    <a:pt x="714574" y="345607"/>
                  </a:cubicBezTo>
                  <a:cubicBezTo>
                    <a:pt x="751827" y="343067"/>
                    <a:pt x="1081181" y="244007"/>
                    <a:pt x="1202254" y="223687"/>
                  </a:cubicBezTo>
                  <a:cubicBezTo>
                    <a:pt x="1323327" y="203367"/>
                    <a:pt x="1441014" y="223687"/>
                    <a:pt x="1441014" y="223687"/>
                  </a:cubicBezTo>
                  <a:lnTo>
                    <a:pt x="1385134" y="228767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1" name="フリーフォーム: 図形 1090">
              <a:extLst>
                <a:ext uri="{FF2B5EF4-FFF2-40B4-BE49-F238E27FC236}">
                  <a16:creationId xmlns:a16="http://schemas.microsoft.com/office/drawing/2014/main" id="{E72CCD39-BFE1-495D-8157-D7F730A9BF34}"/>
                </a:ext>
              </a:extLst>
            </p:cNvPr>
            <p:cNvSpPr/>
            <p:nvPr/>
          </p:nvSpPr>
          <p:spPr>
            <a:xfrm>
              <a:off x="5165840" y="2315187"/>
              <a:ext cx="867232" cy="453373"/>
            </a:xfrm>
            <a:custGeom>
              <a:avLst/>
              <a:gdLst>
                <a:gd name="connsiteX0" fmla="*/ 310400 w 867232"/>
                <a:gd name="connsiteY0" fmla="*/ 448333 h 453373"/>
                <a:gd name="connsiteX1" fmla="*/ 838720 w 867232"/>
                <a:gd name="connsiteY1" fmla="*/ 301013 h 453373"/>
                <a:gd name="connsiteX2" fmla="*/ 711720 w 867232"/>
                <a:gd name="connsiteY2" fmla="*/ 245133 h 453373"/>
                <a:gd name="connsiteX3" fmla="*/ 520 w 867232"/>
                <a:gd name="connsiteY3" fmla="*/ 1293 h 453373"/>
                <a:gd name="connsiteX4" fmla="*/ 594880 w 867232"/>
                <a:gd name="connsiteY4" fmla="*/ 148613 h 453373"/>
                <a:gd name="connsiteX5" fmla="*/ 488200 w 867232"/>
                <a:gd name="connsiteY5" fmla="*/ 148613 h 453373"/>
                <a:gd name="connsiteX6" fmla="*/ 828560 w 867232"/>
                <a:gd name="connsiteY6" fmla="*/ 316253 h 453373"/>
                <a:gd name="connsiteX7" fmla="*/ 488200 w 867232"/>
                <a:gd name="connsiteY7" fmla="*/ 407693 h 453373"/>
                <a:gd name="connsiteX8" fmla="*/ 310400 w 867232"/>
                <a:gd name="connsiteY8" fmla="*/ 448333 h 453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7232" h="453373">
                  <a:moveTo>
                    <a:pt x="310400" y="448333"/>
                  </a:moveTo>
                  <a:cubicBezTo>
                    <a:pt x="368820" y="430553"/>
                    <a:pt x="771833" y="334880"/>
                    <a:pt x="838720" y="301013"/>
                  </a:cubicBezTo>
                  <a:cubicBezTo>
                    <a:pt x="905607" y="267146"/>
                    <a:pt x="851420" y="295086"/>
                    <a:pt x="711720" y="245133"/>
                  </a:cubicBezTo>
                  <a:cubicBezTo>
                    <a:pt x="572020" y="195180"/>
                    <a:pt x="19993" y="17380"/>
                    <a:pt x="520" y="1293"/>
                  </a:cubicBezTo>
                  <a:cubicBezTo>
                    <a:pt x="-18953" y="-14794"/>
                    <a:pt x="513600" y="124060"/>
                    <a:pt x="594880" y="148613"/>
                  </a:cubicBezTo>
                  <a:cubicBezTo>
                    <a:pt x="676160" y="173166"/>
                    <a:pt x="449253" y="120673"/>
                    <a:pt x="488200" y="148613"/>
                  </a:cubicBezTo>
                  <a:cubicBezTo>
                    <a:pt x="527147" y="176553"/>
                    <a:pt x="828560" y="273073"/>
                    <a:pt x="828560" y="316253"/>
                  </a:cubicBezTo>
                  <a:cubicBezTo>
                    <a:pt x="828560" y="359433"/>
                    <a:pt x="577100" y="382293"/>
                    <a:pt x="488200" y="407693"/>
                  </a:cubicBezTo>
                  <a:cubicBezTo>
                    <a:pt x="399300" y="433093"/>
                    <a:pt x="251980" y="466113"/>
                    <a:pt x="310400" y="4483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2" name="フリーフォーム: 図形 1091">
              <a:extLst>
                <a:ext uri="{FF2B5EF4-FFF2-40B4-BE49-F238E27FC236}">
                  <a16:creationId xmlns:a16="http://schemas.microsoft.com/office/drawing/2014/main" id="{EE7508C1-7E94-4C7C-A5E0-997BB3A046B8}"/>
                </a:ext>
              </a:extLst>
            </p:cNvPr>
            <p:cNvSpPr/>
            <p:nvPr/>
          </p:nvSpPr>
          <p:spPr>
            <a:xfrm>
              <a:off x="4541143" y="2406601"/>
              <a:ext cx="1048286" cy="163985"/>
            </a:xfrm>
            <a:custGeom>
              <a:avLst/>
              <a:gdLst>
                <a:gd name="connsiteX0" fmla="*/ 1046857 w 1048286"/>
                <a:gd name="connsiteY0" fmla="*/ 163879 h 163985"/>
                <a:gd name="connsiteX1" fmla="*/ 609977 w 1048286"/>
                <a:gd name="connsiteY1" fmla="*/ 36879 h 163985"/>
                <a:gd name="connsiteX2" fmla="*/ 377 w 1048286"/>
                <a:gd name="connsiteY2" fmla="*/ 118159 h 163985"/>
                <a:gd name="connsiteX3" fmla="*/ 701417 w 1048286"/>
                <a:gd name="connsiteY3" fmla="*/ 47039 h 163985"/>
                <a:gd name="connsiteX4" fmla="*/ 427097 w 1048286"/>
                <a:gd name="connsiteY4" fmla="*/ 6399 h 163985"/>
                <a:gd name="connsiteX5" fmla="*/ 813177 w 1048286"/>
                <a:gd name="connsiteY5" fmla="*/ 11479 h 163985"/>
                <a:gd name="connsiteX6" fmla="*/ 752217 w 1048286"/>
                <a:gd name="connsiteY6" fmla="*/ 11479 h 163985"/>
                <a:gd name="connsiteX7" fmla="*/ 1046857 w 1048286"/>
                <a:gd name="connsiteY7" fmla="*/ 163879 h 16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48286" h="163985">
                  <a:moveTo>
                    <a:pt x="1046857" y="163879"/>
                  </a:moveTo>
                  <a:cubicBezTo>
                    <a:pt x="1023150" y="168112"/>
                    <a:pt x="784390" y="44499"/>
                    <a:pt x="609977" y="36879"/>
                  </a:cubicBezTo>
                  <a:cubicBezTo>
                    <a:pt x="435564" y="29259"/>
                    <a:pt x="-14863" y="116466"/>
                    <a:pt x="377" y="118159"/>
                  </a:cubicBezTo>
                  <a:cubicBezTo>
                    <a:pt x="15617" y="119852"/>
                    <a:pt x="630297" y="65666"/>
                    <a:pt x="701417" y="47039"/>
                  </a:cubicBezTo>
                  <a:cubicBezTo>
                    <a:pt x="772537" y="28412"/>
                    <a:pt x="408470" y="12326"/>
                    <a:pt x="427097" y="6399"/>
                  </a:cubicBezTo>
                  <a:cubicBezTo>
                    <a:pt x="445724" y="472"/>
                    <a:pt x="758990" y="10632"/>
                    <a:pt x="813177" y="11479"/>
                  </a:cubicBezTo>
                  <a:cubicBezTo>
                    <a:pt x="867364" y="12326"/>
                    <a:pt x="712424" y="-14768"/>
                    <a:pt x="752217" y="11479"/>
                  </a:cubicBezTo>
                  <a:cubicBezTo>
                    <a:pt x="792010" y="37726"/>
                    <a:pt x="1070564" y="159646"/>
                    <a:pt x="1046857" y="1638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: 図形 1092">
              <a:extLst>
                <a:ext uri="{FF2B5EF4-FFF2-40B4-BE49-F238E27FC236}">
                  <a16:creationId xmlns:a16="http://schemas.microsoft.com/office/drawing/2014/main" id="{9FE36039-765D-421C-85E6-562B4AB7A4A8}"/>
                </a:ext>
              </a:extLst>
            </p:cNvPr>
            <p:cNvSpPr/>
            <p:nvPr/>
          </p:nvSpPr>
          <p:spPr>
            <a:xfrm>
              <a:off x="4608314" y="2361737"/>
              <a:ext cx="813847" cy="159814"/>
            </a:xfrm>
            <a:custGeom>
              <a:avLst/>
              <a:gdLst>
                <a:gd name="connsiteX0" fmla="*/ 806966 w 813847"/>
                <a:gd name="connsiteY0" fmla="*/ 36023 h 159814"/>
                <a:gd name="connsiteX1" fmla="*/ 136406 w 813847"/>
                <a:gd name="connsiteY1" fmla="*/ 25863 h 159814"/>
                <a:gd name="connsiteX2" fmla="*/ 425966 w 813847"/>
                <a:gd name="connsiteY2" fmla="*/ 5543 h 159814"/>
                <a:gd name="connsiteX3" fmla="*/ 111006 w 813847"/>
                <a:gd name="connsiteY3" fmla="*/ 137623 h 159814"/>
                <a:gd name="connsiteX4" fmla="*/ 19566 w 813847"/>
                <a:gd name="connsiteY4" fmla="*/ 147783 h 159814"/>
                <a:gd name="connsiteX5" fmla="*/ 456446 w 813847"/>
                <a:gd name="connsiteY5" fmla="*/ 15703 h 159814"/>
                <a:gd name="connsiteX6" fmla="*/ 806966 w 813847"/>
                <a:gd name="connsiteY6" fmla="*/ 36023 h 159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3847" h="159814">
                  <a:moveTo>
                    <a:pt x="806966" y="36023"/>
                  </a:moveTo>
                  <a:cubicBezTo>
                    <a:pt x="753626" y="37716"/>
                    <a:pt x="199906" y="30943"/>
                    <a:pt x="136406" y="25863"/>
                  </a:cubicBezTo>
                  <a:cubicBezTo>
                    <a:pt x="72906" y="20783"/>
                    <a:pt x="430199" y="-13084"/>
                    <a:pt x="425966" y="5543"/>
                  </a:cubicBezTo>
                  <a:cubicBezTo>
                    <a:pt x="421733" y="24170"/>
                    <a:pt x="178739" y="113916"/>
                    <a:pt x="111006" y="137623"/>
                  </a:cubicBezTo>
                  <a:cubicBezTo>
                    <a:pt x="43273" y="161330"/>
                    <a:pt x="-38007" y="168103"/>
                    <a:pt x="19566" y="147783"/>
                  </a:cubicBezTo>
                  <a:cubicBezTo>
                    <a:pt x="77139" y="127463"/>
                    <a:pt x="322673" y="30943"/>
                    <a:pt x="456446" y="15703"/>
                  </a:cubicBezTo>
                  <a:cubicBezTo>
                    <a:pt x="590219" y="463"/>
                    <a:pt x="860306" y="34330"/>
                    <a:pt x="806966" y="360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4" name="フリーフォーム: 図形 1093">
              <a:extLst>
                <a:ext uri="{FF2B5EF4-FFF2-40B4-BE49-F238E27FC236}">
                  <a16:creationId xmlns:a16="http://schemas.microsoft.com/office/drawing/2014/main" id="{7CA7D670-C1BA-4568-B5B3-EB7383B4C435}"/>
                </a:ext>
              </a:extLst>
            </p:cNvPr>
            <p:cNvSpPr/>
            <p:nvPr/>
          </p:nvSpPr>
          <p:spPr>
            <a:xfrm>
              <a:off x="4703931" y="2966720"/>
              <a:ext cx="1320949" cy="723163"/>
            </a:xfrm>
            <a:custGeom>
              <a:avLst/>
              <a:gdLst>
                <a:gd name="connsiteX0" fmla="*/ 1158389 w 1320949"/>
                <a:gd name="connsiteY0" fmla="*/ 55880 h 723163"/>
                <a:gd name="connsiteX1" fmla="*/ 1072029 w 1320949"/>
                <a:gd name="connsiteY1" fmla="*/ 101600 h 723163"/>
                <a:gd name="connsiteX2" fmla="*/ 5229 w 1320949"/>
                <a:gd name="connsiteY2" fmla="*/ 721360 h 723163"/>
                <a:gd name="connsiteX3" fmla="*/ 665629 w 1320949"/>
                <a:gd name="connsiteY3" fmla="*/ 289560 h 723163"/>
                <a:gd name="connsiteX4" fmla="*/ 711349 w 1320949"/>
                <a:gd name="connsiteY4" fmla="*/ 259080 h 723163"/>
                <a:gd name="connsiteX5" fmla="*/ 574189 w 1320949"/>
                <a:gd name="connsiteY5" fmla="*/ 406400 h 723163"/>
                <a:gd name="connsiteX6" fmla="*/ 894229 w 1320949"/>
                <a:gd name="connsiteY6" fmla="*/ 218440 h 723163"/>
                <a:gd name="connsiteX7" fmla="*/ 1320949 w 1320949"/>
                <a:gd name="connsiteY7" fmla="*/ 0 h 723163"/>
                <a:gd name="connsiteX8" fmla="*/ 1158389 w 1320949"/>
                <a:gd name="connsiteY8" fmla="*/ 55880 h 723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0949" h="723163">
                  <a:moveTo>
                    <a:pt x="1158389" y="55880"/>
                  </a:moveTo>
                  <a:cubicBezTo>
                    <a:pt x="1211305" y="23283"/>
                    <a:pt x="1072029" y="101600"/>
                    <a:pt x="1072029" y="101600"/>
                  </a:cubicBezTo>
                  <a:lnTo>
                    <a:pt x="5229" y="721360"/>
                  </a:lnTo>
                  <a:cubicBezTo>
                    <a:pt x="-62504" y="752687"/>
                    <a:pt x="547942" y="366607"/>
                    <a:pt x="665629" y="289560"/>
                  </a:cubicBezTo>
                  <a:cubicBezTo>
                    <a:pt x="783316" y="212513"/>
                    <a:pt x="726589" y="239607"/>
                    <a:pt x="711349" y="259080"/>
                  </a:cubicBezTo>
                  <a:cubicBezTo>
                    <a:pt x="696109" y="278553"/>
                    <a:pt x="543709" y="413173"/>
                    <a:pt x="574189" y="406400"/>
                  </a:cubicBezTo>
                  <a:cubicBezTo>
                    <a:pt x="604669" y="399627"/>
                    <a:pt x="769769" y="286173"/>
                    <a:pt x="894229" y="218440"/>
                  </a:cubicBezTo>
                  <a:cubicBezTo>
                    <a:pt x="1018689" y="150707"/>
                    <a:pt x="1320949" y="0"/>
                    <a:pt x="1320949" y="0"/>
                  </a:cubicBezTo>
                  <a:lnTo>
                    <a:pt x="1158389" y="5588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: 図形 1094">
              <a:extLst>
                <a:ext uri="{FF2B5EF4-FFF2-40B4-BE49-F238E27FC236}">
                  <a16:creationId xmlns:a16="http://schemas.microsoft.com/office/drawing/2014/main" id="{C808195D-D1C6-4C58-99D2-66CCEAF7ECB4}"/>
                </a:ext>
              </a:extLst>
            </p:cNvPr>
            <p:cNvSpPr/>
            <p:nvPr/>
          </p:nvSpPr>
          <p:spPr>
            <a:xfrm>
              <a:off x="4017569" y="2587635"/>
              <a:ext cx="666960" cy="556966"/>
            </a:xfrm>
            <a:custGeom>
              <a:avLst/>
              <a:gdLst>
                <a:gd name="connsiteX0" fmla="*/ 666191 w 666960"/>
                <a:gd name="connsiteY0" fmla="*/ 3165 h 556966"/>
                <a:gd name="connsiteX1" fmla="*/ 259791 w 666960"/>
                <a:gd name="connsiteY1" fmla="*/ 262245 h 556966"/>
                <a:gd name="connsiteX2" fmla="*/ 402031 w 666960"/>
                <a:gd name="connsiteY2" fmla="*/ 160645 h 556966"/>
                <a:gd name="connsiteX3" fmla="*/ 127711 w 666960"/>
                <a:gd name="connsiteY3" fmla="*/ 333365 h 556966"/>
                <a:gd name="connsiteX4" fmla="*/ 711 w 666960"/>
                <a:gd name="connsiteY4" fmla="*/ 556885 h 556966"/>
                <a:gd name="connsiteX5" fmla="*/ 178511 w 666960"/>
                <a:gd name="connsiteY5" fmla="*/ 307965 h 556966"/>
                <a:gd name="connsiteX6" fmla="*/ 356311 w 666960"/>
                <a:gd name="connsiteY6" fmla="*/ 130165 h 556966"/>
                <a:gd name="connsiteX7" fmla="*/ 666191 w 666960"/>
                <a:gd name="connsiteY7" fmla="*/ 3165 h 556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66960" h="556966">
                  <a:moveTo>
                    <a:pt x="666191" y="3165"/>
                  </a:moveTo>
                  <a:cubicBezTo>
                    <a:pt x="650104" y="25178"/>
                    <a:pt x="303818" y="235998"/>
                    <a:pt x="259791" y="262245"/>
                  </a:cubicBezTo>
                  <a:cubicBezTo>
                    <a:pt x="215764" y="288492"/>
                    <a:pt x="424044" y="148792"/>
                    <a:pt x="402031" y="160645"/>
                  </a:cubicBezTo>
                  <a:cubicBezTo>
                    <a:pt x="380018" y="172498"/>
                    <a:pt x="194598" y="267325"/>
                    <a:pt x="127711" y="333365"/>
                  </a:cubicBezTo>
                  <a:cubicBezTo>
                    <a:pt x="60824" y="399405"/>
                    <a:pt x="-7756" y="561118"/>
                    <a:pt x="711" y="556885"/>
                  </a:cubicBezTo>
                  <a:cubicBezTo>
                    <a:pt x="9178" y="552652"/>
                    <a:pt x="119244" y="379085"/>
                    <a:pt x="178511" y="307965"/>
                  </a:cubicBezTo>
                  <a:cubicBezTo>
                    <a:pt x="237778" y="236845"/>
                    <a:pt x="270798" y="180965"/>
                    <a:pt x="356311" y="130165"/>
                  </a:cubicBezTo>
                  <a:cubicBezTo>
                    <a:pt x="441824" y="79365"/>
                    <a:pt x="682278" y="-18848"/>
                    <a:pt x="666191" y="31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6" name="フリーフォーム: 図形 1095">
              <a:extLst>
                <a:ext uri="{FF2B5EF4-FFF2-40B4-BE49-F238E27FC236}">
                  <a16:creationId xmlns:a16="http://schemas.microsoft.com/office/drawing/2014/main" id="{9F3D0A25-20F0-4CD1-B60B-2740E25BA8E6}"/>
                </a:ext>
              </a:extLst>
            </p:cNvPr>
            <p:cNvSpPr/>
            <p:nvPr/>
          </p:nvSpPr>
          <p:spPr>
            <a:xfrm>
              <a:off x="3316537" y="2513878"/>
              <a:ext cx="1362323" cy="996618"/>
            </a:xfrm>
            <a:custGeom>
              <a:avLst/>
              <a:gdLst>
                <a:gd name="connsiteX0" fmla="*/ 1362143 w 1362323"/>
                <a:gd name="connsiteY0" fmla="*/ 722 h 996618"/>
                <a:gd name="connsiteX1" fmla="*/ 818583 w 1362323"/>
                <a:gd name="connsiteY1" fmla="*/ 280122 h 996618"/>
                <a:gd name="connsiteX2" fmla="*/ 1011623 w 1362323"/>
                <a:gd name="connsiteY2" fmla="*/ 229322 h 996618"/>
                <a:gd name="connsiteX3" fmla="*/ 356303 w 1362323"/>
                <a:gd name="connsiteY3" fmla="*/ 534122 h 996618"/>
                <a:gd name="connsiteX4" fmla="*/ 356303 w 1362323"/>
                <a:gd name="connsiteY4" fmla="*/ 534122 h 996618"/>
                <a:gd name="connsiteX5" fmla="*/ 823663 w 1362323"/>
                <a:gd name="connsiteY5" fmla="*/ 336002 h 996618"/>
                <a:gd name="connsiteX6" fmla="*/ 600143 w 1362323"/>
                <a:gd name="connsiteY6" fmla="*/ 457922 h 996618"/>
                <a:gd name="connsiteX7" fmla="*/ 703 w 1362323"/>
                <a:gd name="connsiteY7" fmla="*/ 996402 h 996618"/>
                <a:gd name="connsiteX8" fmla="*/ 478223 w 1362323"/>
                <a:gd name="connsiteY8" fmla="*/ 523962 h 996618"/>
                <a:gd name="connsiteX9" fmla="*/ 432503 w 1362323"/>
                <a:gd name="connsiteY9" fmla="*/ 564602 h 996618"/>
                <a:gd name="connsiteX10" fmla="*/ 798263 w 1362323"/>
                <a:gd name="connsiteY10" fmla="*/ 341082 h 996618"/>
                <a:gd name="connsiteX11" fmla="*/ 752543 w 1362323"/>
                <a:gd name="connsiteY11" fmla="*/ 376642 h 996618"/>
                <a:gd name="connsiteX12" fmla="*/ 1362143 w 1362323"/>
                <a:gd name="connsiteY12" fmla="*/ 722 h 996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62323" h="996618">
                  <a:moveTo>
                    <a:pt x="1362143" y="722"/>
                  </a:moveTo>
                  <a:cubicBezTo>
                    <a:pt x="1373150" y="-15365"/>
                    <a:pt x="877003" y="242022"/>
                    <a:pt x="818583" y="280122"/>
                  </a:cubicBezTo>
                  <a:cubicBezTo>
                    <a:pt x="760163" y="318222"/>
                    <a:pt x="1088670" y="186989"/>
                    <a:pt x="1011623" y="229322"/>
                  </a:cubicBezTo>
                  <a:cubicBezTo>
                    <a:pt x="934576" y="271655"/>
                    <a:pt x="356303" y="534122"/>
                    <a:pt x="356303" y="534122"/>
                  </a:cubicBezTo>
                  <a:lnTo>
                    <a:pt x="356303" y="534122"/>
                  </a:lnTo>
                  <a:cubicBezTo>
                    <a:pt x="434196" y="501102"/>
                    <a:pt x="783023" y="348702"/>
                    <a:pt x="823663" y="336002"/>
                  </a:cubicBezTo>
                  <a:cubicBezTo>
                    <a:pt x="864303" y="323302"/>
                    <a:pt x="737303" y="347855"/>
                    <a:pt x="600143" y="457922"/>
                  </a:cubicBezTo>
                  <a:cubicBezTo>
                    <a:pt x="462983" y="567989"/>
                    <a:pt x="21023" y="985395"/>
                    <a:pt x="703" y="996402"/>
                  </a:cubicBezTo>
                  <a:cubicBezTo>
                    <a:pt x="-19617" y="1007409"/>
                    <a:pt x="406256" y="595929"/>
                    <a:pt x="478223" y="523962"/>
                  </a:cubicBezTo>
                  <a:cubicBezTo>
                    <a:pt x="550190" y="451995"/>
                    <a:pt x="379163" y="595082"/>
                    <a:pt x="432503" y="564602"/>
                  </a:cubicBezTo>
                  <a:cubicBezTo>
                    <a:pt x="485843" y="534122"/>
                    <a:pt x="744923" y="372409"/>
                    <a:pt x="798263" y="341082"/>
                  </a:cubicBezTo>
                  <a:cubicBezTo>
                    <a:pt x="851603" y="309755"/>
                    <a:pt x="653483" y="432522"/>
                    <a:pt x="752543" y="376642"/>
                  </a:cubicBezTo>
                  <a:cubicBezTo>
                    <a:pt x="851603" y="320762"/>
                    <a:pt x="1351136" y="16809"/>
                    <a:pt x="1362143" y="7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7" name="フリーフォーム: 図形 1096">
              <a:extLst>
                <a:ext uri="{FF2B5EF4-FFF2-40B4-BE49-F238E27FC236}">
                  <a16:creationId xmlns:a16="http://schemas.microsoft.com/office/drawing/2014/main" id="{269D994E-7349-4E4C-BF6D-44C5972D0E44}"/>
                </a:ext>
              </a:extLst>
            </p:cNvPr>
            <p:cNvSpPr/>
            <p:nvPr/>
          </p:nvSpPr>
          <p:spPr>
            <a:xfrm>
              <a:off x="3646005" y="2533159"/>
              <a:ext cx="1053805" cy="454822"/>
            </a:xfrm>
            <a:custGeom>
              <a:avLst/>
              <a:gdLst>
                <a:gd name="connsiteX0" fmla="*/ 1052995 w 1053805"/>
                <a:gd name="connsiteY0" fmla="*/ 1761 h 454822"/>
                <a:gd name="connsiteX1" fmla="*/ 443395 w 1053805"/>
                <a:gd name="connsiteY1" fmla="*/ 118601 h 454822"/>
                <a:gd name="connsiteX2" fmla="*/ 641515 w 1053805"/>
                <a:gd name="connsiteY2" fmla="*/ 42401 h 454822"/>
                <a:gd name="connsiteX3" fmla="*/ 387515 w 1053805"/>
                <a:gd name="connsiteY3" fmla="*/ 77961 h 454822"/>
                <a:gd name="connsiteX4" fmla="*/ 433235 w 1053805"/>
                <a:gd name="connsiteY4" fmla="*/ 57641 h 454822"/>
                <a:gd name="connsiteX5" fmla="*/ 285915 w 1053805"/>
                <a:gd name="connsiteY5" fmla="*/ 179561 h 454822"/>
                <a:gd name="connsiteX6" fmla="*/ 1435 w 1053805"/>
                <a:gd name="connsiteY6" fmla="*/ 453881 h 454822"/>
                <a:gd name="connsiteX7" fmla="*/ 179235 w 1053805"/>
                <a:gd name="connsiteY7" fmla="*/ 271001 h 454822"/>
                <a:gd name="connsiteX8" fmla="*/ 260515 w 1053805"/>
                <a:gd name="connsiteY8" fmla="*/ 311641 h 454822"/>
                <a:gd name="connsiteX9" fmla="*/ 443395 w 1053805"/>
                <a:gd name="connsiteY9" fmla="*/ 276081 h 454822"/>
                <a:gd name="connsiteX10" fmla="*/ 153835 w 1053805"/>
                <a:gd name="connsiteY10" fmla="*/ 337041 h 454822"/>
                <a:gd name="connsiteX11" fmla="*/ 204635 w 1053805"/>
                <a:gd name="connsiteY11" fmla="*/ 255761 h 454822"/>
                <a:gd name="connsiteX12" fmla="*/ 387515 w 1053805"/>
                <a:gd name="connsiteY12" fmla="*/ 52561 h 454822"/>
                <a:gd name="connsiteX13" fmla="*/ 570395 w 1053805"/>
                <a:gd name="connsiteY13" fmla="*/ 47481 h 454822"/>
                <a:gd name="connsiteX14" fmla="*/ 1052995 w 1053805"/>
                <a:gd name="connsiteY14" fmla="*/ 1761 h 454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53805" h="454822">
                  <a:moveTo>
                    <a:pt x="1052995" y="1761"/>
                  </a:moveTo>
                  <a:cubicBezTo>
                    <a:pt x="1031828" y="13614"/>
                    <a:pt x="511975" y="111828"/>
                    <a:pt x="443395" y="118601"/>
                  </a:cubicBezTo>
                  <a:cubicBezTo>
                    <a:pt x="374815" y="125374"/>
                    <a:pt x="650828" y="49174"/>
                    <a:pt x="641515" y="42401"/>
                  </a:cubicBezTo>
                  <a:cubicBezTo>
                    <a:pt x="632202" y="35628"/>
                    <a:pt x="422228" y="75421"/>
                    <a:pt x="387515" y="77961"/>
                  </a:cubicBezTo>
                  <a:cubicBezTo>
                    <a:pt x="352802" y="80501"/>
                    <a:pt x="450168" y="40708"/>
                    <a:pt x="433235" y="57641"/>
                  </a:cubicBezTo>
                  <a:cubicBezTo>
                    <a:pt x="416302" y="74574"/>
                    <a:pt x="357882" y="113521"/>
                    <a:pt x="285915" y="179561"/>
                  </a:cubicBezTo>
                  <a:cubicBezTo>
                    <a:pt x="213948" y="245601"/>
                    <a:pt x="19215" y="438641"/>
                    <a:pt x="1435" y="453881"/>
                  </a:cubicBezTo>
                  <a:cubicBezTo>
                    <a:pt x="-16345" y="469121"/>
                    <a:pt x="136055" y="294708"/>
                    <a:pt x="179235" y="271001"/>
                  </a:cubicBezTo>
                  <a:cubicBezTo>
                    <a:pt x="222415" y="247294"/>
                    <a:pt x="216488" y="310794"/>
                    <a:pt x="260515" y="311641"/>
                  </a:cubicBezTo>
                  <a:cubicBezTo>
                    <a:pt x="304542" y="312488"/>
                    <a:pt x="461175" y="271848"/>
                    <a:pt x="443395" y="276081"/>
                  </a:cubicBezTo>
                  <a:cubicBezTo>
                    <a:pt x="425615" y="280314"/>
                    <a:pt x="193628" y="340428"/>
                    <a:pt x="153835" y="337041"/>
                  </a:cubicBezTo>
                  <a:cubicBezTo>
                    <a:pt x="114042" y="333654"/>
                    <a:pt x="165688" y="303174"/>
                    <a:pt x="204635" y="255761"/>
                  </a:cubicBezTo>
                  <a:cubicBezTo>
                    <a:pt x="243582" y="208348"/>
                    <a:pt x="326555" y="87274"/>
                    <a:pt x="387515" y="52561"/>
                  </a:cubicBezTo>
                  <a:cubicBezTo>
                    <a:pt x="448475" y="17848"/>
                    <a:pt x="466255" y="53408"/>
                    <a:pt x="570395" y="47481"/>
                  </a:cubicBezTo>
                  <a:cubicBezTo>
                    <a:pt x="674535" y="41554"/>
                    <a:pt x="1074162" y="-10092"/>
                    <a:pt x="1052995" y="17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8" name="フリーフォーム: 図形 1097">
              <a:extLst>
                <a:ext uri="{FF2B5EF4-FFF2-40B4-BE49-F238E27FC236}">
                  <a16:creationId xmlns:a16="http://schemas.microsoft.com/office/drawing/2014/main" id="{4A7DDED8-6492-42A5-90F9-802EEC5E291F}"/>
                </a:ext>
              </a:extLst>
            </p:cNvPr>
            <p:cNvSpPr/>
            <p:nvPr/>
          </p:nvSpPr>
          <p:spPr>
            <a:xfrm>
              <a:off x="4353320" y="2600437"/>
              <a:ext cx="1043926" cy="534992"/>
            </a:xfrm>
            <a:custGeom>
              <a:avLst/>
              <a:gdLst>
                <a:gd name="connsiteX0" fmla="*/ 1036560 w 1043926"/>
                <a:gd name="connsiteY0" fmla="*/ 5603 h 534992"/>
                <a:gd name="connsiteX1" fmla="*/ 157720 w 1043926"/>
                <a:gd name="connsiteY1" fmla="*/ 406923 h 534992"/>
                <a:gd name="connsiteX2" fmla="*/ 508240 w 1043926"/>
                <a:gd name="connsiteY2" fmla="*/ 234203 h 534992"/>
                <a:gd name="connsiteX3" fmla="*/ 240 w 1043926"/>
                <a:gd name="connsiteY3" fmla="*/ 533923 h 534992"/>
                <a:gd name="connsiteX4" fmla="*/ 584440 w 1043926"/>
                <a:gd name="connsiteY4" fmla="*/ 107203 h 534992"/>
                <a:gd name="connsiteX5" fmla="*/ 579360 w 1043926"/>
                <a:gd name="connsiteY5" fmla="*/ 168163 h 534992"/>
                <a:gd name="connsiteX6" fmla="*/ 1036560 w 1043926"/>
                <a:gd name="connsiteY6" fmla="*/ 5603 h 534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3926" h="534992">
                  <a:moveTo>
                    <a:pt x="1036560" y="5603"/>
                  </a:moveTo>
                  <a:cubicBezTo>
                    <a:pt x="966287" y="45396"/>
                    <a:pt x="245773" y="368823"/>
                    <a:pt x="157720" y="406923"/>
                  </a:cubicBezTo>
                  <a:cubicBezTo>
                    <a:pt x="69667" y="445023"/>
                    <a:pt x="534487" y="213036"/>
                    <a:pt x="508240" y="234203"/>
                  </a:cubicBezTo>
                  <a:cubicBezTo>
                    <a:pt x="481993" y="255370"/>
                    <a:pt x="-12460" y="555090"/>
                    <a:pt x="240" y="533923"/>
                  </a:cubicBezTo>
                  <a:cubicBezTo>
                    <a:pt x="12940" y="512756"/>
                    <a:pt x="487920" y="168163"/>
                    <a:pt x="584440" y="107203"/>
                  </a:cubicBezTo>
                  <a:cubicBezTo>
                    <a:pt x="680960" y="46243"/>
                    <a:pt x="505700" y="185943"/>
                    <a:pt x="579360" y="168163"/>
                  </a:cubicBezTo>
                  <a:cubicBezTo>
                    <a:pt x="653020" y="150383"/>
                    <a:pt x="1106833" y="-34190"/>
                    <a:pt x="1036560" y="56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フリーフォーム: 図形 1098">
              <a:extLst>
                <a:ext uri="{FF2B5EF4-FFF2-40B4-BE49-F238E27FC236}">
                  <a16:creationId xmlns:a16="http://schemas.microsoft.com/office/drawing/2014/main" id="{0ABD87E4-E1DB-4452-AD35-E4D847760CFD}"/>
                </a:ext>
              </a:extLst>
            </p:cNvPr>
            <p:cNvSpPr/>
            <p:nvPr/>
          </p:nvSpPr>
          <p:spPr>
            <a:xfrm>
              <a:off x="4154501" y="2529840"/>
              <a:ext cx="1235379" cy="499100"/>
            </a:xfrm>
            <a:custGeom>
              <a:avLst/>
              <a:gdLst>
                <a:gd name="connsiteX0" fmla="*/ 1235379 w 1235379"/>
                <a:gd name="connsiteY0" fmla="*/ 0 h 499100"/>
                <a:gd name="connsiteX1" fmla="*/ 254939 w 1235379"/>
                <a:gd name="connsiteY1" fmla="*/ 309880 h 499100"/>
                <a:gd name="connsiteX2" fmla="*/ 742619 w 1235379"/>
                <a:gd name="connsiteY2" fmla="*/ 157480 h 499100"/>
                <a:gd name="connsiteX3" fmla="*/ 473379 w 1235379"/>
                <a:gd name="connsiteY3" fmla="*/ 248920 h 499100"/>
                <a:gd name="connsiteX4" fmla="*/ 939 w 1235379"/>
                <a:gd name="connsiteY4" fmla="*/ 497840 h 499100"/>
                <a:gd name="connsiteX5" fmla="*/ 605459 w 1235379"/>
                <a:gd name="connsiteY5" fmla="*/ 132080 h 499100"/>
                <a:gd name="connsiteX6" fmla="*/ 813739 w 1235379"/>
                <a:gd name="connsiteY6" fmla="*/ 91440 h 499100"/>
                <a:gd name="connsiteX7" fmla="*/ 1235379 w 1235379"/>
                <a:gd name="connsiteY7" fmla="*/ 0 h 49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35379" h="499100">
                  <a:moveTo>
                    <a:pt x="1235379" y="0"/>
                  </a:moveTo>
                  <a:lnTo>
                    <a:pt x="254939" y="309880"/>
                  </a:lnTo>
                  <a:lnTo>
                    <a:pt x="742619" y="157480"/>
                  </a:lnTo>
                  <a:cubicBezTo>
                    <a:pt x="779026" y="147320"/>
                    <a:pt x="596992" y="192193"/>
                    <a:pt x="473379" y="248920"/>
                  </a:cubicBezTo>
                  <a:cubicBezTo>
                    <a:pt x="349766" y="305647"/>
                    <a:pt x="-21074" y="517313"/>
                    <a:pt x="939" y="497840"/>
                  </a:cubicBezTo>
                  <a:cubicBezTo>
                    <a:pt x="22952" y="478367"/>
                    <a:pt x="469992" y="199813"/>
                    <a:pt x="605459" y="132080"/>
                  </a:cubicBezTo>
                  <a:cubicBezTo>
                    <a:pt x="740926" y="64347"/>
                    <a:pt x="813739" y="91440"/>
                    <a:pt x="813739" y="91440"/>
                  </a:cubicBezTo>
                  <a:lnTo>
                    <a:pt x="1235379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フリーフォーム: 図形 1099">
              <a:extLst>
                <a:ext uri="{FF2B5EF4-FFF2-40B4-BE49-F238E27FC236}">
                  <a16:creationId xmlns:a16="http://schemas.microsoft.com/office/drawing/2014/main" id="{ED32EEEB-07F3-4AC9-BF52-CDBFCA7C3ED8}"/>
                </a:ext>
              </a:extLst>
            </p:cNvPr>
            <p:cNvSpPr/>
            <p:nvPr/>
          </p:nvSpPr>
          <p:spPr>
            <a:xfrm>
              <a:off x="3301767" y="2947620"/>
              <a:ext cx="766675" cy="1091721"/>
            </a:xfrm>
            <a:custGeom>
              <a:avLst/>
              <a:gdLst>
                <a:gd name="connsiteX0" fmla="*/ 752073 w 766675"/>
                <a:gd name="connsiteY0" fmla="*/ 24180 h 1091721"/>
                <a:gd name="connsiteX1" fmla="*/ 305033 w 766675"/>
                <a:gd name="connsiteY1" fmla="*/ 649020 h 1091721"/>
                <a:gd name="connsiteX2" fmla="*/ 569193 w 766675"/>
                <a:gd name="connsiteY2" fmla="*/ 288340 h 1091721"/>
                <a:gd name="connsiteX3" fmla="*/ 233 w 766675"/>
                <a:gd name="connsiteY3" fmla="*/ 1090980 h 1091721"/>
                <a:gd name="connsiteX4" fmla="*/ 498073 w 766675"/>
                <a:gd name="connsiteY4" fmla="*/ 435660 h 1091721"/>
                <a:gd name="connsiteX5" fmla="*/ 396473 w 766675"/>
                <a:gd name="connsiteY5" fmla="*/ 567740 h 1091721"/>
                <a:gd name="connsiteX6" fmla="*/ 630153 w 766675"/>
                <a:gd name="connsiteY6" fmla="*/ 171500 h 1091721"/>
                <a:gd name="connsiteX7" fmla="*/ 752073 w 766675"/>
                <a:gd name="connsiteY7" fmla="*/ 24180 h 1091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66675" h="1091721">
                  <a:moveTo>
                    <a:pt x="752073" y="24180"/>
                  </a:moveTo>
                  <a:cubicBezTo>
                    <a:pt x="697886" y="103767"/>
                    <a:pt x="305033" y="649020"/>
                    <a:pt x="305033" y="649020"/>
                  </a:cubicBezTo>
                  <a:cubicBezTo>
                    <a:pt x="274553" y="693047"/>
                    <a:pt x="619993" y="214680"/>
                    <a:pt x="569193" y="288340"/>
                  </a:cubicBezTo>
                  <a:cubicBezTo>
                    <a:pt x="518393" y="362000"/>
                    <a:pt x="12086" y="1066427"/>
                    <a:pt x="233" y="1090980"/>
                  </a:cubicBezTo>
                  <a:cubicBezTo>
                    <a:pt x="-11620" y="1115533"/>
                    <a:pt x="432033" y="522867"/>
                    <a:pt x="498073" y="435660"/>
                  </a:cubicBezTo>
                  <a:cubicBezTo>
                    <a:pt x="564113" y="348453"/>
                    <a:pt x="374460" y="611767"/>
                    <a:pt x="396473" y="567740"/>
                  </a:cubicBezTo>
                  <a:cubicBezTo>
                    <a:pt x="418486" y="523713"/>
                    <a:pt x="563266" y="263787"/>
                    <a:pt x="630153" y="171500"/>
                  </a:cubicBezTo>
                  <a:cubicBezTo>
                    <a:pt x="697040" y="79213"/>
                    <a:pt x="806260" y="-55407"/>
                    <a:pt x="752073" y="241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フリーフォーム: 図形 1100">
              <a:extLst>
                <a:ext uri="{FF2B5EF4-FFF2-40B4-BE49-F238E27FC236}">
                  <a16:creationId xmlns:a16="http://schemas.microsoft.com/office/drawing/2014/main" id="{D8305136-01A0-4758-B230-19D9D2779DA5}"/>
                </a:ext>
              </a:extLst>
            </p:cNvPr>
            <p:cNvSpPr/>
            <p:nvPr/>
          </p:nvSpPr>
          <p:spPr>
            <a:xfrm>
              <a:off x="3020857" y="2941055"/>
              <a:ext cx="977310" cy="800615"/>
            </a:xfrm>
            <a:custGeom>
              <a:avLst/>
              <a:gdLst>
                <a:gd name="connsiteX0" fmla="*/ 977103 w 977310"/>
                <a:gd name="connsiteY0" fmla="*/ 265 h 800615"/>
                <a:gd name="connsiteX1" fmla="*/ 479263 w 977310"/>
                <a:gd name="connsiteY1" fmla="*/ 152665 h 800615"/>
                <a:gd name="connsiteX2" fmla="*/ 535143 w 977310"/>
                <a:gd name="connsiteY2" fmla="*/ 96785 h 800615"/>
                <a:gd name="connsiteX3" fmla="*/ 265903 w 977310"/>
                <a:gd name="connsiteY3" fmla="*/ 437145 h 800615"/>
                <a:gd name="connsiteX4" fmla="*/ 443703 w 977310"/>
                <a:gd name="connsiteY4" fmla="*/ 137425 h 800615"/>
                <a:gd name="connsiteX5" fmla="*/ 326863 w 977310"/>
                <a:gd name="connsiteY5" fmla="*/ 330465 h 800615"/>
                <a:gd name="connsiteX6" fmla="*/ 1743 w 977310"/>
                <a:gd name="connsiteY6" fmla="*/ 797825 h 800615"/>
                <a:gd name="connsiteX7" fmla="*/ 484343 w 977310"/>
                <a:gd name="connsiteY7" fmla="*/ 91705 h 800615"/>
                <a:gd name="connsiteX8" fmla="*/ 448783 w 977310"/>
                <a:gd name="connsiteY8" fmla="*/ 183145 h 800615"/>
                <a:gd name="connsiteX9" fmla="*/ 540223 w 977310"/>
                <a:gd name="connsiteY9" fmla="*/ 117105 h 800615"/>
                <a:gd name="connsiteX10" fmla="*/ 977103 w 977310"/>
                <a:gd name="connsiteY10" fmla="*/ 265 h 800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77310" h="800615">
                  <a:moveTo>
                    <a:pt x="977103" y="265"/>
                  </a:moveTo>
                  <a:cubicBezTo>
                    <a:pt x="966943" y="6192"/>
                    <a:pt x="552923" y="136578"/>
                    <a:pt x="479263" y="152665"/>
                  </a:cubicBezTo>
                  <a:cubicBezTo>
                    <a:pt x="405603" y="168752"/>
                    <a:pt x="570703" y="49372"/>
                    <a:pt x="535143" y="96785"/>
                  </a:cubicBezTo>
                  <a:cubicBezTo>
                    <a:pt x="499583" y="144198"/>
                    <a:pt x="281143" y="430372"/>
                    <a:pt x="265903" y="437145"/>
                  </a:cubicBezTo>
                  <a:cubicBezTo>
                    <a:pt x="250663" y="443918"/>
                    <a:pt x="433543" y="155205"/>
                    <a:pt x="443703" y="137425"/>
                  </a:cubicBezTo>
                  <a:cubicBezTo>
                    <a:pt x="453863" y="119645"/>
                    <a:pt x="400523" y="220398"/>
                    <a:pt x="326863" y="330465"/>
                  </a:cubicBezTo>
                  <a:cubicBezTo>
                    <a:pt x="253203" y="440532"/>
                    <a:pt x="-24504" y="837618"/>
                    <a:pt x="1743" y="797825"/>
                  </a:cubicBezTo>
                  <a:cubicBezTo>
                    <a:pt x="27990" y="758032"/>
                    <a:pt x="409836" y="194152"/>
                    <a:pt x="484343" y="91705"/>
                  </a:cubicBezTo>
                  <a:cubicBezTo>
                    <a:pt x="558850" y="-10742"/>
                    <a:pt x="439470" y="178912"/>
                    <a:pt x="448783" y="183145"/>
                  </a:cubicBezTo>
                  <a:cubicBezTo>
                    <a:pt x="458096" y="187378"/>
                    <a:pt x="459790" y="145045"/>
                    <a:pt x="540223" y="117105"/>
                  </a:cubicBezTo>
                  <a:cubicBezTo>
                    <a:pt x="620656" y="89165"/>
                    <a:pt x="987263" y="-5662"/>
                    <a:pt x="977103" y="2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フリーフォーム: 図形 1101">
              <a:extLst>
                <a:ext uri="{FF2B5EF4-FFF2-40B4-BE49-F238E27FC236}">
                  <a16:creationId xmlns:a16="http://schemas.microsoft.com/office/drawing/2014/main" id="{817231E5-EE96-4651-9E6F-48CA4ADBED09}"/>
                </a:ext>
              </a:extLst>
            </p:cNvPr>
            <p:cNvSpPr/>
            <p:nvPr/>
          </p:nvSpPr>
          <p:spPr>
            <a:xfrm>
              <a:off x="3987179" y="3113490"/>
              <a:ext cx="1096714" cy="859194"/>
            </a:xfrm>
            <a:custGeom>
              <a:avLst/>
              <a:gdLst>
                <a:gd name="connsiteX0" fmla="*/ 1092821 w 1096714"/>
                <a:gd name="connsiteY0" fmla="*/ 550 h 859194"/>
                <a:gd name="connsiteX1" fmla="*/ 183501 w 1096714"/>
                <a:gd name="connsiteY1" fmla="*/ 462830 h 859194"/>
                <a:gd name="connsiteX2" fmla="*/ 686421 w 1096714"/>
                <a:gd name="connsiteY2" fmla="*/ 198670 h 859194"/>
                <a:gd name="connsiteX3" fmla="*/ 473061 w 1096714"/>
                <a:gd name="connsiteY3" fmla="*/ 340910 h 859194"/>
                <a:gd name="connsiteX4" fmla="*/ 621 w 1096714"/>
                <a:gd name="connsiteY4" fmla="*/ 818430 h 859194"/>
                <a:gd name="connsiteX5" fmla="*/ 371461 w 1096714"/>
                <a:gd name="connsiteY5" fmla="*/ 472990 h 859194"/>
                <a:gd name="connsiteX6" fmla="*/ 320661 w 1096714"/>
                <a:gd name="connsiteY6" fmla="*/ 523790 h 859194"/>
                <a:gd name="connsiteX7" fmla="*/ 503541 w 1096714"/>
                <a:gd name="connsiteY7" fmla="*/ 356150 h 859194"/>
                <a:gd name="connsiteX8" fmla="*/ 508621 w 1096714"/>
                <a:gd name="connsiteY8" fmla="*/ 315510 h 859194"/>
                <a:gd name="connsiteX9" fmla="*/ 412101 w 1096714"/>
                <a:gd name="connsiteY9" fmla="*/ 503470 h 859194"/>
                <a:gd name="connsiteX10" fmla="*/ 31101 w 1096714"/>
                <a:gd name="connsiteY10" fmla="*/ 859070 h 859194"/>
                <a:gd name="connsiteX11" fmla="*/ 427341 w 1096714"/>
                <a:gd name="connsiteY11" fmla="*/ 462830 h 859194"/>
                <a:gd name="connsiteX12" fmla="*/ 508621 w 1096714"/>
                <a:gd name="connsiteY12" fmla="*/ 371390 h 859194"/>
                <a:gd name="connsiteX13" fmla="*/ 1092821 w 1096714"/>
                <a:gd name="connsiteY13" fmla="*/ 550 h 859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96714" h="859194">
                  <a:moveTo>
                    <a:pt x="1092821" y="550"/>
                  </a:moveTo>
                  <a:cubicBezTo>
                    <a:pt x="1038634" y="15790"/>
                    <a:pt x="251234" y="429810"/>
                    <a:pt x="183501" y="462830"/>
                  </a:cubicBezTo>
                  <a:cubicBezTo>
                    <a:pt x="115768" y="495850"/>
                    <a:pt x="638161" y="218990"/>
                    <a:pt x="686421" y="198670"/>
                  </a:cubicBezTo>
                  <a:cubicBezTo>
                    <a:pt x="734681" y="178350"/>
                    <a:pt x="587361" y="237617"/>
                    <a:pt x="473061" y="340910"/>
                  </a:cubicBezTo>
                  <a:cubicBezTo>
                    <a:pt x="358761" y="444203"/>
                    <a:pt x="17554" y="796417"/>
                    <a:pt x="621" y="818430"/>
                  </a:cubicBezTo>
                  <a:cubicBezTo>
                    <a:pt x="-16312" y="840443"/>
                    <a:pt x="318121" y="522097"/>
                    <a:pt x="371461" y="472990"/>
                  </a:cubicBezTo>
                  <a:cubicBezTo>
                    <a:pt x="424801" y="423883"/>
                    <a:pt x="298648" y="543263"/>
                    <a:pt x="320661" y="523790"/>
                  </a:cubicBezTo>
                  <a:cubicBezTo>
                    <a:pt x="342674" y="504317"/>
                    <a:pt x="472214" y="390863"/>
                    <a:pt x="503541" y="356150"/>
                  </a:cubicBezTo>
                  <a:cubicBezTo>
                    <a:pt x="534868" y="321437"/>
                    <a:pt x="523861" y="290957"/>
                    <a:pt x="508621" y="315510"/>
                  </a:cubicBezTo>
                  <a:cubicBezTo>
                    <a:pt x="493381" y="340063"/>
                    <a:pt x="491688" y="412877"/>
                    <a:pt x="412101" y="503470"/>
                  </a:cubicBezTo>
                  <a:cubicBezTo>
                    <a:pt x="332514" y="594063"/>
                    <a:pt x="28561" y="865843"/>
                    <a:pt x="31101" y="859070"/>
                  </a:cubicBezTo>
                  <a:cubicBezTo>
                    <a:pt x="33641" y="852297"/>
                    <a:pt x="347754" y="544110"/>
                    <a:pt x="427341" y="462830"/>
                  </a:cubicBezTo>
                  <a:cubicBezTo>
                    <a:pt x="506928" y="381550"/>
                    <a:pt x="397708" y="451823"/>
                    <a:pt x="508621" y="371390"/>
                  </a:cubicBezTo>
                  <a:cubicBezTo>
                    <a:pt x="619534" y="290957"/>
                    <a:pt x="1147008" y="-14690"/>
                    <a:pt x="1092821" y="5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3" name="フリーフォーム: 図形 1102">
              <a:extLst>
                <a:ext uri="{FF2B5EF4-FFF2-40B4-BE49-F238E27FC236}">
                  <a16:creationId xmlns:a16="http://schemas.microsoft.com/office/drawing/2014/main" id="{C61AC17A-8E69-438F-A51C-E0CDDC137EEC}"/>
                </a:ext>
              </a:extLst>
            </p:cNvPr>
            <p:cNvSpPr/>
            <p:nvPr/>
          </p:nvSpPr>
          <p:spPr>
            <a:xfrm>
              <a:off x="3177943" y="3156342"/>
              <a:ext cx="1132504" cy="1302838"/>
            </a:xfrm>
            <a:custGeom>
              <a:avLst/>
              <a:gdLst>
                <a:gd name="connsiteX0" fmla="*/ 1129897 w 1132504"/>
                <a:gd name="connsiteY0" fmla="*/ 3418 h 1302838"/>
                <a:gd name="connsiteX1" fmla="*/ 571097 w 1132504"/>
                <a:gd name="connsiteY1" fmla="*/ 516498 h 1302838"/>
                <a:gd name="connsiteX2" fmla="*/ 891137 w 1132504"/>
                <a:gd name="connsiteY2" fmla="*/ 237098 h 1302838"/>
                <a:gd name="connsiteX3" fmla="*/ 632057 w 1132504"/>
                <a:gd name="connsiteY3" fmla="*/ 531738 h 1302838"/>
                <a:gd name="connsiteX4" fmla="*/ 2137 w 1132504"/>
                <a:gd name="connsiteY4" fmla="*/ 1298818 h 1302838"/>
                <a:gd name="connsiteX5" fmla="*/ 423777 w 1132504"/>
                <a:gd name="connsiteY5" fmla="*/ 836538 h 1302838"/>
                <a:gd name="connsiteX6" fmla="*/ 347577 w 1132504"/>
                <a:gd name="connsiteY6" fmla="*/ 897498 h 1302838"/>
                <a:gd name="connsiteX7" fmla="*/ 718417 w 1132504"/>
                <a:gd name="connsiteY7" fmla="*/ 399658 h 1302838"/>
                <a:gd name="connsiteX8" fmla="*/ 520297 w 1132504"/>
                <a:gd name="connsiteY8" fmla="*/ 602858 h 1302838"/>
                <a:gd name="connsiteX9" fmla="*/ 769217 w 1132504"/>
                <a:gd name="connsiteY9" fmla="*/ 308218 h 1302838"/>
                <a:gd name="connsiteX10" fmla="*/ 1129897 w 1132504"/>
                <a:gd name="connsiteY10" fmla="*/ 3418 h 1302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2504" h="1302838">
                  <a:moveTo>
                    <a:pt x="1129897" y="3418"/>
                  </a:moveTo>
                  <a:cubicBezTo>
                    <a:pt x="1096877" y="38131"/>
                    <a:pt x="610890" y="477551"/>
                    <a:pt x="571097" y="516498"/>
                  </a:cubicBezTo>
                  <a:cubicBezTo>
                    <a:pt x="531304" y="555445"/>
                    <a:pt x="880977" y="234558"/>
                    <a:pt x="891137" y="237098"/>
                  </a:cubicBezTo>
                  <a:cubicBezTo>
                    <a:pt x="901297" y="239638"/>
                    <a:pt x="780224" y="354785"/>
                    <a:pt x="632057" y="531738"/>
                  </a:cubicBezTo>
                  <a:cubicBezTo>
                    <a:pt x="483890" y="708691"/>
                    <a:pt x="36850" y="1248018"/>
                    <a:pt x="2137" y="1298818"/>
                  </a:cubicBezTo>
                  <a:cubicBezTo>
                    <a:pt x="-32576" y="1349618"/>
                    <a:pt x="366204" y="903425"/>
                    <a:pt x="423777" y="836538"/>
                  </a:cubicBezTo>
                  <a:cubicBezTo>
                    <a:pt x="481350" y="769651"/>
                    <a:pt x="298470" y="970311"/>
                    <a:pt x="347577" y="897498"/>
                  </a:cubicBezTo>
                  <a:cubicBezTo>
                    <a:pt x="396684" y="824685"/>
                    <a:pt x="689630" y="448765"/>
                    <a:pt x="718417" y="399658"/>
                  </a:cubicBezTo>
                  <a:cubicBezTo>
                    <a:pt x="747204" y="350551"/>
                    <a:pt x="511830" y="618098"/>
                    <a:pt x="520297" y="602858"/>
                  </a:cubicBezTo>
                  <a:cubicBezTo>
                    <a:pt x="528764" y="587618"/>
                    <a:pt x="665077" y="408971"/>
                    <a:pt x="769217" y="308218"/>
                  </a:cubicBezTo>
                  <a:cubicBezTo>
                    <a:pt x="873357" y="207465"/>
                    <a:pt x="1162917" y="-31295"/>
                    <a:pt x="1129897" y="34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フリーフォーム: 図形 1103">
              <a:extLst>
                <a:ext uri="{FF2B5EF4-FFF2-40B4-BE49-F238E27FC236}">
                  <a16:creationId xmlns:a16="http://schemas.microsoft.com/office/drawing/2014/main" id="{370EA4F0-7A64-43FB-B497-E15CA4478685}"/>
                </a:ext>
              </a:extLst>
            </p:cNvPr>
            <p:cNvSpPr/>
            <p:nvPr/>
          </p:nvSpPr>
          <p:spPr>
            <a:xfrm>
              <a:off x="2642296" y="3245987"/>
              <a:ext cx="1098877" cy="1727130"/>
            </a:xfrm>
            <a:custGeom>
              <a:avLst/>
              <a:gdLst>
                <a:gd name="connsiteX0" fmla="*/ 1086424 w 1098877"/>
                <a:gd name="connsiteY0" fmla="*/ 15373 h 1727130"/>
                <a:gd name="connsiteX1" fmla="*/ 476824 w 1098877"/>
                <a:gd name="connsiteY1" fmla="*/ 665613 h 1727130"/>
                <a:gd name="connsiteX2" fmla="*/ 680024 w 1098877"/>
                <a:gd name="connsiteY2" fmla="*/ 467493 h 1727130"/>
                <a:gd name="connsiteX3" fmla="*/ 568264 w 1098877"/>
                <a:gd name="connsiteY3" fmla="*/ 675773 h 1727130"/>
                <a:gd name="connsiteX4" fmla="*/ 243144 w 1098877"/>
                <a:gd name="connsiteY4" fmla="*/ 1254893 h 1727130"/>
                <a:gd name="connsiteX5" fmla="*/ 466664 w 1098877"/>
                <a:gd name="connsiteY5" fmla="*/ 884053 h 1727130"/>
                <a:gd name="connsiteX6" fmla="*/ 4384 w 1098877"/>
                <a:gd name="connsiteY6" fmla="*/ 1717173 h 1727130"/>
                <a:gd name="connsiteX7" fmla="*/ 258384 w 1098877"/>
                <a:gd name="connsiteY7" fmla="*/ 1295533 h 1727130"/>
                <a:gd name="connsiteX8" fmla="*/ 659704 w 1098877"/>
                <a:gd name="connsiteY8" fmla="*/ 584333 h 1727130"/>
                <a:gd name="connsiteX9" fmla="*/ 613984 w 1098877"/>
                <a:gd name="connsiteY9" fmla="*/ 553853 h 1727130"/>
                <a:gd name="connsiteX10" fmla="*/ 735904 w 1098877"/>
                <a:gd name="connsiteY10" fmla="*/ 299853 h 1727130"/>
                <a:gd name="connsiteX11" fmla="*/ 873064 w 1098877"/>
                <a:gd name="connsiteY11" fmla="*/ 213493 h 1727130"/>
                <a:gd name="connsiteX12" fmla="*/ 1086424 w 1098877"/>
                <a:gd name="connsiteY12" fmla="*/ 15373 h 1727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98877" h="1727130">
                  <a:moveTo>
                    <a:pt x="1086424" y="15373"/>
                  </a:moveTo>
                  <a:cubicBezTo>
                    <a:pt x="1020384" y="90726"/>
                    <a:pt x="544557" y="590260"/>
                    <a:pt x="476824" y="665613"/>
                  </a:cubicBezTo>
                  <a:cubicBezTo>
                    <a:pt x="409091" y="740966"/>
                    <a:pt x="664784" y="465800"/>
                    <a:pt x="680024" y="467493"/>
                  </a:cubicBezTo>
                  <a:cubicBezTo>
                    <a:pt x="695264" y="469186"/>
                    <a:pt x="641077" y="544540"/>
                    <a:pt x="568264" y="675773"/>
                  </a:cubicBezTo>
                  <a:cubicBezTo>
                    <a:pt x="495451" y="807006"/>
                    <a:pt x="260077" y="1220180"/>
                    <a:pt x="243144" y="1254893"/>
                  </a:cubicBezTo>
                  <a:cubicBezTo>
                    <a:pt x="226211" y="1289606"/>
                    <a:pt x="506457" y="807006"/>
                    <a:pt x="466664" y="884053"/>
                  </a:cubicBezTo>
                  <a:cubicBezTo>
                    <a:pt x="426871" y="961100"/>
                    <a:pt x="39097" y="1648593"/>
                    <a:pt x="4384" y="1717173"/>
                  </a:cubicBezTo>
                  <a:cubicBezTo>
                    <a:pt x="-30329" y="1785753"/>
                    <a:pt x="149164" y="1484340"/>
                    <a:pt x="258384" y="1295533"/>
                  </a:cubicBezTo>
                  <a:cubicBezTo>
                    <a:pt x="367604" y="1106726"/>
                    <a:pt x="600437" y="707946"/>
                    <a:pt x="659704" y="584333"/>
                  </a:cubicBezTo>
                  <a:cubicBezTo>
                    <a:pt x="718971" y="460720"/>
                    <a:pt x="601284" y="601266"/>
                    <a:pt x="613984" y="553853"/>
                  </a:cubicBezTo>
                  <a:cubicBezTo>
                    <a:pt x="626684" y="506440"/>
                    <a:pt x="692724" y="356580"/>
                    <a:pt x="735904" y="299853"/>
                  </a:cubicBezTo>
                  <a:cubicBezTo>
                    <a:pt x="779084" y="243126"/>
                    <a:pt x="808717" y="263446"/>
                    <a:pt x="873064" y="213493"/>
                  </a:cubicBezTo>
                  <a:cubicBezTo>
                    <a:pt x="937411" y="163540"/>
                    <a:pt x="1152464" y="-59980"/>
                    <a:pt x="1086424" y="153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フリーフォーム: 図形 1104">
              <a:extLst>
                <a:ext uri="{FF2B5EF4-FFF2-40B4-BE49-F238E27FC236}">
                  <a16:creationId xmlns:a16="http://schemas.microsoft.com/office/drawing/2014/main" id="{611D3B7E-4CC5-4CAF-9E26-32A61A1DA20A}"/>
                </a:ext>
              </a:extLst>
            </p:cNvPr>
            <p:cNvSpPr/>
            <p:nvPr/>
          </p:nvSpPr>
          <p:spPr>
            <a:xfrm>
              <a:off x="2838947" y="3348056"/>
              <a:ext cx="590540" cy="706072"/>
            </a:xfrm>
            <a:custGeom>
              <a:avLst/>
              <a:gdLst>
                <a:gd name="connsiteX0" fmla="*/ 590053 w 590540"/>
                <a:gd name="connsiteY0" fmla="*/ 4744 h 706072"/>
                <a:gd name="connsiteX1" fmla="*/ 193813 w 590540"/>
                <a:gd name="connsiteY1" fmla="*/ 355264 h 706072"/>
                <a:gd name="connsiteX2" fmla="*/ 264933 w 590540"/>
                <a:gd name="connsiteY2" fmla="*/ 273984 h 706072"/>
                <a:gd name="connsiteX3" fmla="*/ 112533 w 590540"/>
                <a:gd name="connsiteY3" fmla="*/ 461944 h 706072"/>
                <a:gd name="connsiteX4" fmla="*/ 773 w 590540"/>
                <a:gd name="connsiteY4" fmla="*/ 705784 h 706072"/>
                <a:gd name="connsiteX5" fmla="*/ 168413 w 590540"/>
                <a:gd name="connsiteY5" fmla="*/ 411144 h 706072"/>
                <a:gd name="connsiteX6" fmla="*/ 36333 w 590540"/>
                <a:gd name="connsiteY6" fmla="*/ 690544 h 706072"/>
                <a:gd name="connsiteX7" fmla="*/ 270013 w 590540"/>
                <a:gd name="connsiteY7" fmla="*/ 187624 h 706072"/>
                <a:gd name="connsiteX8" fmla="*/ 590053 w 590540"/>
                <a:gd name="connsiteY8" fmla="*/ 4744 h 706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0540" h="706072">
                  <a:moveTo>
                    <a:pt x="590053" y="4744"/>
                  </a:moveTo>
                  <a:cubicBezTo>
                    <a:pt x="577353" y="32684"/>
                    <a:pt x="248000" y="310391"/>
                    <a:pt x="193813" y="355264"/>
                  </a:cubicBezTo>
                  <a:cubicBezTo>
                    <a:pt x="139626" y="400137"/>
                    <a:pt x="278480" y="256204"/>
                    <a:pt x="264933" y="273984"/>
                  </a:cubicBezTo>
                  <a:cubicBezTo>
                    <a:pt x="251386" y="291764"/>
                    <a:pt x="156560" y="389977"/>
                    <a:pt x="112533" y="461944"/>
                  </a:cubicBezTo>
                  <a:cubicBezTo>
                    <a:pt x="68506" y="533911"/>
                    <a:pt x="-8540" y="714251"/>
                    <a:pt x="773" y="705784"/>
                  </a:cubicBezTo>
                  <a:cubicBezTo>
                    <a:pt x="10086" y="697317"/>
                    <a:pt x="162486" y="413684"/>
                    <a:pt x="168413" y="411144"/>
                  </a:cubicBezTo>
                  <a:cubicBezTo>
                    <a:pt x="174340" y="408604"/>
                    <a:pt x="19400" y="727797"/>
                    <a:pt x="36333" y="690544"/>
                  </a:cubicBezTo>
                  <a:cubicBezTo>
                    <a:pt x="53266" y="653291"/>
                    <a:pt x="176033" y="298537"/>
                    <a:pt x="270013" y="187624"/>
                  </a:cubicBezTo>
                  <a:cubicBezTo>
                    <a:pt x="363993" y="76711"/>
                    <a:pt x="602753" y="-23196"/>
                    <a:pt x="590053" y="47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6" name="フリーフォーム: 図形 1105">
              <a:extLst>
                <a:ext uri="{FF2B5EF4-FFF2-40B4-BE49-F238E27FC236}">
                  <a16:creationId xmlns:a16="http://schemas.microsoft.com/office/drawing/2014/main" id="{1416FE50-5DAA-47DE-A8E2-3CEC84953232}"/>
                </a:ext>
              </a:extLst>
            </p:cNvPr>
            <p:cNvSpPr/>
            <p:nvPr/>
          </p:nvSpPr>
          <p:spPr>
            <a:xfrm>
              <a:off x="2605617" y="3759200"/>
              <a:ext cx="539425" cy="1078368"/>
            </a:xfrm>
            <a:custGeom>
              <a:avLst/>
              <a:gdLst>
                <a:gd name="connsiteX0" fmla="*/ 538903 w 539425"/>
                <a:gd name="connsiteY0" fmla="*/ 0 h 1078368"/>
                <a:gd name="connsiteX1" fmla="*/ 315383 w 539425"/>
                <a:gd name="connsiteY1" fmla="*/ 304800 h 1078368"/>
                <a:gd name="connsiteX2" fmla="*/ 127423 w 539425"/>
                <a:gd name="connsiteY2" fmla="*/ 594360 h 1078368"/>
                <a:gd name="connsiteX3" fmla="*/ 198543 w 539425"/>
                <a:gd name="connsiteY3" fmla="*/ 360680 h 1078368"/>
                <a:gd name="connsiteX4" fmla="*/ 5503 w 539425"/>
                <a:gd name="connsiteY4" fmla="*/ 949960 h 1078368"/>
                <a:gd name="connsiteX5" fmla="*/ 61383 w 539425"/>
                <a:gd name="connsiteY5" fmla="*/ 1056640 h 1078368"/>
                <a:gd name="connsiteX6" fmla="*/ 152823 w 539425"/>
                <a:gd name="connsiteY6" fmla="*/ 640080 h 1078368"/>
                <a:gd name="connsiteX7" fmla="*/ 239183 w 539425"/>
                <a:gd name="connsiteY7" fmla="*/ 360680 h 1078368"/>
                <a:gd name="connsiteX8" fmla="*/ 249343 w 539425"/>
                <a:gd name="connsiteY8" fmla="*/ 304800 h 1078368"/>
                <a:gd name="connsiteX9" fmla="*/ 538903 w 539425"/>
                <a:gd name="connsiteY9" fmla="*/ 0 h 1078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9425" h="1078368">
                  <a:moveTo>
                    <a:pt x="538903" y="0"/>
                  </a:moveTo>
                  <a:cubicBezTo>
                    <a:pt x="549910" y="0"/>
                    <a:pt x="383963" y="205740"/>
                    <a:pt x="315383" y="304800"/>
                  </a:cubicBezTo>
                  <a:cubicBezTo>
                    <a:pt x="246803" y="403860"/>
                    <a:pt x="146896" y="585047"/>
                    <a:pt x="127423" y="594360"/>
                  </a:cubicBezTo>
                  <a:cubicBezTo>
                    <a:pt x="107950" y="603673"/>
                    <a:pt x="218863" y="301413"/>
                    <a:pt x="198543" y="360680"/>
                  </a:cubicBezTo>
                  <a:cubicBezTo>
                    <a:pt x="178223" y="419947"/>
                    <a:pt x="28363" y="833967"/>
                    <a:pt x="5503" y="949960"/>
                  </a:cubicBezTo>
                  <a:cubicBezTo>
                    <a:pt x="-17357" y="1065953"/>
                    <a:pt x="36830" y="1108287"/>
                    <a:pt x="61383" y="1056640"/>
                  </a:cubicBezTo>
                  <a:cubicBezTo>
                    <a:pt x="85936" y="1004993"/>
                    <a:pt x="123190" y="756073"/>
                    <a:pt x="152823" y="640080"/>
                  </a:cubicBezTo>
                  <a:cubicBezTo>
                    <a:pt x="182456" y="524087"/>
                    <a:pt x="223096" y="416560"/>
                    <a:pt x="239183" y="360680"/>
                  </a:cubicBezTo>
                  <a:cubicBezTo>
                    <a:pt x="255270" y="304800"/>
                    <a:pt x="198543" y="364067"/>
                    <a:pt x="249343" y="304800"/>
                  </a:cubicBezTo>
                  <a:cubicBezTo>
                    <a:pt x="300143" y="245533"/>
                    <a:pt x="527896" y="0"/>
                    <a:pt x="538903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7" name="フリーフォーム: 図形 1106">
              <a:extLst>
                <a:ext uri="{FF2B5EF4-FFF2-40B4-BE49-F238E27FC236}">
                  <a16:creationId xmlns:a16="http://schemas.microsoft.com/office/drawing/2014/main" id="{F4B8B32B-6111-46F8-BE1E-2F60D8B59C04}"/>
                </a:ext>
              </a:extLst>
            </p:cNvPr>
            <p:cNvSpPr/>
            <p:nvPr/>
          </p:nvSpPr>
          <p:spPr>
            <a:xfrm>
              <a:off x="2508786" y="5012395"/>
              <a:ext cx="821127" cy="263511"/>
            </a:xfrm>
            <a:custGeom>
              <a:avLst/>
              <a:gdLst>
                <a:gd name="connsiteX0" fmla="*/ 818614 w 821127"/>
                <a:gd name="connsiteY0" fmla="*/ 1565 h 263511"/>
                <a:gd name="connsiteX1" fmla="*/ 569694 w 821127"/>
                <a:gd name="connsiteY1" fmla="*/ 189525 h 263511"/>
                <a:gd name="connsiteX2" fmla="*/ 10894 w 821127"/>
                <a:gd name="connsiteY2" fmla="*/ 209845 h 263511"/>
                <a:gd name="connsiteX3" fmla="*/ 188694 w 821127"/>
                <a:gd name="connsiteY3" fmla="*/ 174285 h 263511"/>
                <a:gd name="connsiteX4" fmla="*/ 51534 w 821127"/>
                <a:gd name="connsiteY4" fmla="*/ 260645 h 263511"/>
                <a:gd name="connsiteX5" fmla="*/ 315694 w 821127"/>
                <a:gd name="connsiteY5" fmla="*/ 240325 h 263511"/>
                <a:gd name="connsiteX6" fmla="*/ 209014 w 821127"/>
                <a:gd name="connsiteY6" fmla="*/ 214925 h 263511"/>
                <a:gd name="connsiteX7" fmla="*/ 574774 w 821127"/>
                <a:gd name="connsiteY7" fmla="*/ 169205 h 263511"/>
                <a:gd name="connsiteX8" fmla="*/ 691614 w 821127"/>
                <a:gd name="connsiteY8" fmla="*/ 103165 h 263511"/>
                <a:gd name="connsiteX9" fmla="*/ 818614 w 821127"/>
                <a:gd name="connsiteY9" fmla="*/ 1565 h 263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21127" h="263511">
                  <a:moveTo>
                    <a:pt x="818614" y="1565"/>
                  </a:moveTo>
                  <a:cubicBezTo>
                    <a:pt x="798294" y="15958"/>
                    <a:pt x="704314" y="154812"/>
                    <a:pt x="569694" y="189525"/>
                  </a:cubicBezTo>
                  <a:cubicBezTo>
                    <a:pt x="435074" y="224238"/>
                    <a:pt x="74394" y="212385"/>
                    <a:pt x="10894" y="209845"/>
                  </a:cubicBezTo>
                  <a:cubicBezTo>
                    <a:pt x="-52606" y="207305"/>
                    <a:pt x="181921" y="165818"/>
                    <a:pt x="188694" y="174285"/>
                  </a:cubicBezTo>
                  <a:cubicBezTo>
                    <a:pt x="195467" y="182752"/>
                    <a:pt x="30367" y="249638"/>
                    <a:pt x="51534" y="260645"/>
                  </a:cubicBezTo>
                  <a:cubicBezTo>
                    <a:pt x="72701" y="271652"/>
                    <a:pt x="289448" y="247945"/>
                    <a:pt x="315694" y="240325"/>
                  </a:cubicBezTo>
                  <a:cubicBezTo>
                    <a:pt x="341940" y="232705"/>
                    <a:pt x="165834" y="226778"/>
                    <a:pt x="209014" y="214925"/>
                  </a:cubicBezTo>
                  <a:cubicBezTo>
                    <a:pt x="252194" y="203072"/>
                    <a:pt x="494341" y="187832"/>
                    <a:pt x="574774" y="169205"/>
                  </a:cubicBezTo>
                  <a:cubicBezTo>
                    <a:pt x="655207" y="150578"/>
                    <a:pt x="652667" y="130258"/>
                    <a:pt x="691614" y="103165"/>
                  </a:cubicBezTo>
                  <a:cubicBezTo>
                    <a:pt x="730561" y="76072"/>
                    <a:pt x="838934" y="-12828"/>
                    <a:pt x="818614" y="15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フリーフォーム: 図形 1107">
              <a:extLst>
                <a:ext uri="{FF2B5EF4-FFF2-40B4-BE49-F238E27FC236}">
                  <a16:creationId xmlns:a16="http://schemas.microsoft.com/office/drawing/2014/main" id="{8A93B3D1-615F-4503-B008-44189F947527}"/>
                </a:ext>
              </a:extLst>
            </p:cNvPr>
            <p:cNvSpPr/>
            <p:nvPr/>
          </p:nvSpPr>
          <p:spPr>
            <a:xfrm>
              <a:off x="2566138" y="5063574"/>
              <a:ext cx="994098" cy="418065"/>
            </a:xfrm>
            <a:custGeom>
              <a:avLst/>
              <a:gdLst>
                <a:gd name="connsiteX0" fmla="*/ 974622 w 994098"/>
                <a:gd name="connsiteY0" fmla="*/ 16426 h 418065"/>
                <a:gd name="connsiteX1" fmla="*/ 456462 w 994098"/>
                <a:gd name="connsiteY1" fmla="*/ 300906 h 418065"/>
                <a:gd name="connsiteX2" fmla="*/ 151662 w 994098"/>
                <a:gd name="connsiteY2" fmla="*/ 372026 h 418065"/>
                <a:gd name="connsiteX3" fmla="*/ 4342 w 994098"/>
                <a:gd name="connsiteY3" fmla="*/ 275506 h 418065"/>
                <a:gd name="connsiteX4" fmla="*/ 309142 w 994098"/>
                <a:gd name="connsiteY4" fmla="*/ 402506 h 418065"/>
                <a:gd name="connsiteX5" fmla="*/ 354862 w 994098"/>
                <a:gd name="connsiteY5" fmla="*/ 407586 h 418065"/>
                <a:gd name="connsiteX6" fmla="*/ 212622 w 994098"/>
                <a:gd name="connsiteY6" fmla="*/ 326306 h 418065"/>
                <a:gd name="connsiteX7" fmla="*/ 425982 w 994098"/>
                <a:gd name="connsiteY7" fmla="*/ 285666 h 418065"/>
                <a:gd name="connsiteX8" fmla="*/ 431062 w 994098"/>
                <a:gd name="connsiteY8" fmla="*/ 280586 h 418065"/>
                <a:gd name="connsiteX9" fmla="*/ 725702 w 994098"/>
                <a:gd name="connsiteY9" fmla="*/ 189146 h 418065"/>
                <a:gd name="connsiteX10" fmla="*/ 644422 w 994098"/>
                <a:gd name="connsiteY10" fmla="*/ 184066 h 418065"/>
                <a:gd name="connsiteX11" fmla="*/ 857782 w 994098"/>
                <a:gd name="connsiteY11" fmla="*/ 51986 h 418065"/>
                <a:gd name="connsiteX12" fmla="*/ 974622 w 994098"/>
                <a:gd name="connsiteY12" fmla="*/ 16426 h 418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94098" h="418065">
                  <a:moveTo>
                    <a:pt x="974622" y="16426"/>
                  </a:moveTo>
                  <a:cubicBezTo>
                    <a:pt x="907735" y="57913"/>
                    <a:pt x="593622" y="241639"/>
                    <a:pt x="456462" y="300906"/>
                  </a:cubicBezTo>
                  <a:cubicBezTo>
                    <a:pt x="319302" y="360173"/>
                    <a:pt x="227015" y="376259"/>
                    <a:pt x="151662" y="372026"/>
                  </a:cubicBezTo>
                  <a:cubicBezTo>
                    <a:pt x="76309" y="367793"/>
                    <a:pt x="-21905" y="270426"/>
                    <a:pt x="4342" y="275506"/>
                  </a:cubicBezTo>
                  <a:cubicBezTo>
                    <a:pt x="30589" y="280586"/>
                    <a:pt x="250722" y="380493"/>
                    <a:pt x="309142" y="402506"/>
                  </a:cubicBezTo>
                  <a:cubicBezTo>
                    <a:pt x="367562" y="424519"/>
                    <a:pt x="370949" y="420286"/>
                    <a:pt x="354862" y="407586"/>
                  </a:cubicBezTo>
                  <a:cubicBezTo>
                    <a:pt x="338775" y="394886"/>
                    <a:pt x="200769" y="346626"/>
                    <a:pt x="212622" y="326306"/>
                  </a:cubicBezTo>
                  <a:cubicBezTo>
                    <a:pt x="224475" y="305986"/>
                    <a:pt x="425982" y="285666"/>
                    <a:pt x="425982" y="285666"/>
                  </a:cubicBezTo>
                  <a:cubicBezTo>
                    <a:pt x="462389" y="278046"/>
                    <a:pt x="381109" y="296673"/>
                    <a:pt x="431062" y="280586"/>
                  </a:cubicBezTo>
                  <a:cubicBezTo>
                    <a:pt x="481015" y="264499"/>
                    <a:pt x="690142" y="205233"/>
                    <a:pt x="725702" y="189146"/>
                  </a:cubicBezTo>
                  <a:cubicBezTo>
                    <a:pt x="761262" y="173059"/>
                    <a:pt x="622409" y="206926"/>
                    <a:pt x="644422" y="184066"/>
                  </a:cubicBezTo>
                  <a:cubicBezTo>
                    <a:pt x="666435" y="161206"/>
                    <a:pt x="795975" y="82466"/>
                    <a:pt x="857782" y="51986"/>
                  </a:cubicBezTo>
                  <a:cubicBezTo>
                    <a:pt x="919589" y="21506"/>
                    <a:pt x="1041509" y="-25061"/>
                    <a:pt x="974622" y="164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フリーフォーム: 図形 1108">
              <a:extLst>
                <a:ext uri="{FF2B5EF4-FFF2-40B4-BE49-F238E27FC236}">
                  <a16:creationId xmlns:a16="http://schemas.microsoft.com/office/drawing/2014/main" id="{524C36FE-248E-4654-A7A3-39F50D2CC8AB}"/>
                </a:ext>
              </a:extLst>
            </p:cNvPr>
            <p:cNvSpPr/>
            <p:nvPr/>
          </p:nvSpPr>
          <p:spPr>
            <a:xfrm>
              <a:off x="2498469" y="4262621"/>
              <a:ext cx="701452" cy="895832"/>
            </a:xfrm>
            <a:custGeom>
              <a:avLst/>
              <a:gdLst>
                <a:gd name="connsiteX0" fmla="*/ 676531 w 701452"/>
                <a:gd name="connsiteY0" fmla="*/ 19819 h 895832"/>
                <a:gd name="connsiteX1" fmla="*/ 392051 w 701452"/>
                <a:gd name="connsiteY1" fmla="*/ 400819 h 895832"/>
                <a:gd name="connsiteX2" fmla="*/ 519051 w 701452"/>
                <a:gd name="connsiteY2" fmla="*/ 228099 h 895832"/>
                <a:gd name="connsiteX3" fmla="*/ 386971 w 701452"/>
                <a:gd name="connsiteY3" fmla="*/ 477019 h 895832"/>
                <a:gd name="connsiteX4" fmla="*/ 300611 w 701452"/>
                <a:gd name="connsiteY4" fmla="*/ 593859 h 895832"/>
                <a:gd name="connsiteX5" fmla="*/ 356491 w 701452"/>
                <a:gd name="connsiteY5" fmla="*/ 517659 h 895832"/>
                <a:gd name="connsiteX6" fmla="*/ 173611 w 701452"/>
                <a:gd name="connsiteY6" fmla="*/ 756419 h 895832"/>
                <a:gd name="connsiteX7" fmla="*/ 891 w 701452"/>
                <a:gd name="connsiteY7" fmla="*/ 888499 h 895832"/>
                <a:gd name="connsiteX8" fmla="*/ 249811 w 701452"/>
                <a:gd name="connsiteY8" fmla="*/ 644659 h 895832"/>
                <a:gd name="connsiteX9" fmla="*/ 127891 w 701452"/>
                <a:gd name="connsiteY9" fmla="*/ 873259 h 895832"/>
                <a:gd name="connsiteX10" fmla="*/ 163451 w 701452"/>
                <a:gd name="connsiteY10" fmla="*/ 883419 h 895832"/>
                <a:gd name="connsiteX11" fmla="*/ 346331 w 701452"/>
                <a:gd name="connsiteY11" fmla="*/ 837699 h 895832"/>
                <a:gd name="connsiteX12" fmla="*/ 646051 w 701452"/>
                <a:gd name="connsiteY12" fmla="*/ 731019 h 895832"/>
                <a:gd name="connsiteX13" fmla="*/ 193931 w 701452"/>
                <a:gd name="connsiteY13" fmla="*/ 863099 h 895832"/>
                <a:gd name="connsiteX14" fmla="*/ 199011 w 701452"/>
                <a:gd name="connsiteY14" fmla="*/ 863099 h 895832"/>
                <a:gd name="connsiteX15" fmla="*/ 326011 w 701452"/>
                <a:gd name="connsiteY15" fmla="*/ 705619 h 895832"/>
                <a:gd name="connsiteX16" fmla="*/ 427611 w 701452"/>
                <a:gd name="connsiteY16" fmla="*/ 522739 h 895832"/>
                <a:gd name="connsiteX17" fmla="*/ 402211 w 701452"/>
                <a:gd name="connsiteY17" fmla="*/ 436379 h 895832"/>
                <a:gd name="connsiteX18" fmla="*/ 554611 w 701452"/>
                <a:gd name="connsiteY18" fmla="*/ 238259 h 895832"/>
                <a:gd name="connsiteX19" fmla="*/ 671451 w 701452"/>
                <a:gd name="connsiteY19" fmla="*/ 70619 h 895832"/>
                <a:gd name="connsiteX20" fmla="*/ 676531 w 701452"/>
                <a:gd name="connsiteY20" fmla="*/ 19819 h 8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01452" h="895832">
                  <a:moveTo>
                    <a:pt x="676531" y="19819"/>
                  </a:moveTo>
                  <a:cubicBezTo>
                    <a:pt x="629964" y="74852"/>
                    <a:pt x="418298" y="366106"/>
                    <a:pt x="392051" y="400819"/>
                  </a:cubicBezTo>
                  <a:cubicBezTo>
                    <a:pt x="365804" y="435532"/>
                    <a:pt x="519898" y="215399"/>
                    <a:pt x="519051" y="228099"/>
                  </a:cubicBezTo>
                  <a:cubicBezTo>
                    <a:pt x="518204" y="240799"/>
                    <a:pt x="423378" y="416059"/>
                    <a:pt x="386971" y="477019"/>
                  </a:cubicBezTo>
                  <a:cubicBezTo>
                    <a:pt x="350564" y="537979"/>
                    <a:pt x="305691" y="587086"/>
                    <a:pt x="300611" y="593859"/>
                  </a:cubicBezTo>
                  <a:cubicBezTo>
                    <a:pt x="295531" y="600632"/>
                    <a:pt x="377658" y="490566"/>
                    <a:pt x="356491" y="517659"/>
                  </a:cubicBezTo>
                  <a:cubicBezTo>
                    <a:pt x="335324" y="544752"/>
                    <a:pt x="232878" y="694612"/>
                    <a:pt x="173611" y="756419"/>
                  </a:cubicBezTo>
                  <a:cubicBezTo>
                    <a:pt x="114344" y="818226"/>
                    <a:pt x="-11809" y="907126"/>
                    <a:pt x="891" y="888499"/>
                  </a:cubicBezTo>
                  <a:cubicBezTo>
                    <a:pt x="13591" y="869872"/>
                    <a:pt x="228644" y="647199"/>
                    <a:pt x="249811" y="644659"/>
                  </a:cubicBezTo>
                  <a:cubicBezTo>
                    <a:pt x="270978" y="642119"/>
                    <a:pt x="142284" y="833466"/>
                    <a:pt x="127891" y="873259"/>
                  </a:cubicBezTo>
                  <a:cubicBezTo>
                    <a:pt x="113498" y="913052"/>
                    <a:pt x="127044" y="889346"/>
                    <a:pt x="163451" y="883419"/>
                  </a:cubicBezTo>
                  <a:cubicBezTo>
                    <a:pt x="199858" y="877492"/>
                    <a:pt x="265898" y="863099"/>
                    <a:pt x="346331" y="837699"/>
                  </a:cubicBezTo>
                  <a:cubicBezTo>
                    <a:pt x="426764" y="812299"/>
                    <a:pt x="671451" y="726786"/>
                    <a:pt x="646051" y="731019"/>
                  </a:cubicBezTo>
                  <a:cubicBezTo>
                    <a:pt x="620651" y="735252"/>
                    <a:pt x="268438" y="841086"/>
                    <a:pt x="193931" y="863099"/>
                  </a:cubicBezTo>
                  <a:cubicBezTo>
                    <a:pt x="119424" y="885112"/>
                    <a:pt x="176998" y="889346"/>
                    <a:pt x="199011" y="863099"/>
                  </a:cubicBezTo>
                  <a:cubicBezTo>
                    <a:pt x="221024" y="836852"/>
                    <a:pt x="287911" y="762346"/>
                    <a:pt x="326011" y="705619"/>
                  </a:cubicBezTo>
                  <a:cubicBezTo>
                    <a:pt x="364111" y="648892"/>
                    <a:pt x="414911" y="567612"/>
                    <a:pt x="427611" y="522739"/>
                  </a:cubicBezTo>
                  <a:cubicBezTo>
                    <a:pt x="440311" y="477866"/>
                    <a:pt x="381044" y="483792"/>
                    <a:pt x="402211" y="436379"/>
                  </a:cubicBezTo>
                  <a:cubicBezTo>
                    <a:pt x="423378" y="388966"/>
                    <a:pt x="509738" y="299219"/>
                    <a:pt x="554611" y="238259"/>
                  </a:cubicBezTo>
                  <a:cubicBezTo>
                    <a:pt x="599484" y="177299"/>
                    <a:pt x="648591" y="102792"/>
                    <a:pt x="671451" y="70619"/>
                  </a:cubicBezTo>
                  <a:cubicBezTo>
                    <a:pt x="694311" y="38446"/>
                    <a:pt x="723098" y="-35214"/>
                    <a:pt x="676531" y="198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フリーフォーム: 図形 1110">
              <a:extLst>
                <a:ext uri="{FF2B5EF4-FFF2-40B4-BE49-F238E27FC236}">
                  <a16:creationId xmlns:a16="http://schemas.microsoft.com/office/drawing/2014/main" id="{78AC4B87-AB9F-4FBF-ACE8-B16E9B206D41}"/>
                </a:ext>
              </a:extLst>
            </p:cNvPr>
            <p:cNvSpPr/>
            <p:nvPr/>
          </p:nvSpPr>
          <p:spPr>
            <a:xfrm>
              <a:off x="3077618" y="3327265"/>
              <a:ext cx="1410247" cy="1452297"/>
            </a:xfrm>
            <a:custGeom>
              <a:avLst/>
              <a:gdLst>
                <a:gd name="connsiteX0" fmla="*/ 1409715 w 1410247"/>
                <a:gd name="connsiteY0" fmla="*/ 135 h 1452297"/>
                <a:gd name="connsiteX1" fmla="*/ 719682 w 1410247"/>
                <a:gd name="connsiteY1" fmla="*/ 592802 h 1452297"/>
                <a:gd name="connsiteX2" fmla="*/ 1075282 w 1410247"/>
                <a:gd name="connsiteY2" fmla="*/ 296468 h 1452297"/>
                <a:gd name="connsiteX3" fmla="*/ 948282 w 1410247"/>
                <a:gd name="connsiteY3" fmla="*/ 402302 h 1452297"/>
                <a:gd name="connsiteX4" fmla="*/ 385249 w 1410247"/>
                <a:gd name="connsiteY4" fmla="*/ 1007668 h 1452297"/>
                <a:gd name="connsiteX5" fmla="*/ 618082 w 1410247"/>
                <a:gd name="connsiteY5" fmla="*/ 753668 h 1452297"/>
                <a:gd name="connsiteX6" fmla="*/ 452982 w 1410247"/>
                <a:gd name="connsiteY6" fmla="*/ 935702 h 1452297"/>
                <a:gd name="connsiteX7" fmla="*/ 15 w 1410247"/>
                <a:gd name="connsiteY7" fmla="*/ 1452168 h 1452297"/>
                <a:gd name="connsiteX8" fmla="*/ 436049 w 1410247"/>
                <a:gd name="connsiteY8" fmla="*/ 884902 h 1452297"/>
                <a:gd name="connsiteX9" fmla="*/ 317515 w 1410247"/>
                <a:gd name="connsiteY9" fmla="*/ 1041535 h 1452297"/>
                <a:gd name="connsiteX10" fmla="*/ 833982 w 1410247"/>
                <a:gd name="connsiteY10" fmla="*/ 512368 h 1452297"/>
                <a:gd name="connsiteX11" fmla="*/ 833982 w 1410247"/>
                <a:gd name="connsiteY11" fmla="*/ 537768 h 1452297"/>
                <a:gd name="connsiteX12" fmla="*/ 1409715 w 1410247"/>
                <a:gd name="connsiteY12" fmla="*/ 135 h 1452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10247" h="1452297">
                  <a:moveTo>
                    <a:pt x="1409715" y="135"/>
                  </a:moveTo>
                  <a:cubicBezTo>
                    <a:pt x="1390665" y="9307"/>
                    <a:pt x="775421" y="543413"/>
                    <a:pt x="719682" y="592802"/>
                  </a:cubicBezTo>
                  <a:cubicBezTo>
                    <a:pt x="663943" y="642191"/>
                    <a:pt x="1037182" y="328218"/>
                    <a:pt x="1075282" y="296468"/>
                  </a:cubicBezTo>
                  <a:cubicBezTo>
                    <a:pt x="1113382" y="264718"/>
                    <a:pt x="1063288" y="283769"/>
                    <a:pt x="948282" y="402302"/>
                  </a:cubicBezTo>
                  <a:cubicBezTo>
                    <a:pt x="833276" y="520835"/>
                    <a:pt x="385249" y="1007668"/>
                    <a:pt x="385249" y="1007668"/>
                  </a:cubicBezTo>
                  <a:cubicBezTo>
                    <a:pt x="330216" y="1066229"/>
                    <a:pt x="606793" y="765662"/>
                    <a:pt x="618082" y="753668"/>
                  </a:cubicBezTo>
                  <a:cubicBezTo>
                    <a:pt x="629371" y="741674"/>
                    <a:pt x="555993" y="819285"/>
                    <a:pt x="452982" y="935702"/>
                  </a:cubicBezTo>
                  <a:cubicBezTo>
                    <a:pt x="349971" y="1052119"/>
                    <a:pt x="2837" y="1460635"/>
                    <a:pt x="15" y="1452168"/>
                  </a:cubicBezTo>
                  <a:cubicBezTo>
                    <a:pt x="-2807" y="1443701"/>
                    <a:pt x="383132" y="953341"/>
                    <a:pt x="436049" y="884902"/>
                  </a:cubicBezTo>
                  <a:cubicBezTo>
                    <a:pt x="488966" y="816463"/>
                    <a:pt x="251193" y="1103624"/>
                    <a:pt x="317515" y="1041535"/>
                  </a:cubicBezTo>
                  <a:cubicBezTo>
                    <a:pt x="383837" y="979446"/>
                    <a:pt x="747904" y="596329"/>
                    <a:pt x="833982" y="512368"/>
                  </a:cubicBezTo>
                  <a:cubicBezTo>
                    <a:pt x="920060" y="428407"/>
                    <a:pt x="736615" y="626668"/>
                    <a:pt x="833982" y="537768"/>
                  </a:cubicBezTo>
                  <a:cubicBezTo>
                    <a:pt x="931349" y="448868"/>
                    <a:pt x="1428765" y="-9037"/>
                    <a:pt x="1409715" y="1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フリーフォーム: 図形 1111">
              <a:extLst>
                <a:ext uri="{FF2B5EF4-FFF2-40B4-BE49-F238E27FC236}">
                  <a16:creationId xmlns:a16="http://schemas.microsoft.com/office/drawing/2014/main" id="{24D2AF38-CB2D-4C3B-8414-A284AAFAD8EA}"/>
                </a:ext>
              </a:extLst>
            </p:cNvPr>
            <p:cNvSpPr/>
            <p:nvPr/>
          </p:nvSpPr>
          <p:spPr>
            <a:xfrm>
              <a:off x="3316342" y="4001359"/>
              <a:ext cx="981395" cy="674071"/>
            </a:xfrm>
            <a:custGeom>
              <a:avLst/>
              <a:gdLst>
                <a:gd name="connsiteX0" fmla="*/ 620658 w 981395"/>
                <a:gd name="connsiteY0" fmla="*/ 3374 h 674071"/>
                <a:gd name="connsiteX1" fmla="*/ 11058 w 981395"/>
                <a:gd name="connsiteY1" fmla="*/ 663774 h 674071"/>
                <a:gd name="connsiteX2" fmla="*/ 222725 w 981395"/>
                <a:gd name="connsiteY2" fmla="*/ 414008 h 674071"/>
                <a:gd name="connsiteX3" fmla="*/ 163458 w 981395"/>
                <a:gd name="connsiteY3" fmla="*/ 519841 h 674071"/>
                <a:gd name="connsiteX4" fmla="*/ 252358 w 981395"/>
                <a:gd name="connsiteY4" fmla="*/ 443641 h 674071"/>
                <a:gd name="connsiteX5" fmla="*/ 976258 w 981395"/>
                <a:gd name="connsiteY5" fmla="*/ 16074 h 674071"/>
                <a:gd name="connsiteX6" fmla="*/ 561391 w 981395"/>
                <a:gd name="connsiteY6" fmla="*/ 210808 h 674071"/>
                <a:gd name="connsiteX7" fmla="*/ 277758 w 981395"/>
                <a:gd name="connsiteY7" fmla="*/ 414008 h 674071"/>
                <a:gd name="connsiteX8" fmla="*/ 256591 w 981395"/>
                <a:gd name="connsiteY8" fmla="*/ 405541 h 674071"/>
                <a:gd name="connsiteX9" fmla="*/ 620658 w 981395"/>
                <a:gd name="connsiteY9" fmla="*/ 3374 h 674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81395" h="674071">
                  <a:moveTo>
                    <a:pt x="620658" y="3374"/>
                  </a:moveTo>
                  <a:cubicBezTo>
                    <a:pt x="579736" y="46413"/>
                    <a:pt x="77380" y="595335"/>
                    <a:pt x="11058" y="663774"/>
                  </a:cubicBezTo>
                  <a:cubicBezTo>
                    <a:pt x="-55264" y="732213"/>
                    <a:pt x="197325" y="437997"/>
                    <a:pt x="222725" y="414008"/>
                  </a:cubicBezTo>
                  <a:cubicBezTo>
                    <a:pt x="248125" y="390019"/>
                    <a:pt x="158519" y="514902"/>
                    <a:pt x="163458" y="519841"/>
                  </a:cubicBezTo>
                  <a:cubicBezTo>
                    <a:pt x="168397" y="524780"/>
                    <a:pt x="116891" y="527602"/>
                    <a:pt x="252358" y="443641"/>
                  </a:cubicBezTo>
                  <a:cubicBezTo>
                    <a:pt x="387825" y="359680"/>
                    <a:pt x="924753" y="54879"/>
                    <a:pt x="976258" y="16074"/>
                  </a:cubicBezTo>
                  <a:cubicBezTo>
                    <a:pt x="1027763" y="-22731"/>
                    <a:pt x="677808" y="144486"/>
                    <a:pt x="561391" y="210808"/>
                  </a:cubicBezTo>
                  <a:cubicBezTo>
                    <a:pt x="444974" y="277130"/>
                    <a:pt x="328558" y="381553"/>
                    <a:pt x="277758" y="414008"/>
                  </a:cubicBezTo>
                  <a:cubicBezTo>
                    <a:pt x="226958" y="446464"/>
                    <a:pt x="202263" y="469041"/>
                    <a:pt x="256591" y="405541"/>
                  </a:cubicBezTo>
                  <a:cubicBezTo>
                    <a:pt x="310919" y="342041"/>
                    <a:pt x="661580" y="-39665"/>
                    <a:pt x="620658" y="33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フリーフォーム: 図形 1112">
              <a:extLst>
                <a:ext uri="{FF2B5EF4-FFF2-40B4-BE49-F238E27FC236}">
                  <a16:creationId xmlns:a16="http://schemas.microsoft.com/office/drawing/2014/main" id="{4B37C3E0-B0EC-4481-AEE5-ABD0BEAD87C6}"/>
                </a:ext>
              </a:extLst>
            </p:cNvPr>
            <p:cNvSpPr/>
            <p:nvPr/>
          </p:nvSpPr>
          <p:spPr>
            <a:xfrm>
              <a:off x="4124605" y="3754224"/>
              <a:ext cx="1274177" cy="507492"/>
            </a:xfrm>
            <a:custGeom>
              <a:avLst/>
              <a:gdLst>
                <a:gd name="connsiteX0" fmla="*/ 1272895 w 1274177"/>
                <a:gd name="connsiteY0" fmla="*/ 743 h 507492"/>
                <a:gd name="connsiteX1" fmla="*/ 455862 w 1274177"/>
                <a:gd name="connsiteY1" fmla="*/ 326709 h 507492"/>
                <a:gd name="connsiteX2" fmla="*/ 663295 w 1274177"/>
                <a:gd name="connsiteY2" fmla="*/ 203943 h 507492"/>
                <a:gd name="connsiteX3" fmla="*/ 11362 w 1274177"/>
                <a:gd name="connsiteY3" fmla="*/ 500276 h 507492"/>
                <a:gd name="connsiteX4" fmla="*/ 252662 w 1274177"/>
                <a:gd name="connsiteY4" fmla="*/ 407143 h 507492"/>
                <a:gd name="connsiteX5" fmla="*/ 303462 w 1274177"/>
                <a:gd name="connsiteY5" fmla="*/ 305543 h 507492"/>
                <a:gd name="connsiteX6" fmla="*/ 328862 w 1274177"/>
                <a:gd name="connsiteY6" fmla="*/ 178543 h 507492"/>
                <a:gd name="connsiteX7" fmla="*/ 273828 w 1274177"/>
                <a:gd name="connsiteY7" fmla="*/ 284376 h 507492"/>
                <a:gd name="connsiteX8" fmla="*/ 375428 w 1274177"/>
                <a:gd name="connsiteY8" fmla="*/ 250509 h 507492"/>
                <a:gd name="connsiteX9" fmla="*/ 637895 w 1274177"/>
                <a:gd name="connsiteY9" fmla="*/ 237809 h 507492"/>
                <a:gd name="connsiteX10" fmla="*/ 1272895 w 1274177"/>
                <a:gd name="connsiteY10" fmla="*/ 743 h 507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74177" h="507492">
                  <a:moveTo>
                    <a:pt x="1272895" y="743"/>
                  </a:moveTo>
                  <a:cubicBezTo>
                    <a:pt x="1242556" y="15560"/>
                    <a:pt x="557462" y="292842"/>
                    <a:pt x="455862" y="326709"/>
                  </a:cubicBezTo>
                  <a:cubicBezTo>
                    <a:pt x="354262" y="360576"/>
                    <a:pt x="737378" y="175015"/>
                    <a:pt x="663295" y="203943"/>
                  </a:cubicBezTo>
                  <a:cubicBezTo>
                    <a:pt x="589212" y="232871"/>
                    <a:pt x="79801" y="466409"/>
                    <a:pt x="11362" y="500276"/>
                  </a:cubicBezTo>
                  <a:cubicBezTo>
                    <a:pt x="-57077" y="534143"/>
                    <a:pt x="203979" y="439598"/>
                    <a:pt x="252662" y="407143"/>
                  </a:cubicBezTo>
                  <a:cubicBezTo>
                    <a:pt x="301345" y="374688"/>
                    <a:pt x="290762" y="343643"/>
                    <a:pt x="303462" y="305543"/>
                  </a:cubicBezTo>
                  <a:cubicBezTo>
                    <a:pt x="316162" y="267443"/>
                    <a:pt x="333801" y="182071"/>
                    <a:pt x="328862" y="178543"/>
                  </a:cubicBezTo>
                  <a:cubicBezTo>
                    <a:pt x="323923" y="175015"/>
                    <a:pt x="266067" y="272382"/>
                    <a:pt x="273828" y="284376"/>
                  </a:cubicBezTo>
                  <a:cubicBezTo>
                    <a:pt x="281589" y="296370"/>
                    <a:pt x="314750" y="258270"/>
                    <a:pt x="375428" y="250509"/>
                  </a:cubicBezTo>
                  <a:cubicBezTo>
                    <a:pt x="436106" y="242748"/>
                    <a:pt x="489023" y="278731"/>
                    <a:pt x="637895" y="237809"/>
                  </a:cubicBezTo>
                  <a:cubicBezTo>
                    <a:pt x="786767" y="196887"/>
                    <a:pt x="1303234" y="-14074"/>
                    <a:pt x="1272895" y="7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リーフォーム: 図形 1113">
              <a:extLst>
                <a:ext uri="{FF2B5EF4-FFF2-40B4-BE49-F238E27FC236}">
                  <a16:creationId xmlns:a16="http://schemas.microsoft.com/office/drawing/2014/main" id="{C6C31B4C-9B4A-4AC9-9BBA-A06DBC8A1CB4}"/>
                </a:ext>
              </a:extLst>
            </p:cNvPr>
            <p:cNvSpPr/>
            <p:nvPr/>
          </p:nvSpPr>
          <p:spPr>
            <a:xfrm>
              <a:off x="6107208" y="3376529"/>
              <a:ext cx="1138191" cy="1189693"/>
            </a:xfrm>
            <a:custGeom>
              <a:avLst/>
              <a:gdLst>
                <a:gd name="connsiteX0" fmla="*/ 934942 w 1138191"/>
                <a:gd name="connsiteY0" fmla="*/ 1671 h 1189693"/>
                <a:gd name="connsiteX1" fmla="*/ 852392 w 1138191"/>
                <a:gd name="connsiteY1" fmla="*/ 649371 h 1189693"/>
                <a:gd name="connsiteX2" fmla="*/ 922242 w 1138191"/>
                <a:gd name="connsiteY2" fmla="*/ 325521 h 1189693"/>
                <a:gd name="connsiteX3" fmla="*/ 877792 w 1138191"/>
                <a:gd name="connsiteY3" fmla="*/ 738271 h 1189693"/>
                <a:gd name="connsiteX4" fmla="*/ 833342 w 1138191"/>
                <a:gd name="connsiteY4" fmla="*/ 808121 h 1189693"/>
                <a:gd name="connsiteX5" fmla="*/ 585692 w 1138191"/>
                <a:gd name="connsiteY5" fmla="*/ 973221 h 1189693"/>
                <a:gd name="connsiteX6" fmla="*/ 769842 w 1138191"/>
                <a:gd name="connsiteY6" fmla="*/ 877971 h 1189693"/>
                <a:gd name="connsiteX7" fmla="*/ 433292 w 1138191"/>
                <a:gd name="connsiteY7" fmla="*/ 979571 h 1189693"/>
                <a:gd name="connsiteX8" fmla="*/ 7842 w 1138191"/>
                <a:gd name="connsiteY8" fmla="*/ 1049421 h 1189693"/>
                <a:gd name="connsiteX9" fmla="*/ 826992 w 1138191"/>
                <a:gd name="connsiteY9" fmla="*/ 839871 h 1189693"/>
                <a:gd name="connsiteX10" fmla="*/ 617442 w 1138191"/>
                <a:gd name="connsiteY10" fmla="*/ 909721 h 1189693"/>
                <a:gd name="connsiteX11" fmla="*/ 871442 w 1138191"/>
                <a:gd name="connsiteY11" fmla="*/ 877971 h 1189693"/>
                <a:gd name="connsiteX12" fmla="*/ 947642 w 1138191"/>
                <a:gd name="connsiteY12" fmla="*/ 979571 h 1189693"/>
                <a:gd name="connsiteX13" fmla="*/ 1138142 w 1138191"/>
                <a:gd name="connsiteY13" fmla="*/ 1189121 h 1189693"/>
                <a:gd name="connsiteX14" fmla="*/ 928592 w 1138191"/>
                <a:gd name="connsiteY14" fmla="*/ 909721 h 1189693"/>
                <a:gd name="connsiteX15" fmla="*/ 903192 w 1138191"/>
                <a:gd name="connsiteY15" fmla="*/ 770021 h 1189693"/>
                <a:gd name="connsiteX16" fmla="*/ 966692 w 1138191"/>
                <a:gd name="connsiteY16" fmla="*/ 471571 h 1189693"/>
                <a:gd name="connsiteX17" fmla="*/ 934942 w 1138191"/>
                <a:gd name="connsiteY17" fmla="*/ 1671 h 1189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38191" h="1189693">
                  <a:moveTo>
                    <a:pt x="934942" y="1671"/>
                  </a:moveTo>
                  <a:cubicBezTo>
                    <a:pt x="915892" y="31304"/>
                    <a:pt x="854509" y="595396"/>
                    <a:pt x="852392" y="649371"/>
                  </a:cubicBezTo>
                  <a:cubicBezTo>
                    <a:pt x="850275" y="703346"/>
                    <a:pt x="918009" y="310704"/>
                    <a:pt x="922242" y="325521"/>
                  </a:cubicBezTo>
                  <a:cubicBezTo>
                    <a:pt x="926475" y="340338"/>
                    <a:pt x="892609" y="657838"/>
                    <a:pt x="877792" y="738271"/>
                  </a:cubicBezTo>
                  <a:cubicBezTo>
                    <a:pt x="862975" y="818704"/>
                    <a:pt x="882025" y="768963"/>
                    <a:pt x="833342" y="808121"/>
                  </a:cubicBezTo>
                  <a:cubicBezTo>
                    <a:pt x="784659" y="847279"/>
                    <a:pt x="596275" y="961579"/>
                    <a:pt x="585692" y="973221"/>
                  </a:cubicBezTo>
                  <a:cubicBezTo>
                    <a:pt x="575109" y="984863"/>
                    <a:pt x="795242" y="876913"/>
                    <a:pt x="769842" y="877971"/>
                  </a:cubicBezTo>
                  <a:cubicBezTo>
                    <a:pt x="744442" y="879029"/>
                    <a:pt x="560292" y="950996"/>
                    <a:pt x="433292" y="979571"/>
                  </a:cubicBezTo>
                  <a:cubicBezTo>
                    <a:pt x="306292" y="1008146"/>
                    <a:pt x="-57775" y="1072704"/>
                    <a:pt x="7842" y="1049421"/>
                  </a:cubicBezTo>
                  <a:cubicBezTo>
                    <a:pt x="73459" y="1026138"/>
                    <a:pt x="725392" y="863154"/>
                    <a:pt x="826992" y="839871"/>
                  </a:cubicBezTo>
                  <a:cubicBezTo>
                    <a:pt x="928592" y="816588"/>
                    <a:pt x="610034" y="903371"/>
                    <a:pt x="617442" y="909721"/>
                  </a:cubicBezTo>
                  <a:cubicBezTo>
                    <a:pt x="624850" y="916071"/>
                    <a:pt x="816409" y="866329"/>
                    <a:pt x="871442" y="877971"/>
                  </a:cubicBezTo>
                  <a:cubicBezTo>
                    <a:pt x="926475" y="889613"/>
                    <a:pt x="903192" y="927713"/>
                    <a:pt x="947642" y="979571"/>
                  </a:cubicBezTo>
                  <a:cubicBezTo>
                    <a:pt x="992092" y="1031429"/>
                    <a:pt x="1141317" y="1200763"/>
                    <a:pt x="1138142" y="1189121"/>
                  </a:cubicBezTo>
                  <a:cubicBezTo>
                    <a:pt x="1134967" y="1177479"/>
                    <a:pt x="967750" y="979571"/>
                    <a:pt x="928592" y="909721"/>
                  </a:cubicBezTo>
                  <a:cubicBezTo>
                    <a:pt x="889434" y="839871"/>
                    <a:pt x="896842" y="843046"/>
                    <a:pt x="903192" y="770021"/>
                  </a:cubicBezTo>
                  <a:cubicBezTo>
                    <a:pt x="909542" y="696996"/>
                    <a:pt x="962459" y="598571"/>
                    <a:pt x="966692" y="471571"/>
                  </a:cubicBezTo>
                  <a:cubicBezTo>
                    <a:pt x="970925" y="344571"/>
                    <a:pt x="953992" y="-27962"/>
                    <a:pt x="934942" y="16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フリーフォーム: 図形 1114">
              <a:extLst>
                <a:ext uri="{FF2B5EF4-FFF2-40B4-BE49-F238E27FC236}">
                  <a16:creationId xmlns:a16="http://schemas.microsoft.com/office/drawing/2014/main" id="{2498FB95-B7DA-435B-8371-3032356DE1AA}"/>
                </a:ext>
              </a:extLst>
            </p:cNvPr>
            <p:cNvSpPr/>
            <p:nvPr/>
          </p:nvSpPr>
          <p:spPr>
            <a:xfrm>
              <a:off x="6540493" y="3020172"/>
              <a:ext cx="736713" cy="808925"/>
            </a:xfrm>
            <a:custGeom>
              <a:avLst/>
              <a:gdLst>
                <a:gd name="connsiteX0" fmla="*/ 7 w 736713"/>
                <a:gd name="connsiteY0" fmla="*/ 2428 h 808925"/>
                <a:gd name="connsiteX1" fmla="*/ 546107 w 736713"/>
                <a:gd name="connsiteY1" fmla="*/ 250078 h 808925"/>
                <a:gd name="connsiteX2" fmla="*/ 425457 w 736713"/>
                <a:gd name="connsiteY2" fmla="*/ 161178 h 808925"/>
                <a:gd name="connsiteX3" fmla="*/ 495307 w 736713"/>
                <a:gd name="connsiteY3" fmla="*/ 396128 h 808925"/>
                <a:gd name="connsiteX4" fmla="*/ 647707 w 736713"/>
                <a:gd name="connsiteY4" fmla="*/ 599328 h 808925"/>
                <a:gd name="connsiteX5" fmla="*/ 622307 w 736713"/>
                <a:gd name="connsiteY5" fmla="*/ 497728 h 808925"/>
                <a:gd name="connsiteX6" fmla="*/ 736607 w 736713"/>
                <a:gd name="connsiteY6" fmla="*/ 808878 h 808925"/>
                <a:gd name="connsiteX7" fmla="*/ 641357 w 736713"/>
                <a:gd name="connsiteY7" fmla="*/ 472328 h 808925"/>
                <a:gd name="connsiteX8" fmla="*/ 558807 w 736713"/>
                <a:gd name="connsiteY8" fmla="*/ 427878 h 808925"/>
                <a:gd name="connsiteX9" fmla="*/ 7 w 736713"/>
                <a:gd name="connsiteY9" fmla="*/ 2428 h 808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36713" h="808925">
                  <a:moveTo>
                    <a:pt x="7" y="2428"/>
                  </a:moveTo>
                  <a:cubicBezTo>
                    <a:pt x="-2110" y="-27205"/>
                    <a:pt x="475199" y="223620"/>
                    <a:pt x="546107" y="250078"/>
                  </a:cubicBezTo>
                  <a:cubicBezTo>
                    <a:pt x="617015" y="276536"/>
                    <a:pt x="433924" y="136836"/>
                    <a:pt x="425457" y="161178"/>
                  </a:cubicBezTo>
                  <a:cubicBezTo>
                    <a:pt x="416990" y="185520"/>
                    <a:pt x="458265" y="323103"/>
                    <a:pt x="495307" y="396128"/>
                  </a:cubicBezTo>
                  <a:cubicBezTo>
                    <a:pt x="532349" y="469153"/>
                    <a:pt x="626540" y="582395"/>
                    <a:pt x="647707" y="599328"/>
                  </a:cubicBezTo>
                  <a:cubicBezTo>
                    <a:pt x="668874" y="616261"/>
                    <a:pt x="607490" y="462803"/>
                    <a:pt x="622307" y="497728"/>
                  </a:cubicBezTo>
                  <a:cubicBezTo>
                    <a:pt x="637124" y="532653"/>
                    <a:pt x="733432" y="813111"/>
                    <a:pt x="736607" y="808878"/>
                  </a:cubicBezTo>
                  <a:cubicBezTo>
                    <a:pt x="739782" y="804645"/>
                    <a:pt x="670990" y="535828"/>
                    <a:pt x="641357" y="472328"/>
                  </a:cubicBezTo>
                  <a:cubicBezTo>
                    <a:pt x="611724" y="408828"/>
                    <a:pt x="664640" y="509370"/>
                    <a:pt x="558807" y="427878"/>
                  </a:cubicBezTo>
                  <a:cubicBezTo>
                    <a:pt x="452974" y="346386"/>
                    <a:pt x="2124" y="32061"/>
                    <a:pt x="7" y="24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: 図形 1115">
              <a:extLst>
                <a:ext uri="{FF2B5EF4-FFF2-40B4-BE49-F238E27FC236}">
                  <a16:creationId xmlns:a16="http://schemas.microsoft.com/office/drawing/2014/main" id="{0B2DC47C-7201-49DA-8A8E-C64E7F70AF3B}"/>
                </a:ext>
              </a:extLst>
            </p:cNvPr>
            <p:cNvSpPr/>
            <p:nvPr/>
          </p:nvSpPr>
          <p:spPr>
            <a:xfrm>
              <a:off x="7121909" y="3598805"/>
              <a:ext cx="277513" cy="1030638"/>
            </a:xfrm>
            <a:custGeom>
              <a:avLst/>
              <a:gdLst>
                <a:gd name="connsiteX0" fmla="*/ 2791 w 277513"/>
                <a:gd name="connsiteY0" fmla="*/ 4820 h 1030638"/>
                <a:gd name="connsiteX1" fmla="*/ 240916 w 277513"/>
                <a:gd name="connsiteY1" fmla="*/ 592195 h 1030638"/>
                <a:gd name="connsiteX2" fmla="*/ 139316 w 277513"/>
                <a:gd name="connsiteY2" fmla="*/ 284220 h 1030638"/>
                <a:gd name="connsiteX3" fmla="*/ 152016 w 277513"/>
                <a:gd name="connsiteY3" fmla="*/ 395345 h 1030638"/>
                <a:gd name="connsiteX4" fmla="*/ 272666 w 277513"/>
                <a:gd name="connsiteY4" fmla="*/ 1014470 h 1030638"/>
                <a:gd name="connsiteX5" fmla="*/ 247266 w 277513"/>
                <a:gd name="connsiteY5" fmla="*/ 817620 h 1030638"/>
                <a:gd name="connsiteX6" fmla="*/ 186941 w 277513"/>
                <a:gd name="connsiteY6" fmla="*/ 471545 h 1030638"/>
                <a:gd name="connsiteX7" fmla="*/ 113916 w 277513"/>
                <a:gd name="connsiteY7" fmla="*/ 322320 h 1030638"/>
                <a:gd name="connsiteX8" fmla="*/ 2791 w 277513"/>
                <a:gd name="connsiteY8" fmla="*/ 4820 h 1030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7513" h="1030638">
                  <a:moveTo>
                    <a:pt x="2791" y="4820"/>
                  </a:moveTo>
                  <a:cubicBezTo>
                    <a:pt x="23958" y="49799"/>
                    <a:pt x="218162" y="545628"/>
                    <a:pt x="240916" y="592195"/>
                  </a:cubicBezTo>
                  <a:cubicBezTo>
                    <a:pt x="263670" y="638762"/>
                    <a:pt x="154133" y="317028"/>
                    <a:pt x="139316" y="284220"/>
                  </a:cubicBezTo>
                  <a:cubicBezTo>
                    <a:pt x="124499" y="251412"/>
                    <a:pt x="129791" y="273637"/>
                    <a:pt x="152016" y="395345"/>
                  </a:cubicBezTo>
                  <a:cubicBezTo>
                    <a:pt x="174241" y="517053"/>
                    <a:pt x="256791" y="944091"/>
                    <a:pt x="272666" y="1014470"/>
                  </a:cubicBezTo>
                  <a:cubicBezTo>
                    <a:pt x="288541" y="1084849"/>
                    <a:pt x="261553" y="908107"/>
                    <a:pt x="247266" y="817620"/>
                  </a:cubicBezTo>
                  <a:cubicBezTo>
                    <a:pt x="232979" y="727133"/>
                    <a:pt x="209166" y="554095"/>
                    <a:pt x="186941" y="471545"/>
                  </a:cubicBezTo>
                  <a:cubicBezTo>
                    <a:pt x="164716" y="388995"/>
                    <a:pt x="140903" y="402224"/>
                    <a:pt x="113916" y="322320"/>
                  </a:cubicBezTo>
                  <a:cubicBezTo>
                    <a:pt x="86929" y="242416"/>
                    <a:pt x="-18376" y="-40159"/>
                    <a:pt x="2791" y="48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フリーフォーム: 図形 1116">
              <a:extLst>
                <a:ext uri="{FF2B5EF4-FFF2-40B4-BE49-F238E27FC236}">
                  <a16:creationId xmlns:a16="http://schemas.microsoft.com/office/drawing/2014/main" id="{B2B95A42-16A2-46AB-8763-7AFCCCE47BDB}"/>
                </a:ext>
              </a:extLst>
            </p:cNvPr>
            <p:cNvSpPr/>
            <p:nvPr/>
          </p:nvSpPr>
          <p:spPr>
            <a:xfrm>
              <a:off x="7055851" y="3613123"/>
              <a:ext cx="301707" cy="595449"/>
            </a:xfrm>
            <a:custGeom>
              <a:avLst/>
              <a:gdLst>
                <a:gd name="connsiteX0" fmla="*/ 157749 w 301707"/>
                <a:gd name="connsiteY0" fmla="*/ 27 h 595449"/>
                <a:gd name="connsiteX1" fmla="*/ 8524 w 301707"/>
                <a:gd name="connsiteY1" fmla="*/ 161952 h 595449"/>
                <a:gd name="connsiteX2" fmla="*/ 24399 w 301707"/>
                <a:gd name="connsiteY2" fmla="*/ 130202 h 595449"/>
                <a:gd name="connsiteX3" fmla="*/ 75199 w 301707"/>
                <a:gd name="connsiteY3" fmla="*/ 238152 h 595449"/>
                <a:gd name="connsiteX4" fmla="*/ 300624 w 301707"/>
                <a:gd name="connsiteY4" fmla="*/ 593752 h 595449"/>
                <a:gd name="connsiteX5" fmla="*/ 157749 w 301707"/>
                <a:gd name="connsiteY5" fmla="*/ 365152 h 595449"/>
                <a:gd name="connsiteX6" fmla="*/ 87899 w 301707"/>
                <a:gd name="connsiteY6" fmla="*/ 190527 h 595449"/>
                <a:gd name="connsiteX7" fmla="*/ 52974 w 301707"/>
                <a:gd name="connsiteY7" fmla="*/ 149252 h 595449"/>
                <a:gd name="connsiteX8" fmla="*/ 157749 w 301707"/>
                <a:gd name="connsiteY8" fmla="*/ 27 h 595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1707" h="595449">
                  <a:moveTo>
                    <a:pt x="157749" y="27"/>
                  </a:moveTo>
                  <a:cubicBezTo>
                    <a:pt x="150341" y="2144"/>
                    <a:pt x="30749" y="140256"/>
                    <a:pt x="8524" y="161952"/>
                  </a:cubicBezTo>
                  <a:cubicBezTo>
                    <a:pt x="-13701" y="183648"/>
                    <a:pt x="13287" y="117502"/>
                    <a:pt x="24399" y="130202"/>
                  </a:cubicBezTo>
                  <a:cubicBezTo>
                    <a:pt x="35511" y="142902"/>
                    <a:pt x="29161" y="160894"/>
                    <a:pt x="75199" y="238152"/>
                  </a:cubicBezTo>
                  <a:cubicBezTo>
                    <a:pt x="121236" y="315410"/>
                    <a:pt x="286866" y="572585"/>
                    <a:pt x="300624" y="593752"/>
                  </a:cubicBezTo>
                  <a:cubicBezTo>
                    <a:pt x="314382" y="614919"/>
                    <a:pt x="193203" y="432356"/>
                    <a:pt x="157749" y="365152"/>
                  </a:cubicBezTo>
                  <a:cubicBezTo>
                    <a:pt x="122295" y="297948"/>
                    <a:pt x="105361" y="226510"/>
                    <a:pt x="87899" y="190527"/>
                  </a:cubicBezTo>
                  <a:cubicBezTo>
                    <a:pt x="70437" y="154544"/>
                    <a:pt x="44507" y="181002"/>
                    <a:pt x="52974" y="149252"/>
                  </a:cubicBezTo>
                  <a:cubicBezTo>
                    <a:pt x="61441" y="117502"/>
                    <a:pt x="165157" y="-2090"/>
                    <a:pt x="157749" y="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: 図形 1117">
              <a:extLst>
                <a:ext uri="{FF2B5EF4-FFF2-40B4-BE49-F238E27FC236}">
                  <a16:creationId xmlns:a16="http://schemas.microsoft.com/office/drawing/2014/main" id="{EA91416F-F4D9-4742-BFB5-E4990A465BEB}"/>
                </a:ext>
              </a:extLst>
            </p:cNvPr>
            <p:cNvSpPr/>
            <p:nvPr/>
          </p:nvSpPr>
          <p:spPr>
            <a:xfrm>
              <a:off x="7107943" y="3969462"/>
              <a:ext cx="350545" cy="580393"/>
            </a:xfrm>
            <a:custGeom>
              <a:avLst/>
              <a:gdLst>
                <a:gd name="connsiteX0" fmla="*/ 882 w 350545"/>
                <a:gd name="connsiteY0" fmla="*/ 2463 h 580393"/>
                <a:gd name="connsiteX1" fmla="*/ 223132 w 350545"/>
                <a:gd name="connsiteY1" fmla="*/ 183438 h 580393"/>
                <a:gd name="connsiteX2" fmla="*/ 153282 w 350545"/>
                <a:gd name="connsiteY2" fmla="*/ 75488 h 580393"/>
                <a:gd name="connsiteX3" fmla="*/ 235832 w 350545"/>
                <a:gd name="connsiteY3" fmla="*/ 272338 h 580393"/>
                <a:gd name="connsiteX4" fmla="*/ 350132 w 350545"/>
                <a:gd name="connsiteY4" fmla="*/ 577138 h 580393"/>
                <a:gd name="connsiteX5" fmla="*/ 270757 w 350545"/>
                <a:gd name="connsiteY5" fmla="*/ 415213 h 580393"/>
                <a:gd name="connsiteX6" fmla="*/ 181857 w 350545"/>
                <a:gd name="connsiteY6" fmla="*/ 135813 h 580393"/>
                <a:gd name="connsiteX7" fmla="*/ 146932 w 350545"/>
                <a:gd name="connsiteY7" fmla="*/ 81838 h 580393"/>
                <a:gd name="connsiteX8" fmla="*/ 882 w 350545"/>
                <a:gd name="connsiteY8" fmla="*/ 2463 h 580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0545" h="580393">
                  <a:moveTo>
                    <a:pt x="882" y="2463"/>
                  </a:moveTo>
                  <a:cubicBezTo>
                    <a:pt x="13582" y="19396"/>
                    <a:pt x="197732" y="171267"/>
                    <a:pt x="223132" y="183438"/>
                  </a:cubicBezTo>
                  <a:cubicBezTo>
                    <a:pt x="248532" y="195609"/>
                    <a:pt x="151165" y="60671"/>
                    <a:pt x="153282" y="75488"/>
                  </a:cubicBezTo>
                  <a:cubicBezTo>
                    <a:pt x="155399" y="90305"/>
                    <a:pt x="203024" y="188730"/>
                    <a:pt x="235832" y="272338"/>
                  </a:cubicBezTo>
                  <a:cubicBezTo>
                    <a:pt x="268640" y="355946"/>
                    <a:pt x="344311" y="553325"/>
                    <a:pt x="350132" y="577138"/>
                  </a:cubicBezTo>
                  <a:cubicBezTo>
                    <a:pt x="355953" y="600951"/>
                    <a:pt x="298803" y="488767"/>
                    <a:pt x="270757" y="415213"/>
                  </a:cubicBezTo>
                  <a:cubicBezTo>
                    <a:pt x="242711" y="341659"/>
                    <a:pt x="202495" y="191376"/>
                    <a:pt x="181857" y="135813"/>
                  </a:cubicBezTo>
                  <a:cubicBezTo>
                    <a:pt x="161220" y="80251"/>
                    <a:pt x="177624" y="103005"/>
                    <a:pt x="146932" y="81838"/>
                  </a:cubicBezTo>
                  <a:cubicBezTo>
                    <a:pt x="116240" y="60671"/>
                    <a:pt x="-11818" y="-14470"/>
                    <a:pt x="882" y="24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フリーフォーム: 図形 1118">
              <a:extLst>
                <a:ext uri="{FF2B5EF4-FFF2-40B4-BE49-F238E27FC236}">
                  <a16:creationId xmlns:a16="http://schemas.microsoft.com/office/drawing/2014/main" id="{A008D52A-9281-4489-8DE8-29A0055783D9}"/>
                </a:ext>
              </a:extLst>
            </p:cNvPr>
            <p:cNvSpPr/>
            <p:nvPr/>
          </p:nvSpPr>
          <p:spPr>
            <a:xfrm>
              <a:off x="6902138" y="3927064"/>
              <a:ext cx="617227" cy="915734"/>
            </a:xfrm>
            <a:custGeom>
              <a:avLst/>
              <a:gdLst>
                <a:gd name="connsiteX0" fmla="*/ 101912 w 617227"/>
                <a:gd name="connsiteY0" fmla="*/ 411 h 915734"/>
                <a:gd name="connsiteX1" fmla="*/ 400362 w 617227"/>
                <a:gd name="connsiteY1" fmla="*/ 333786 h 915734"/>
                <a:gd name="connsiteX2" fmla="*/ 312 w 617227"/>
                <a:gd name="connsiteY2" fmla="*/ 67086 h 915734"/>
                <a:gd name="connsiteX3" fmla="*/ 336862 w 617227"/>
                <a:gd name="connsiteY3" fmla="*/ 276636 h 915734"/>
                <a:gd name="connsiteX4" fmla="*/ 514662 w 617227"/>
                <a:gd name="connsiteY4" fmla="*/ 473486 h 915734"/>
                <a:gd name="connsiteX5" fmla="*/ 460687 w 617227"/>
                <a:gd name="connsiteY5" fmla="*/ 429036 h 915734"/>
                <a:gd name="connsiteX6" fmla="*/ 616262 w 617227"/>
                <a:gd name="connsiteY6" fmla="*/ 911636 h 915734"/>
                <a:gd name="connsiteX7" fmla="*/ 517837 w 617227"/>
                <a:gd name="connsiteY7" fmla="*/ 635411 h 915734"/>
                <a:gd name="connsiteX8" fmla="*/ 346387 w 617227"/>
                <a:gd name="connsiteY8" fmla="*/ 187736 h 915734"/>
                <a:gd name="connsiteX9" fmla="*/ 416237 w 617227"/>
                <a:gd name="connsiteY9" fmla="*/ 378236 h 915734"/>
                <a:gd name="connsiteX10" fmla="*/ 340037 w 617227"/>
                <a:gd name="connsiteY10" fmla="*/ 267111 h 915734"/>
                <a:gd name="connsiteX11" fmla="*/ 101912 w 617227"/>
                <a:gd name="connsiteY11" fmla="*/ 411 h 915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7227" h="915734">
                  <a:moveTo>
                    <a:pt x="101912" y="411"/>
                  </a:moveTo>
                  <a:cubicBezTo>
                    <a:pt x="111966" y="11523"/>
                    <a:pt x="417295" y="322674"/>
                    <a:pt x="400362" y="333786"/>
                  </a:cubicBezTo>
                  <a:cubicBezTo>
                    <a:pt x="383429" y="344898"/>
                    <a:pt x="10895" y="76611"/>
                    <a:pt x="312" y="67086"/>
                  </a:cubicBezTo>
                  <a:cubicBezTo>
                    <a:pt x="-10271" y="57561"/>
                    <a:pt x="251137" y="208903"/>
                    <a:pt x="336862" y="276636"/>
                  </a:cubicBezTo>
                  <a:cubicBezTo>
                    <a:pt x="422587" y="344369"/>
                    <a:pt x="494024" y="448086"/>
                    <a:pt x="514662" y="473486"/>
                  </a:cubicBezTo>
                  <a:cubicBezTo>
                    <a:pt x="535300" y="498886"/>
                    <a:pt x="443754" y="356011"/>
                    <a:pt x="460687" y="429036"/>
                  </a:cubicBezTo>
                  <a:cubicBezTo>
                    <a:pt x="477620" y="502061"/>
                    <a:pt x="606737" y="877240"/>
                    <a:pt x="616262" y="911636"/>
                  </a:cubicBezTo>
                  <a:cubicBezTo>
                    <a:pt x="625787" y="946032"/>
                    <a:pt x="562816" y="756061"/>
                    <a:pt x="517837" y="635411"/>
                  </a:cubicBezTo>
                  <a:cubicBezTo>
                    <a:pt x="472858" y="514761"/>
                    <a:pt x="363320" y="230598"/>
                    <a:pt x="346387" y="187736"/>
                  </a:cubicBezTo>
                  <a:cubicBezTo>
                    <a:pt x="329454" y="144874"/>
                    <a:pt x="417295" y="365007"/>
                    <a:pt x="416237" y="378236"/>
                  </a:cubicBezTo>
                  <a:cubicBezTo>
                    <a:pt x="415179" y="391465"/>
                    <a:pt x="391895" y="327965"/>
                    <a:pt x="340037" y="267111"/>
                  </a:cubicBezTo>
                  <a:cubicBezTo>
                    <a:pt x="288179" y="206257"/>
                    <a:pt x="91858" y="-10701"/>
                    <a:pt x="101912" y="4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0" name="フリーフォーム: 図形 1119">
              <a:extLst>
                <a:ext uri="{FF2B5EF4-FFF2-40B4-BE49-F238E27FC236}">
                  <a16:creationId xmlns:a16="http://schemas.microsoft.com/office/drawing/2014/main" id="{93B7CA9C-77E3-4B1A-89DD-72BA23DB5D6A}"/>
                </a:ext>
              </a:extLst>
            </p:cNvPr>
            <p:cNvSpPr/>
            <p:nvPr/>
          </p:nvSpPr>
          <p:spPr>
            <a:xfrm>
              <a:off x="7027796" y="4073124"/>
              <a:ext cx="495422" cy="966616"/>
            </a:xfrm>
            <a:custGeom>
              <a:avLst/>
              <a:gdLst>
                <a:gd name="connsiteX0" fmla="*/ 1654 w 495422"/>
                <a:gd name="connsiteY0" fmla="*/ 3576 h 966616"/>
                <a:gd name="connsiteX1" fmla="*/ 300104 w 495422"/>
                <a:gd name="connsiteY1" fmla="*/ 489351 h 966616"/>
                <a:gd name="connsiteX2" fmla="*/ 211204 w 495422"/>
                <a:gd name="connsiteY2" fmla="*/ 282976 h 966616"/>
                <a:gd name="connsiteX3" fmla="*/ 487429 w 495422"/>
                <a:gd name="connsiteY3" fmla="*/ 876701 h 966616"/>
                <a:gd name="connsiteX4" fmla="*/ 423929 w 495422"/>
                <a:gd name="connsiteY4" fmla="*/ 689376 h 966616"/>
                <a:gd name="connsiteX5" fmla="*/ 455679 w 495422"/>
                <a:gd name="connsiteY5" fmla="*/ 771926 h 966616"/>
                <a:gd name="connsiteX6" fmla="*/ 449329 w 495422"/>
                <a:gd name="connsiteY6" fmla="*/ 965601 h 966616"/>
                <a:gd name="connsiteX7" fmla="*/ 414404 w 495422"/>
                <a:gd name="connsiteY7" fmla="*/ 679851 h 966616"/>
                <a:gd name="connsiteX8" fmla="*/ 389004 w 495422"/>
                <a:gd name="connsiteY8" fmla="*/ 556026 h 966616"/>
                <a:gd name="connsiteX9" fmla="*/ 242954 w 495422"/>
                <a:gd name="connsiteY9" fmla="*/ 244876 h 966616"/>
                <a:gd name="connsiteX10" fmla="*/ 306454 w 495422"/>
                <a:gd name="connsiteY10" fmla="*/ 409976 h 966616"/>
                <a:gd name="connsiteX11" fmla="*/ 179454 w 495422"/>
                <a:gd name="connsiteY11" fmla="*/ 213126 h 966616"/>
                <a:gd name="connsiteX12" fmla="*/ 258829 w 495422"/>
                <a:gd name="connsiteY12" fmla="*/ 444901 h 966616"/>
                <a:gd name="connsiteX13" fmla="*/ 182629 w 495422"/>
                <a:gd name="connsiteY13" fmla="*/ 276626 h 966616"/>
                <a:gd name="connsiteX14" fmla="*/ 1654 w 495422"/>
                <a:gd name="connsiteY14" fmla="*/ 3576 h 966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95422" h="966616">
                  <a:moveTo>
                    <a:pt x="1654" y="3576"/>
                  </a:moveTo>
                  <a:cubicBezTo>
                    <a:pt x="21233" y="39030"/>
                    <a:pt x="265179" y="442784"/>
                    <a:pt x="300104" y="489351"/>
                  </a:cubicBezTo>
                  <a:cubicBezTo>
                    <a:pt x="335029" y="535918"/>
                    <a:pt x="179983" y="218418"/>
                    <a:pt x="211204" y="282976"/>
                  </a:cubicBezTo>
                  <a:cubicBezTo>
                    <a:pt x="242425" y="347534"/>
                    <a:pt x="451975" y="808968"/>
                    <a:pt x="487429" y="876701"/>
                  </a:cubicBezTo>
                  <a:cubicBezTo>
                    <a:pt x="522883" y="944434"/>
                    <a:pt x="429221" y="706838"/>
                    <a:pt x="423929" y="689376"/>
                  </a:cubicBezTo>
                  <a:cubicBezTo>
                    <a:pt x="418637" y="671914"/>
                    <a:pt x="451446" y="725889"/>
                    <a:pt x="455679" y="771926"/>
                  </a:cubicBezTo>
                  <a:cubicBezTo>
                    <a:pt x="459912" y="817964"/>
                    <a:pt x="456208" y="980947"/>
                    <a:pt x="449329" y="965601"/>
                  </a:cubicBezTo>
                  <a:cubicBezTo>
                    <a:pt x="442450" y="950255"/>
                    <a:pt x="424458" y="748114"/>
                    <a:pt x="414404" y="679851"/>
                  </a:cubicBezTo>
                  <a:cubicBezTo>
                    <a:pt x="404350" y="611588"/>
                    <a:pt x="417579" y="628522"/>
                    <a:pt x="389004" y="556026"/>
                  </a:cubicBezTo>
                  <a:cubicBezTo>
                    <a:pt x="360429" y="483530"/>
                    <a:pt x="256712" y="269218"/>
                    <a:pt x="242954" y="244876"/>
                  </a:cubicBezTo>
                  <a:cubicBezTo>
                    <a:pt x="229196" y="220534"/>
                    <a:pt x="317037" y="415268"/>
                    <a:pt x="306454" y="409976"/>
                  </a:cubicBezTo>
                  <a:cubicBezTo>
                    <a:pt x="295871" y="404684"/>
                    <a:pt x="187391" y="207305"/>
                    <a:pt x="179454" y="213126"/>
                  </a:cubicBezTo>
                  <a:cubicBezTo>
                    <a:pt x="171517" y="218947"/>
                    <a:pt x="258300" y="434318"/>
                    <a:pt x="258829" y="444901"/>
                  </a:cubicBezTo>
                  <a:cubicBezTo>
                    <a:pt x="259358" y="455484"/>
                    <a:pt x="223375" y="347005"/>
                    <a:pt x="182629" y="276626"/>
                  </a:cubicBezTo>
                  <a:cubicBezTo>
                    <a:pt x="141883" y="206247"/>
                    <a:pt x="-17925" y="-31878"/>
                    <a:pt x="1654" y="35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フリーフォーム: 図形 1120">
              <a:extLst>
                <a:ext uri="{FF2B5EF4-FFF2-40B4-BE49-F238E27FC236}">
                  <a16:creationId xmlns:a16="http://schemas.microsoft.com/office/drawing/2014/main" id="{6F574DA5-A04A-4FA8-ABA4-6BC73777958E}"/>
                </a:ext>
              </a:extLst>
            </p:cNvPr>
            <p:cNvSpPr/>
            <p:nvPr/>
          </p:nvSpPr>
          <p:spPr>
            <a:xfrm>
              <a:off x="7138386" y="4346949"/>
              <a:ext cx="297529" cy="851956"/>
            </a:xfrm>
            <a:custGeom>
              <a:avLst/>
              <a:gdLst>
                <a:gd name="connsiteX0" fmla="*/ 11714 w 297529"/>
                <a:gd name="connsiteY0" fmla="*/ 18676 h 851956"/>
                <a:gd name="connsiteX1" fmla="*/ 189514 w 297529"/>
                <a:gd name="connsiteY1" fmla="*/ 660026 h 851956"/>
                <a:gd name="connsiteX2" fmla="*/ 122839 w 297529"/>
                <a:gd name="connsiteY2" fmla="*/ 437776 h 851956"/>
                <a:gd name="connsiteX3" fmla="*/ 278414 w 297529"/>
                <a:gd name="connsiteY3" fmla="*/ 847351 h 851956"/>
                <a:gd name="connsiteX4" fmla="*/ 246664 w 297529"/>
                <a:gd name="connsiteY4" fmla="*/ 650501 h 851956"/>
                <a:gd name="connsiteX5" fmla="*/ 297464 w 297529"/>
                <a:gd name="connsiteY5" fmla="*/ 850526 h 851956"/>
                <a:gd name="connsiteX6" fmla="*/ 233964 w 297529"/>
                <a:gd name="connsiteY6" fmla="*/ 523501 h 851956"/>
                <a:gd name="connsiteX7" fmla="*/ 199039 w 297529"/>
                <a:gd name="connsiteY7" fmla="*/ 571126 h 851956"/>
                <a:gd name="connsiteX8" fmla="*/ 132364 w 297529"/>
                <a:gd name="connsiteY8" fmla="*/ 418726 h 851956"/>
                <a:gd name="connsiteX9" fmla="*/ 56164 w 297529"/>
                <a:gd name="connsiteY9" fmla="*/ 259976 h 851956"/>
                <a:gd name="connsiteX10" fmla="*/ 21239 w 297529"/>
                <a:gd name="connsiteY10" fmla="*/ 177426 h 851956"/>
                <a:gd name="connsiteX11" fmla="*/ 11714 w 297529"/>
                <a:gd name="connsiteY11" fmla="*/ 18676 h 851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7529" h="851956">
                  <a:moveTo>
                    <a:pt x="11714" y="18676"/>
                  </a:moveTo>
                  <a:cubicBezTo>
                    <a:pt x="39760" y="99109"/>
                    <a:pt x="170993" y="590176"/>
                    <a:pt x="189514" y="660026"/>
                  </a:cubicBezTo>
                  <a:cubicBezTo>
                    <a:pt x="208035" y="729876"/>
                    <a:pt x="108022" y="406555"/>
                    <a:pt x="122839" y="437776"/>
                  </a:cubicBezTo>
                  <a:cubicBezTo>
                    <a:pt x="137656" y="468997"/>
                    <a:pt x="257776" y="811897"/>
                    <a:pt x="278414" y="847351"/>
                  </a:cubicBezTo>
                  <a:cubicBezTo>
                    <a:pt x="299052" y="882805"/>
                    <a:pt x="243489" y="649972"/>
                    <a:pt x="246664" y="650501"/>
                  </a:cubicBezTo>
                  <a:cubicBezTo>
                    <a:pt x="249839" y="651030"/>
                    <a:pt x="299581" y="871693"/>
                    <a:pt x="297464" y="850526"/>
                  </a:cubicBezTo>
                  <a:cubicBezTo>
                    <a:pt x="295347" y="829359"/>
                    <a:pt x="250368" y="570068"/>
                    <a:pt x="233964" y="523501"/>
                  </a:cubicBezTo>
                  <a:cubicBezTo>
                    <a:pt x="217560" y="476934"/>
                    <a:pt x="215972" y="588588"/>
                    <a:pt x="199039" y="571126"/>
                  </a:cubicBezTo>
                  <a:cubicBezTo>
                    <a:pt x="182106" y="553664"/>
                    <a:pt x="156176" y="470584"/>
                    <a:pt x="132364" y="418726"/>
                  </a:cubicBezTo>
                  <a:cubicBezTo>
                    <a:pt x="108552" y="366868"/>
                    <a:pt x="74685" y="300193"/>
                    <a:pt x="56164" y="259976"/>
                  </a:cubicBezTo>
                  <a:cubicBezTo>
                    <a:pt x="37643" y="219759"/>
                    <a:pt x="28647" y="213409"/>
                    <a:pt x="21239" y="177426"/>
                  </a:cubicBezTo>
                  <a:cubicBezTo>
                    <a:pt x="13831" y="141443"/>
                    <a:pt x="-16332" y="-61757"/>
                    <a:pt x="11714" y="186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2" name="フリーフォーム: 図形 1121">
              <a:extLst>
                <a:ext uri="{FF2B5EF4-FFF2-40B4-BE49-F238E27FC236}">
                  <a16:creationId xmlns:a16="http://schemas.microsoft.com/office/drawing/2014/main" id="{88D3A9AA-D9E0-42A5-8E27-3BA6A887561E}"/>
                </a:ext>
              </a:extLst>
            </p:cNvPr>
            <p:cNvSpPr/>
            <p:nvPr/>
          </p:nvSpPr>
          <p:spPr>
            <a:xfrm>
              <a:off x="7137368" y="4575411"/>
              <a:ext cx="102847" cy="943605"/>
            </a:xfrm>
            <a:custGeom>
              <a:avLst/>
              <a:gdLst>
                <a:gd name="connsiteX0" fmla="*/ 57182 w 102847"/>
                <a:gd name="connsiteY0" fmla="*/ 6114 h 943605"/>
                <a:gd name="connsiteX1" fmla="*/ 69882 w 102847"/>
                <a:gd name="connsiteY1" fmla="*/ 691914 h 943605"/>
                <a:gd name="connsiteX2" fmla="*/ 32 w 102847"/>
                <a:gd name="connsiteY2" fmla="*/ 133114 h 943605"/>
                <a:gd name="connsiteX3" fmla="*/ 60357 w 102847"/>
                <a:gd name="connsiteY3" fmla="*/ 402989 h 943605"/>
                <a:gd name="connsiteX4" fmla="*/ 25432 w 102847"/>
                <a:gd name="connsiteY4" fmla="*/ 631589 h 943605"/>
                <a:gd name="connsiteX5" fmla="*/ 25432 w 102847"/>
                <a:gd name="connsiteY5" fmla="*/ 752239 h 943605"/>
                <a:gd name="connsiteX6" fmla="*/ 38132 w 102847"/>
                <a:gd name="connsiteY6" fmla="*/ 612539 h 943605"/>
                <a:gd name="connsiteX7" fmla="*/ 101632 w 102847"/>
                <a:gd name="connsiteY7" fmla="*/ 939564 h 943605"/>
                <a:gd name="connsiteX8" fmla="*/ 79407 w 102847"/>
                <a:gd name="connsiteY8" fmla="*/ 768114 h 943605"/>
                <a:gd name="connsiteX9" fmla="*/ 73057 w 102847"/>
                <a:gd name="connsiteY9" fmla="*/ 377589 h 943605"/>
                <a:gd name="connsiteX10" fmla="*/ 57182 w 102847"/>
                <a:gd name="connsiteY10" fmla="*/ 6114 h 943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2847" h="943605">
                  <a:moveTo>
                    <a:pt x="57182" y="6114"/>
                  </a:moveTo>
                  <a:cubicBezTo>
                    <a:pt x="56653" y="58501"/>
                    <a:pt x="79407" y="670747"/>
                    <a:pt x="69882" y="691914"/>
                  </a:cubicBezTo>
                  <a:cubicBezTo>
                    <a:pt x="60357" y="713081"/>
                    <a:pt x="1619" y="181268"/>
                    <a:pt x="32" y="133114"/>
                  </a:cubicBezTo>
                  <a:cubicBezTo>
                    <a:pt x="-1555" y="84960"/>
                    <a:pt x="56124" y="319910"/>
                    <a:pt x="60357" y="402989"/>
                  </a:cubicBezTo>
                  <a:cubicBezTo>
                    <a:pt x="64590" y="486068"/>
                    <a:pt x="31253" y="573381"/>
                    <a:pt x="25432" y="631589"/>
                  </a:cubicBezTo>
                  <a:cubicBezTo>
                    <a:pt x="19611" y="689797"/>
                    <a:pt x="23315" y="755414"/>
                    <a:pt x="25432" y="752239"/>
                  </a:cubicBezTo>
                  <a:cubicBezTo>
                    <a:pt x="27549" y="749064"/>
                    <a:pt x="25432" y="581318"/>
                    <a:pt x="38132" y="612539"/>
                  </a:cubicBezTo>
                  <a:cubicBezTo>
                    <a:pt x="50832" y="643760"/>
                    <a:pt x="94753" y="913635"/>
                    <a:pt x="101632" y="939564"/>
                  </a:cubicBezTo>
                  <a:cubicBezTo>
                    <a:pt x="108511" y="965493"/>
                    <a:pt x="84169" y="861776"/>
                    <a:pt x="79407" y="768114"/>
                  </a:cubicBezTo>
                  <a:cubicBezTo>
                    <a:pt x="74645" y="674452"/>
                    <a:pt x="78878" y="503531"/>
                    <a:pt x="73057" y="377589"/>
                  </a:cubicBezTo>
                  <a:cubicBezTo>
                    <a:pt x="67236" y="251647"/>
                    <a:pt x="57711" y="-46273"/>
                    <a:pt x="57182" y="61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3" name="フリーフォーム: 図形 1122">
              <a:extLst>
                <a:ext uri="{FF2B5EF4-FFF2-40B4-BE49-F238E27FC236}">
                  <a16:creationId xmlns:a16="http://schemas.microsoft.com/office/drawing/2014/main" id="{25F06314-4ED1-40CB-B004-6D740F9DF8CA}"/>
                </a:ext>
              </a:extLst>
            </p:cNvPr>
            <p:cNvSpPr/>
            <p:nvPr/>
          </p:nvSpPr>
          <p:spPr>
            <a:xfrm>
              <a:off x="7175426" y="4607633"/>
              <a:ext cx="347749" cy="847756"/>
            </a:xfrm>
            <a:custGeom>
              <a:avLst/>
              <a:gdLst>
                <a:gd name="connsiteX0" fmla="*/ 3249 w 347749"/>
                <a:gd name="connsiteY0" fmla="*/ 5642 h 847756"/>
                <a:gd name="connsiteX1" fmla="*/ 193749 w 347749"/>
                <a:gd name="connsiteY1" fmla="*/ 675567 h 847756"/>
                <a:gd name="connsiteX2" fmla="*/ 161999 w 347749"/>
                <a:gd name="connsiteY2" fmla="*/ 535867 h 847756"/>
                <a:gd name="connsiteX3" fmla="*/ 235024 w 347749"/>
                <a:gd name="connsiteY3" fmla="*/ 720017 h 847756"/>
                <a:gd name="connsiteX4" fmla="*/ 193749 w 347749"/>
                <a:gd name="connsiteY4" fmla="*/ 847017 h 847756"/>
                <a:gd name="connsiteX5" fmla="*/ 235024 w 347749"/>
                <a:gd name="connsiteY5" fmla="*/ 662867 h 847756"/>
                <a:gd name="connsiteX6" fmla="*/ 288999 w 347749"/>
                <a:gd name="connsiteY6" fmla="*/ 513642 h 847756"/>
                <a:gd name="connsiteX7" fmla="*/ 346149 w 347749"/>
                <a:gd name="connsiteY7" fmla="*/ 389817 h 847756"/>
                <a:gd name="connsiteX8" fmla="*/ 222324 w 347749"/>
                <a:gd name="connsiteY8" fmla="*/ 691442 h 847756"/>
                <a:gd name="connsiteX9" fmla="*/ 174699 w 347749"/>
                <a:gd name="connsiteY9" fmla="*/ 516817 h 847756"/>
                <a:gd name="connsiteX10" fmla="*/ 79449 w 347749"/>
                <a:gd name="connsiteY10" fmla="*/ 361242 h 847756"/>
                <a:gd name="connsiteX11" fmla="*/ 3249 w 347749"/>
                <a:gd name="connsiteY11" fmla="*/ 5642 h 847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7749" h="847756">
                  <a:moveTo>
                    <a:pt x="3249" y="5642"/>
                  </a:moveTo>
                  <a:cubicBezTo>
                    <a:pt x="22299" y="58030"/>
                    <a:pt x="167291" y="587196"/>
                    <a:pt x="193749" y="675567"/>
                  </a:cubicBezTo>
                  <a:cubicBezTo>
                    <a:pt x="220207" y="763938"/>
                    <a:pt x="155120" y="528459"/>
                    <a:pt x="161999" y="535867"/>
                  </a:cubicBezTo>
                  <a:cubicBezTo>
                    <a:pt x="168878" y="543275"/>
                    <a:pt x="229732" y="668159"/>
                    <a:pt x="235024" y="720017"/>
                  </a:cubicBezTo>
                  <a:cubicBezTo>
                    <a:pt x="240316" y="771875"/>
                    <a:pt x="193749" y="856542"/>
                    <a:pt x="193749" y="847017"/>
                  </a:cubicBezTo>
                  <a:cubicBezTo>
                    <a:pt x="193749" y="837492"/>
                    <a:pt x="219149" y="718429"/>
                    <a:pt x="235024" y="662867"/>
                  </a:cubicBezTo>
                  <a:cubicBezTo>
                    <a:pt x="250899" y="607305"/>
                    <a:pt x="270478" y="559150"/>
                    <a:pt x="288999" y="513642"/>
                  </a:cubicBezTo>
                  <a:cubicBezTo>
                    <a:pt x="307520" y="468134"/>
                    <a:pt x="357261" y="360184"/>
                    <a:pt x="346149" y="389817"/>
                  </a:cubicBezTo>
                  <a:cubicBezTo>
                    <a:pt x="335037" y="419450"/>
                    <a:pt x="250899" y="670275"/>
                    <a:pt x="222324" y="691442"/>
                  </a:cubicBezTo>
                  <a:cubicBezTo>
                    <a:pt x="193749" y="712609"/>
                    <a:pt x="198512" y="571850"/>
                    <a:pt x="174699" y="516817"/>
                  </a:cubicBezTo>
                  <a:cubicBezTo>
                    <a:pt x="150887" y="461784"/>
                    <a:pt x="104849" y="441675"/>
                    <a:pt x="79449" y="361242"/>
                  </a:cubicBezTo>
                  <a:cubicBezTo>
                    <a:pt x="54049" y="280809"/>
                    <a:pt x="-15801" y="-46746"/>
                    <a:pt x="3249" y="56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4" name="フリーフォーム: 図形 1123">
              <a:extLst>
                <a:ext uri="{FF2B5EF4-FFF2-40B4-BE49-F238E27FC236}">
                  <a16:creationId xmlns:a16="http://schemas.microsoft.com/office/drawing/2014/main" id="{18883889-7E44-44A6-ADF3-75941EDE14B8}"/>
                </a:ext>
              </a:extLst>
            </p:cNvPr>
            <p:cNvSpPr/>
            <p:nvPr/>
          </p:nvSpPr>
          <p:spPr>
            <a:xfrm>
              <a:off x="7241242" y="4900733"/>
              <a:ext cx="189165" cy="849245"/>
            </a:xfrm>
            <a:custGeom>
              <a:avLst/>
              <a:gdLst>
                <a:gd name="connsiteX0" fmla="*/ 933 w 189165"/>
                <a:gd name="connsiteY0" fmla="*/ 4642 h 849245"/>
                <a:gd name="connsiteX1" fmla="*/ 115233 w 189165"/>
                <a:gd name="connsiteY1" fmla="*/ 544392 h 849245"/>
                <a:gd name="connsiteX2" fmla="*/ 188258 w 189165"/>
                <a:gd name="connsiteY2" fmla="*/ 331667 h 849245"/>
                <a:gd name="connsiteX3" fmla="*/ 150158 w 189165"/>
                <a:gd name="connsiteY3" fmla="*/ 528517 h 849245"/>
                <a:gd name="connsiteX4" fmla="*/ 64433 w 189165"/>
                <a:gd name="connsiteY4" fmla="*/ 849192 h 849245"/>
                <a:gd name="connsiteX5" fmla="*/ 131108 w 189165"/>
                <a:gd name="connsiteY5" fmla="*/ 553917 h 849245"/>
                <a:gd name="connsiteX6" fmla="*/ 105708 w 189165"/>
                <a:gd name="connsiteY6" fmla="*/ 531692 h 849245"/>
                <a:gd name="connsiteX7" fmla="*/ 80308 w 189165"/>
                <a:gd name="connsiteY7" fmla="*/ 411042 h 849245"/>
                <a:gd name="connsiteX8" fmla="*/ 61258 w 189165"/>
                <a:gd name="connsiteY8" fmla="*/ 290392 h 849245"/>
                <a:gd name="connsiteX9" fmla="*/ 933 w 189165"/>
                <a:gd name="connsiteY9" fmla="*/ 4642 h 849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9165" h="849245">
                  <a:moveTo>
                    <a:pt x="933" y="4642"/>
                  </a:moveTo>
                  <a:cubicBezTo>
                    <a:pt x="9929" y="46975"/>
                    <a:pt x="84012" y="489888"/>
                    <a:pt x="115233" y="544392"/>
                  </a:cubicBezTo>
                  <a:cubicBezTo>
                    <a:pt x="146454" y="598896"/>
                    <a:pt x="182437" y="334313"/>
                    <a:pt x="188258" y="331667"/>
                  </a:cubicBezTo>
                  <a:cubicBezTo>
                    <a:pt x="194079" y="329021"/>
                    <a:pt x="170795" y="442263"/>
                    <a:pt x="150158" y="528517"/>
                  </a:cubicBezTo>
                  <a:cubicBezTo>
                    <a:pt x="129521" y="614771"/>
                    <a:pt x="67608" y="844959"/>
                    <a:pt x="64433" y="849192"/>
                  </a:cubicBezTo>
                  <a:cubicBezTo>
                    <a:pt x="61258" y="853425"/>
                    <a:pt x="124229" y="606833"/>
                    <a:pt x="131108" y="553917"/>
                  </a:cubicBezTo>
                  <a:cubicBezTo>
                    <a:pt x="137987" y="501001"/>
                    <a:pt x="114175" y="555504"/>
                    <a:pt x="105708" y="531692"/>
                  </a:cubicBezTo>
                  <a:cubicBezTo>
                    <a:pt x="97241" y="507880"/>
                    <a:pt x="87716" y="451259"/>
                    <a:pt x="80308" y="411042"/>
                  </a:cubicBezTo>
                  <a:cubicBezTo>
                    <a:pt x="72900" y="370825"/>
                    <a:pt x="71841" y="359184"/>
                    <a:pt x="61258" y="290392"/>
                  </a:cubicBezTo>
                  <a:cubicBezTo>
                    <a:pt x="50675" y="221600"/>
                    <a:pt x="-8063" y="-37691"/>
                    <a:pt x="933" y="46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5" name="フリーフォーム: 図形 1124">
              <a:extLst>
                <a:ext uri="{FF2B5EF4-FFF2-40B4-BE49-F238E27FC236}">
                  <a16:creationId xmlns:a16="http://schemas.microsoft.com/office/drawing/2014/main" id="{CE18326D-E6D0-4E62-A0EC-2BA1316376A0}"/>
                </a:ext>
              </a:extLst>
            </p:cNvPr>
            <p:cNvSpPr/>
            <p:nvPr/>
          </p:nvSpPr>
          <p:spPr>
            <a:xfrm>
              <a:off x="7273793" y="4909924"/>
              <a:ext cx="89044" cy="1049773"/>
            </a:xfrm>
            <a:custGeom>
              <a:avLst/>
              <a:gdLst>
                <a:gd name="connsiteX0" fmla="*/ 3307 w 89044"/>
                <a:gd name="connsiteY0" fmla="*/ 1801 h 1049773"/>
                <a:gd name="connsiteX1" fmla="*/ 38232 w 89044"/>
                <a:gd name="connsiteY1" fmla="*/ 582826 h 1049773"/>
                <a:gd name="connsiteX2" fmla="*/ 12832 w 89044"/>
                <a:gd name="connsiteY2" fmla="*/ 312951 h 1049773"/>
                <a:gd name="connsiteX3" fmla="*/ 76332 w 89044"/>
                <a:gd name="connsiteY3" fmla="*/ 728876 h 1049773"/>
                <a:gd name="connsiteX4" fmla="*/ 38232 w 89044"/>
                <a:gd name="connsiteY4" fmla="*/ 614576 h 1049773"/>
                <a:gd name="connsiteX5" fmla="*/ 69982 w 89044"/>
                <a:gd name="connsiteY5" fmla="*/ 887626 h 1049773"/>
                <a:gd name="connsiteX6" fmla="*/ 28707 w 89044"/>
                <a:gd name="connsiteY6" fmla="*/ 859051 h 1049773"/>
                <a:gd name="connsiteX7" fmla="*/ 16007 w 89044"/>
                <a:gd name="connsiteY7" fmla="*/ 693951 h 1049773"/>
                <a:gd name="connsiteX8" fmla="*/ 89032 w 89044"/>
                <a:gd name="connsiteY8" fmla="*/ 1049551 h 1049773"/>
                <a:gd name="connsiteX9" fmla="*/ 9657 w 89044"/>
                <a:gd name="connsiteY9" fmla="*/ 633626 h 1049773"/>
                <a:gd name="connsiteX10" fmla="*/ 41407 w 89044"/>
                <a:gd name="connsiteY10" fmla="*/ 744751 h 1049773"/>
                <a:gd name="connsiteX11" fmla="*/ 6482 w 89044"/>
                <a:gd name="connsiteY11" fmla="*/ 411376 h 1049773"/>
                <a:gd name="connsiteX12" fmla="*/ 3307 w 89044"/>
                <a:gd name="connsiteY12" fmla="*/ 1801 h 1049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9044" h="1049773">
                  <a:moveTo>
                    <a:pt x="3307" y="1801"/>
                  </a:moveTo>
                  <a:cubicBezTo>
                    <a:pt x="8599" y="30376"/>
                    <a:pt x="36645" y="530968"/>
                    <a:pt x="38232" y="582826"/>
                  </a:cubicBezTo>
                  <a:cubicBezTo>
                    <a:pt x="39820" y="634684"/>
                    <a:pt x="6482" y="288609"/>
                    <a:pt x="12832" y="312951"/>
                  </a:cubicBezTo>
                  <a:cubicBezTo>
                    <a:pt x="19182" y="337293"/>
                    <a:pt x="72099" y="678605"/>
                    <a:pt x="76332" y="728876"/>
                  </a:cubicBezTo>
                  <a:cubicBezTo>
                    <a:pt x="80565" y="779147"/>
                    <a:pt x="39290" y="588118"/>
                    <a:pt x="38232" y="614576"/>
                  </a:cubicBezTo>
                  <a:cubicBezTo>
                    <a:pt x="37174" y="641034"/>
                    <a:pt x="71569" y="846880"/>
                    <a:pt x="69982" y="887626"/>
                  </a:cubicBezTo>
                  <a:cubicBezTo>
                    <a:pt x="68395" y="928372"/>
                    <a:pt x="37703" y="891330"/>
                    <a:pt x="28707" y="859051"/>
                  </a:cubicBezTo>
                  <a:cubicBezTo>
                    <a:pt x="19711" y="826772"/>
                    <a:pt x="5953" y="662201"/>
                    <a:pt x="16007" y="693951"/>
                  </a:cubicBezTo>
                  <a:cubicBezTo>
                    <a:pt x="26061" y="725701"/>
                    <a:pt x="90090" y="1059605"/>
                    <a:pt x="89032" y="1049551"/>
                  </a:cubicBezTo>
                  <a:cubicBezTo>
                    <a:pt x="87974" y="1039497"/>
                    <a:pt x="17595" y="684426"/>
                    <a:pt x="9657" y="633626"/>
                  </a:cubicBezTo>
                  <a:cubicBezTo>
                    <a:pt x="1719" y="582826"/>
                    <a:pt x="41936" y="781793"/>
                    <a:pt x="41407" y="744751"/>
                  </a:cubicBezTo>
                  <a:cubicBezTo>
                    <a:pt x="40878" y="707709"/>
                    <a:pt x="13890" y="530439"/>
                    <a:pt x="6482" y="411376"/>
                  </a:cubicBezTo>
                  <a:cubicBezTo>
                    <a:pt x="-926" y="292314"/>
                    <a:pt x="-1985" y="-26774"/>
                    <a:pt x="3307" y="18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6" name="フリーフォーム: 図形 1125">
              <a:extLst>
                <a:ext uri="{FF2B5EF4-FFF2-40B4-BE49-F238E27FC236}">
                  <a16:creationId xmlns:a16="http://schemas.microsoft.com/office/drawing/2014/main" id="{10823F47-42EC-4450-83F4-B1A37C522886}"/>
                </a:ext>
              </a:extLst>
            </p:cNvPr>
            <p:cNvSpPr/>
            <p:nvPr/>
          </p:nvSpPr>
          <p:spPr>
            <a:xfrm>
              <a:off x="7105361" y="5039718"/>
              <a:ext cx="229018" cy="1069007"/>
            </a:xfrm>
            <a:custGeom>
              <a:avLst/>
              <a:gdLst>
                <a:gd name="connsiteX0" fmla="*/ 289 w 229018"/>
                <a:gd name="connsiteY0" fmla="*/ 2182 h 1069007"/>
                <a:gd name="connsiteX1" fmla="*/ 117764 w 229018"/>
                <a:gd name="connsiteY1" fmla="*/ 618132 h 1069007"/>
                <a:gd name="connsiteX2" fmla="*/ 60614 w 229018"/>
                <a:gd name="connsiteY2" fmla="*/ 453032 h 1069007"/>
                <a:gd name="connsiteX3" fmla="*/ 79664 w 229018"/>
                <a:gd name="connsiteY3" fmla="*/ 719732 h 1069007"/>
                <a:gd name="connsiteX4" fmla="*/ 117764 w 229018"/>
                <a:gd name="connsiteY4" fmla="*/ 773707 h 1069007"/>
                <a:gd name="connsiteX5" fmla="*/ 101889 w 229018"/>
                <a:gd name="connsiteY5" fmla="*/ 948332 h 1069007"/>
                <a:gd name="connsiteX6" fmla="*/ 165389 w 229018"/>
                <a:gd name="connsiteY6" fmla="*/ 938807 h 1069007"/>
                <a:gd name="connsiteX7" fmla="*/ 228889 w 229018"/>
                <a:gd name="connsiteY7" fmla="*/ 1068982 h 1069007"/>
                <a:gd name="connsiteX8" fmla="*/ 181264 w 229018"/>
                <a:gd name="connsiteY8" fmla="*/ 948332 h 1069007"/>
                <a:gd name="connsiteX9" fmla="*/ 159039 w 229018"/>
                <a:gd name="connsiteY9" fmla="*/ 780057 h 1069007"/>
                <a:gd name="connsiteX10" fmla="*/ 139989 w 229018"/>
                <a:gd name="connsiteY10" fmla="*/ 576857 h 1069007"/>
                <a:gd name="connsiteX11" fmla="*/ 86014 w 229018"/>
                <a:gd name="connsiteY11" fmla="*/ 418107 h 1069007"/>
                <a:gd name="connsiteX12" fmla="*/ 289 w 229018"/>
                <a:gd name="connsiteY12" fmla="*/ 2182 h 1069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9018" h="1069007">
                  <a:moveTo>
                    <a:pt x="289" y="2182"/>
                  </a:moveTo>
                  <a:cubicBezTo>
                    <a:pt x="5581" y="35519"/>
                    <a:pt x="107710" y="542990"/>
                    <a:pt x="117764" y="618132"/>
                  </a:cubicBezTo>
                  <a:cubicBezTo>
                    <a:pt x="127818" y="693274"/>
                    <a:pt x="66964" y="436099"/>
                    <a:pt x="60614" y="453032"/>
                  </a:cubicBezTo>
                  <a:cubicBezTo>
                    <a:pt x="54264" y="469965"/>
                    <a:pt x="70139" y="666286"/>
                    <a:pt x="79664" y="719732"/>
                  </a:cubicBezTo>
                  <a:cubicBezTo>
                    <a:pt x="89189" y="773178"/>
                    <a:pt x="114060" y="735607"/>
                    <a:pt x="117764" y="773707"/>
                  </a:cubicBezTo>
                  <a:cubicBezTo>
                    <a:pt x="121468" y="811807"/>
                    <a:pt x="93952" y="920816"/>
                    <a:pt x="101889" y="948332"/>
                  </a:cubicBezTo>
                  <a:cubicBezTo>
                    <a:pt x="109826" y="975848"/>
                    <a:pt x="144222" y="918699"/>
                    <a:pt x="165389" y="938807"/>
                  </a:cubicBezTo>
                  <a:cubicBezTo>
                    <a:pt x="186556" y="958915"/>
                    <a:pt x="226243" y="1067395"/>
                    <a:pt x="228889" y="1068982"/>
                  </a:cubicBezTo>
                  <a:cubicBezTo>
                    <a:pt x="231535" y="1070570"/>
                    <a:pt x="192906" y="996486"/>
                    <a:pt x="181264" y="948332"/>
                  </a:cubicBezTo>
                  <a:cubicBezTo>
                    <a:pt x="169622" y="900178"/>
                    <a:pt x="165918" y="841969"/>
                    <a:pt x="159039" y="780057"/>
                  </a:cubicBezTo>
                  <a:cubicBezTo>
                    <a:pt x="152160" y="718145"/>
                    <a:pt x="152160" y="637182"/>
                    <a:pt x="139989" y="576857"/>
                  </a:cubicBezTo>
                  <a:cubicBezTo>
                    <a:pt x="127818" y="516532"/>
                    <a:pt x="108239" y="509124"/>
                    <a:pt x="86014" y="418107"/>
                  </a:cubicBezTo>
                  <a:cubicBezTo>
                    <a:pt x="63789" y="327090"/>
                    <a:pt x="-5003" y="-31155"/>
                    <a:pt x="289" y="21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7" name="フリーフォーム: 図形 1126">
              <a:extLst>
                <a:ext uri="{FF2B5EF4-FFF2-40B4-BE49-F238E27FC236}">
                  <a16:creationId xmlns:a16="http://schemas.microsoft.com/office/drawing/2014/main" id="{EFAF0E55-1CE9-4A8D-B716-8D39A0FC0F02}"/>
                </a:ext>
              </a:extLst>
            </p:cNvPr>
            <p:cNvSpPr/>
            <p:nvPr/>
          </p:nvSpPr>
          <p:spPr>
            <a:xfrm>
              <a:off x="2531396" y="5261521"/>
              <a:ext cx="634060" cy="278573"/>
            </a:xfrm>
            <a:custGeom>
              <a:avLst/>
              <a:gdLst>
                <a:gd name="connsiteX0" fmla="*/ 137 w 634060"/>
                <a:gd name="connsiteY0" fmla="*/ 512 h 278573"/>
                <a:gd name="connsiteX1" fmla="*/ 186404 w 634060"/>
                <a:gd name="connsiteY1" fmla="*/ 275679 h 278573"/>
                <a:gd name="connsiteX2" fmla="*/ 139837 w 634060"/>
                <a:gd name="connsiteY2" fmla="*/ 148679 h 278573"/>
                <a:gd name="connsiteX3" fmla="*/ 169471 w 634060"/>
                <a:gd name="connsiteY3" fmla="*/ 212179 h 278573"/>
                <a:gd name="connsiteX4" fmla="*/ 347271 w 634060"/>
                <a:gd name="connsiteY4" fmla="*/ 207946 h 278573"/>
                <a:gd name="connsiteX5" fmla="*/ 554704 w 634060"/>
                <a:gd name="connsiteY5" fmla="*/ 233346 h 278573"/>
                <a:gd name="connsiteX6" fmla="*/ 580104 w 634060"/>
                <a:gd name="connsiteY6" fmla="*/ 241812 h 278573"/>
                <a:gd name="connsiteX7" fmla="*/ 622437 w 634060"/>
                <a:gd name="connsiteY7" fmla="*/ 237579 h 278573"/>
                <a:gd name="connsiteX8" fmla="*/ 347271 w 634060"/>
                <a:gd name="connsiteY8" fmla="*/ 207946 h 278573"/>
                <a:gd name="connsiteX9" fmla="*/ 194871 w 634060"/>
                <a:gd name="connsiteY9" fmla="*/ 246046 h 278573"/>
                <a:gd name="connsiteX10" fmla="*/ 156771 w 634060"/>
                <a:gd name="connsiteY10" fmla="*/ 207946 h 278573"/>
                <a:gd name="connsiteX11" fmla="*/ 137 w 634060"/>
                <a:gd name="connsiteY11" fmla="*/ 512 h 278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34060" h="278573">
                  <a:moveTo>
                    <a:pt x="137" y="512"/>
                  </a:moveTo>
                  <a:cubicBezTo>
                    <a:pt x="5076" y="11801"/>
                    <a:pt x="163121" y="250985"/>
                    <a:pt x="186404" y="275679"/>
                  </a:cubicBezTo>
                  <a:cubicBezTo>
                    <a:pt x="209687" y="300373"/>
                    <a:pt x="142659" y="159262"/>
                    <a:pt x="139837" y="148679"/>
                  </a:cubicBezTo>
                  <a:cubicBezTo>
                    <a:pt x="137015" y="138096"/>
                    <a:pt x="134899" y="202301"/>
                    <a:pt x="169471" y="212179"/>
                  </a:cubicBezTo>
                  <a:cubicBezTo>
                    <a:pt x="204043" y="222057"/>
                    <a:pt x="283066" y="204418"/>
                    <a:pt x="347271" y="207946"/>
                  </a:cubicBezTo>
                  <a:cubicBezTo>
                    <a:pt x="411476" y="211474"/>
                    <a:pt x="515899" y="227702"/>
                    <a:pt x="554704" y="233346"/>
                  </a:cubicBezTo>
                  <a:cubicBezTo>
                    <a:pt x="593509" y="238990"/>
                    <a:pt x="568815" y="241107"/>
                    <a:pt x="580104" y="241812"/>
                  </a:cubicBezTo>
                  <a:cubicBezTo>
                    <a:pt x="591393" y="242517"/>
                    <a:pt x="661242" y="243223"/>
                    <a:pt x="622437" y="237579"/>
                  </a:cubicBezTo>
                  <a:cubicBezTo>
                    <a:pt x="583632" y="231935"/>
                    <a:pt x="418532" y="206535"/>
                    <a:pt x="347271" y="207946"/>
                  </a:cubicBezTo>
                  <a:cubicBezTo>
                    <a:pt x="276010" y="209357"/>
                    <a:pt x="226621" y="246046"/>
                    <a:pt x="194871" y="246046"/>
                  </a:cubicBezTo>
                  <a:cubicBezTo>
                    <a:pt x="163121" y="246046"/>
                    <a:pt x="189227" y="248163"/>
                    <a:pt x="156771" y="207946"/>
                  </a:cubicBezTo>
                  <a:cubicBezTo>
                    <a:pt x="124315" y="167729"/>
                    <a:pt x="-4802" y="-10777"/>
                    <a:pt x="137" y="5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9" name="フリーフォーム: 図形 1128">
              <a:extLst>
                <a:ext uri="{FF2B5EF4-FFF2-40B4-BE49-F238E27FC236}">
                  <a16:creationId xmlns:a16="http://schemas.microsoft.com/office/drawing/2014/main" id="{A8951572-B78C-4374-83FF-66F6EDF13973}"/>
                </a:ext>
              </a:extLst>
            </p:cNvPr>
            <p:cNvSpPr/>
            <p:nvPr/>
          </p:nvSpPr>
          <p:spPr>
            <a:xfrm>
              <a:off x="2546704" y="5325403"/>
              <a:ext cx="670912" cy="370748"/>
            </a:xfrm>
            <a:custGeom>
              <a:avLst/>
              <a:gdLst>
                <a:gd name="connsiteX0" fmla="*/ 670629 w 670912"/>
                <a:gd name="connsiteY0" fmla="*/ 122897 h 370748"/>
                <a:gd name="connsiteX1" fmla="*/ 556329 w 670912"/>
                <a:gd name="connsiteY1" fmla="*/ 364197 h 370748"/>
                <a:gd name="connsiteX2" fmla="*/ 560563 w 670912"/>
                <a:gd name="connsiteY2" fmla="*/ 300697 h 370748"/>
                <a:gd name="connsiteX3" fmla="*/ 467429 w 670912"/>
                <a:gd name="connsiteY3" fmla="*/ 283764 h 370748"/>
                <a:gd name="connsiteX4" fmla="*/ 276929 w 670912"/>
                <a:gd name="connsiteY4" fmla="*/ 241430 h 370748"/>
                <a:gd name="connsiteX5" fmla="*/ 353129 w 670912"/>
                <a:gd name="connsiteY5" fmla="*/ 266830 h 370748"/>
                <a:gd name="connsiteX6" fmla="*/ 183796 w 670912"/>
                <a:gd name="connsiteY6" fmla="*/ 173697 h 370748"/>
                <a:gd name="connsiteX7" fmla="*/ 1763 w 670912"/>
                <a:gd name="connsiteY7" fmla="*/ 130 h 370748"/>
                <a:gd name="connsiteX8" fmla="*/ 99129 w 670912"/>
                <a:gd name="connsiteY8" fmla="*/ 148297 h 370748"/>
                <a:gd name="connsiteX9" fmla="*/ 226129 w 670912"/>
                <a:gd name="connsiteY9" fmla="*/ 317630 h 370748"/>
                <a:gd name="connsiteX10" fmla="*/ 154163 w 670912"/>
                <a:gd name="connsiteY10" fmla="*/ 114430 h 370748"/>
                <a:gd name="connsiteX11" fmla="*/ 513996 w 670912"/>
                <a:gd name="connsiteY11" fmla="*/ 313397 h 370748"/>
                <a:gd name="connsiteX12" fmla="*/ 319263 w 670912"/>
                <a:gd name="connsiteY12" fmla="*/ 216030 h 370748"/>
                <a:gd name="connsiteX13" fmla="*/ 315029 w 670912"/>
                <a:gd name="connsiteY13" fmla="*/ 173697 h 370748"/>
                <a:gd name="connsiteX14" fmla="*/ 518229 w 670912"/>
                <a:gd name="connsiteY14" fmla="*/ 309164 h 370748"/>
                <a:gd name="connsiteX15" fmla="*/ 670629 w 670912"/>
                <a:gd name="connsiteY15" fmla="*/ 122897 h 370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70912" h="370748">
                  <a:moveTo>
                    <a:pt x="670629" y="122897"/>
                  </a:moveTo>
                  <a:cubicBezTo>
                    <a:pt x="676979" y="132069"/>
                    <a:pt x="574673" y="334564"/>
                    <a:pt x="556329" y="364197"/>
                  </a:cubicBezTo>
                  <a:cubicBezTo>
                    <a:pt x="537985" y="393830"/>
                    <a:pt x="575380" y="314103"/>
                    <a:pt x="560563" y="300697"/>
                  </a:cubicBezTo>
                  <a:cubicBezTo>
                    <a:pt x="545746" y="287292"/>
                    <a:pt x="514701" y="293642"/>
                    <a:pt x="467429" y="283764"/>
                  </a:cubicBezTo>
                  <a:cubicBezTo>
                    <a:pt x="420157" y="273886"/>
                    <a:pt x="295979" y="244252"/>
                    <a:pt x="276929" y="241430"/>
                  </a:cubicBezTo>
                  <a:cubicBezTo>
                    <a:pt x="257879" y="238608"/>
                    <a:pt x="368651" y="278119"/>
                    <a:pt x="353129" y="266830"/>
                  </a:cubicBezTo>
                  <a:cubicBezTo>
                    <a:pt x="337607" y="255541"/>
                    <a:pt x="242357" y="218147"/>
                    <a:pt x="183796" y="173697"/>
                  </a:cubicBezTo>
                  <a:cubicBezTo>
                    <a:pt x="125235" y="129247"/>
                    <a:pt x="15874" y="4363"/>
                    <a:pt x="1763" y="130"/>
                  </a:cubicBezTo>
                  <a:cubicBezTo>
                    <a:pt x="-12348" y="-4103"/>
                    <a:pt x="61735" y="95380"/>
                    <a:pt x="99129" y="148297"/>
                  </a:cubicBezTo>
                  <a:cubicBezTo>
                    <a:pt x="136523" y="201214"/>
                    <a:pt x="216957" y="323274"/>
                    <a:pt x="226129" y="317630"/>
                  </a:cubicBezTo>
                  <a:cubicBezTo>
                    <a:pt x="235301" y="311986"/>
                    <a:pt x="106185" y="115135"/>
                    <a:pt x="154163" y="114430"/>
                  </a:cubicBezTo>
                  <a:cubicBezTo>
                    <a:pt x="202141" y="113725"/>
                    <a:pt x="486479" y="296464"/>
                    <a:pt x="513996" y="313397"/>
                  </a:cubicBezTo>
                  <a:cubicBezTo>
                    <a:pt x="541513" y="330330"/>
                    <a:pt x="352424" y="239313"/>
                    <a:pt x="319263" y="216030"/>
                  </a:cubicBezTo>
                  <a:cubicBezTo>
                    <a:pt x="286102" y="192747"/>
                    <a:pt x="281868" y="158175"/>
                    <a:pt x="315029" y="173697"/>
                  </a:cubicBezTo>
                  <a:cubicBezTo>
                    <a:pt x="348190" y="189219"/>
                    <a:pt x="461079" y="314809"/>
                    <a:pt x="518229" y="309164"/>
                  </a:cubicBezTo>
                  <a:cubicBezTo>
                    <a:pt x="575379" y="303519"/>
                    <a:pt x="664279" y="113725"/>
                    <a:pt x="670629" y="1228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0" name="フリーフォーム: 図形 1129">
              <a:extLst>
                <a:ext uri="{FF2B5EF4-FFF2-40B4-BE49-F238E27FC236}">
                  <a16:creationId xmlns:a16="http://schemas.microsoft.com/office/drawing/2014/main" id="{F9CB8E1D-B1A5-44A2-8ED0-A1C8C39CB7BB}"/>
                </a:ext>
              </a:extLst>
            </p:cNvPr>
            <p:cNvSpPr/>
            <p:nvPr/>
          </p:nvSpPr>
          <p:spPr>
            <a:xfrm>
              <a:off x="2619858" y="5405963"/>
              <a:ext cx="602293" cy="670914"/>
            </a:xfrm>
            <a:custGeom>
              <a:avLst/>
              <a:gdLst>
                <a:gd name="connsiteX0" fmla="*/ 601709 w 602293"/>
                <a:gd name="connsiteY0" fmla="*/ 241304 h 670914"/>
                <a:gd name="connsiteX1" fmla="*/ 512809 w 602293"/>
                <a:gd name="connsiteY1" fmla="*/ 478370 h 670914"/>
                <a:gd name="connsiteX2" fmla="*/ 533975 w 602293"/>
                <a:gd name="connsiteY2" fmla="*/ 317504 h 670914"/>
                <a:gd name="connsiteX3" fmla="*/ 495875 w 602293"/>
                <a:gd name="connsiteY3" fmla="*/ 664637 h 670914"/>
                <a:gd name="connsiteX4" fmla="*/ 462009 w 602293"/>
                <a:gd name="connsiteY4" fmla="*/ 550337 h 670914"/>
                <a:gd name="connsiteX5" fmla="*/ 432375 w 602293"/>
                <a:gd name="connsiteY5" fmla="*/ 668870 h 670914"/>
                <a:gd name="connsiteX6" fmla="*/ 330775 w 602293"/>
                <a:gd name="connsiteY6" fmla="*/ 558804 h 670914"/>
                <a:gd name="connsiteX7" fmla="*/ 241875 w 602293"/>
                <a:gd name="connsiteY7" fmla="*/ 524937 h 670914"/>
                <a:gd name="connsiteX8" fmla="*/ 322309 w 602293"/>
                <a:gd name="connsiteY8" fmla="*/ 575737 h 670914"/>
                <a:gd name="connsiteX9" fmla="*/ 258809 w 602293"/>
                <a:gd name="connsiteY9" fmla="*/ 440270 h 670914"/>
                <a:gd name="connsiteX10" fmla="*/ 575 w 602293"/>
                <a:gd name="connsiteY10" fmla="*/ 4 h 670914"/>
                <a:gd name="connsiteX11" fmla="*/ 191075 w 602293"/>
                <a:gd name="connsiteY11" fmla="*/ 431804 h 670914"/>
                <a:gd name="connsiteX12" fmla="*/ 263042 w 602293"/>
                <a:gd name="connsiteY12" fmla="*/ 440270 h 670914"/>
                <a:gd name="connsiteX13" fmla="*/ 457775 w 602293"/>
                <a:gd name="connsiteY13" fmla="*/ 592670 h 670914"/>
                <a:gd name="connsiteX14" fmla="*/ 462009 w 602293"/>
                <a:gd name="connsiteY14" fmla="*/ 508004 h 670914"/>
                <a:gd name="connsiteX15" fmla="*/ 601709 w 602293"/>
                <a:gd name="connsiteY15" fmla="*/ 241304 h 670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02293" h="670914">
                  <a:moveTo>
                    <a:pt x="601709" y="241304"/>
                  </a:moveTo>
                  <a:cubicBezTo>
                    <a:pt x="610176" y="236365"/>
                    <a:pt x="524098" y="465670"/>
                    <a:pt x="512809" y="478370"/>
                  </a:cubicBezTo>
                  <a:cubicBezTo>
                    <a:pt x="501520" y="491070"/>
                    <a:pt x="536797" y="286460"/>
                    <a:pt x="533975" y="317504"/>
                  </a:cubicBezTo>
                  <a:cubicBezTo>
                    <a:pt x="531153" y="348548"/>
                    <a:pt x="507869" y="625832"/>
                    <a:pt x="495875" y="664637"/>
                  </a:cubicBezTo>
                  <a:cubicBezTo>
                    <a:pt x="483881" y="703442"/>
                    <a:pt x="472592" y="549632"/>
                    <a:pt x="462009" y="550337"/>
                  </a:cubicBezTo>
                  <a:cubicBezTo>
                    <a:pt x="451426" y="551042"/>
                    <a:pt x="454247" y="667459"/>
                    <a:pt x="432375" y="668870"/>
                  </a:cubicBezTo>
                  <a:cubicBezTo>
                    <a:pt x="410503" y="670281"/>
                    <a:pt x="362525" y="582793"/>
                    <a:pt x="330775" y="558804"/>
                  </a:cubicBezTo>
                  <a:cubicBezTo>
                    <a:pt x="299025" y="534815"/>
                    <a:pt x="243286" y="522115"/>
                    <a:pt x="241875" y="524937"/>
                  </a:cubicBezTo>
                  <a:cubicBezTo>
                    <a:pt x="240464" y="527759"/>
                    <a:pt x="319487" y="589848"/>
                    <a:pt x="322309" y="575737"/>
                  </a:cubicBezTo>
                  <a:cubicBezTo>
                    <a:pt x="325131" y="561626"/>
                    <a:pt x="312431" y="536225"/>
                    <a:pt x="258809" y="440270"/>
                  </a:cubicBezTo>
                  <a:cubicBezTo>
                    <a:pt x="205187" y="344315"/>
                    <a:pt x="11864" y="1415"/>
                    <a:pt x="575" y="4"/>
                  </a:cubicBezTo>
                  <a:cubicBezTo>
                    <a:pt x="-10714" y="-1407"/>
                    <a:pt x="147330" y="358426"/>
                    <a:pt x="191075" y="431804"/>
                  </a:cubicBezTo>
                  <a:cubicBezTo>
                    <a:pt x="234820" y="505182"/>
                    <a:pt x="218592" y="413459"/>
                    <a:pt x="263042" y="440270"/>
                  </a:cubicBezTo>
                  <a:cubicBezTo>
                    <a:pt x="307492" y="467081"/>
                    <a:pt x="424614" y="581381"/>
                    <a:pt x="457775" y="592670"/>
                  </a:cubicBezTo>
                  <a:cubicBezTo>
                    <a:pt x="490936" y="603959"/>
                    <a:pt x="440137" y="561626"/>
                    <a:pt x="462009" y="508004"/>
                  </a:cubicBezTo>
                  <a:cubicBezTo>
                    <a:pt x="483881" y="454382"/>
                    <a:pt x="593242" y="246243"/>
                    <a:pt x="601709" y="2413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1" name="フリーフォーム: 図形 1130">
              <a:extLst>
                <a:ext uri="{FF2B5EF4-FFF2-40B4-BE49-F238E27FC236}">
                  <a16:creationId xmlns:a16="http://schemas.microsoft.com/office/drawing/2014/main" id="{A7D1A222-5D53-469F-9E76-1C4F7CB34B55}"/>
                </a:ext>
              </a:extLst>
            </p:cNvPr>
            <p:cNvSpPr/>
            <p:nvPr/>
          </p:nvSpPr>
          <p:spPr>
            <a:xfrm>
              <a:off x="2822577" y="5545077"/>
              <a:ext cx="353716" cy="216494"/>
            </a:xfrm>
            <a:custGeom>
              <a:avLst/>
              <a:gdLst>
                <a:gd name="connsiteX0" fmla="*/ 343956 w 353716"/>
                <a:gd name="connsiteY0" fmla="*/ 212256 h 216494"/>
                <a:gd name="connsiteX1" fmla="*/ 5290 w 353716"/>
                <a:gd name="connsiteY1" fmla="*/ 590 h 216494"/>
                <a:gd name="connsiteX2" fmla="*/ 144990 w 353716"/>
                <a:gd name="connsiteY2" fmla="*/ 148756 h 216494"/>
                <a:gd name="connsiteX3" fmla="*/ 250823 w 353716"/>
                <a:gd name="connsiteY3" fmla="*/ 144523 h 216494"/>
                <a:gd name="connsiteX4" fmla="*/ 343956 w 353716"/>
                <a:gd name="connsiteY4" fmla="*/ 212256 h 216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3716" h="216494">
                  <a:moveTo>
                    <a:pt x="343956" y="212256"/>
                  </a:moveTo>
                  <a:cubicBezTo>
                    <a:pt x="303034" y="188267"/>
                    <a:pt x="38451" y="11173"/>
                    <a:pt x="5290" y="590"/>
                  </a:cubicBezTo>
                  <a:cubicBezTo>
                    <a:pt x="-27871" y="-9993"/>
                    <a:pt x="104068" y="124767"/>
                    <a:pt x="144990" y="148756"/>
                  </a:cubicBezTo>
                  <a:cubicBezTo>
                    <a:pt x="185912" y="172745"/>
                    <a:pt x="215545" y="138173"/>
                    <a:pt x="250823" y="144523"/>
                  </a:cubicBezTo>
                  <a:cubicBezTo>
                    <a:pt x="286101" y="150873"/>
                    <a:pt x="384878" y="236245"/>
                    <a:pt x="343956" y="2122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2" name="フリーフォーム: 図形 1131">
              <a:extLst>
                <a:ext uri="{FF2B5EF4-FFF2-40B4-BE49-F238E27FC236}">
                  <a16:creationId xmlns:a16="http://schemas.microsoft.com/office/drawing/2014/main" id="{5A78AE35-9F3C-45EF-B8F8-A4919F15E6C4}"/>
                </a:ext>
              </a:extLst>
            </p:cNvPr>
            <p:cNvSpPr/>
            <p:nvPr/>
          </p:nvSpPr>
          <p:spPr>
            <a:xfrm>
              <a:off x="2720602" y="5501104"/>
              <a:ext cx="412187" cy="484450"/>
            </a:xfrm>
            <a:custGeom>
              <a:avLst/>
              <a:gdLst>
                <a:gd name="connsiteX0" fmla="*/ 18365 w 412187"/>
                <a:gd name="connsiteY0" fmla="*/ 10696 h 484450"/>
                <a:gd name="connsiteX1" fmla="*/ 43765 w 412187"/>
                <a:gd name="connsiteY1" fmla="*/ 74196 h 484450"/>
                <a:gd name="connsiteX2" fmla="*/ 344331 w 412187"/>
                <a:gd name="connsiteY2" fmla="*/ 417096 h 484450"/>
                <a:gd name="connsiteX3" fmla="*/ 357031 w 412187"/>
                <a:gd name="connsiteY3" fmla="*/ 298563 h 484450"/>
                <a:gd name="connsiteX4" fmla="*/ 412065 w 412187"/>
                <a:gd name="connsiteY4" fmla="*/ 213896 h 484450"/>
                <a:gd name="connsiteX5" fmla="*/ 340098 w 412187"/>
                <a:gd name="connsiteY5" fmla="*/ 480596 h 484450"/>
                <a:gd name="connsiteX6" fmla="*/ 280831 w 412187"/>
                <a:gd name="connsiteY6" fmla="*/ 366296 h 484450"/>
                <a:gd name="connsiteX7" fmla="*/ 285065 w 412187"/>
                <a:gd name="connsiteY7" fmla="*/ 285863 h 484450"/>
                <a:gd name="connsiteX8" fmla="*/ 204631 w 412187"/>
                <a:gd name="connsiteY8" fmla="*/ 230829 h 484450"/>
                <a:gd name="connsiteX9" fmla="*/ 18365 w 412187"/>
                <a:gd name="connsiteY9" fmla="*/ 10696 h 48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12187" h="484450">
                  <a:moveTo>
                    <a:pt x="18365" y="10696"/>
                  </a:moveTo>
                  <a:cubicBezTo>
                    <a:pt x="-8446" y="-15410"/>
                    <a:pt x="-10563" y="6463"/>
                    <a:pt x="43765" y="74196"/>
                  </a:cubicBezTo>
                  <a:cubicBezTo>
                    <a:pt x="98093" y="141929"/>
                    <a:pt x="292120" y="379702"/>
                    <a:pt x="344331" y="417096"/>
                  </a:cubicBezTo>
                  <a:cubicBezTo>
                    <a:pt x="396542" y="454490"/>
                    <a:pt x="345742" y="332430"/>
                    <a:pt x="357031" y="298563"/>
                  </a:cubicBezTo>
                  <a:cubicBezTo>
                    <a:pt x="368320" y="264696"/>
                    <a:pt x="414887" y="183557"/>
                    <a:pt x="412065" y="213896"/>
                  </a:cubicBezTo>
                  <a:cubicBezTo>
                    <a:pt x="409243" y="244235"/>
                    <a:pt x="361970" y="455196"/>
                    <a:pt x="340098" y="480596"/>
                  </a:cubicBezTo>
                  <a:cubicBezTo>
                    <a:pt x="318226" y="505996"/>
                    <a:pt x="290003" y="398752"/>
                    <a:pt x="280831" y="366296"/>
                  </a:cubicBezTo>
                  <a:cubicBezTo>
                    <a:pt x="271659" y="333840"/>
                    <a:pt x="297765" y="308441"/>
                    <a:pt x="285065" y="285863"/>
                  </a:cubicBezTo>
                  <a:cubicBezTo>
                    <a:pt x="272365" y="263285"/>
                    <a:pt x="251198" y="283040"/>
                    <a:pt x="204631" y="230829"/>
                  </a:cubicBezTo>
                  <a:cubicBezTo>
                    <a:pt x="158064" y="178618"/>
                    <a:pt x="45176" y="36802"/>
                    <a:pt x="18365" y="106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3" name="フリーフォーム: 図形 1132">
              <a:extLst>
                <a:ext uri="{FF2B5EF4-FFF2-40B4-BE49-F238E27FC236}">
                  <a16:creationId xmlns:a16="http://schemas.microsoft.com/office/drawing/2014/main" id="{64500B12-7F27-4065-8827-E96733FB2781}"/>
                </a:ext>
              </a:extLst>
            </p:cNvPr>
            <p:cNvSpPr/>
            <p:nvPr/>
          </p:nvSpPr>
          <p:spPr>
            <a:xfrm>
              <a:off x="6641966" y="7962880"/>
              <a:ext cx="190887" cy="1067617"/>
            </a:xfrm>
            <a:custGeom>
              <a:avLst/>
              <a:gdLst>
                <a:gd name="connsiteX0" fmla="*/ 105967 w 190887"/>
                <a:gd name="connsiteY0" fmla="*/ 20 h 1067617"/>
                <a:gd name="connsiteX1" fmla="*/ 190634 w 190887"/>
                <a:gd name="connsiteY1" fmla="*/ 601153 h 1067617"/>
                <a:gd name="connsiteX2" fmla="*/ 131367 w 190887"/>
                <a:gd name="connsiteY2" fmla="*/ 186287 h 1067617"/>
                <a:gd name="connsiteX3" fmla="*/ 110201 w 190887"/>
                <a:gd name="connsiteY3" fmla="*/ 406420 h 1067617"/>
                <a:gd name="connsiteX4" fmla="*/ 110201 w 190887"/>
                <a:gd name="connsiteY4" fmla="*/ 952520 h 1067617"/>
                <a:gd name="connsiteX5" fmla="*/ 110201 w 190887"/>
                <a:gd name="connsiteY5" fmla="*/ 643487 h 1067617"/>
                <a:gd name="connsiteX6" fmla="*/ 134 w 190887"/>
                <a:gd name="connsiteY6" fmla="*/ 1066820 h 1067617"/>
                <a:gd name="connsiteX7" fmla="*/ 89034 w 190887"/>
                <a:gd name="connsiteY7" fmla="*/ 745087 h 1067617"/>
                <a:gd name="connsiteX8" fmla="*/ 152534 w 190887"/>
                <a:gd name="connsiteY8" fmla="*/ 579987 h 1067617"/>
                <a:gd name="connsiteX9" fmla="*/ 105967 w 190887"/>
                <a:gd name="connsiteY9" fmla="*/ 20 h 1067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0887" h="1067617">
                  <a:moveTo>
                    <a:pt x="105967" y="20"/>
                  </a:moveTo>
                  <a:cubicBezTo>
                    <a:pt x="112317" y="3548"/>
                    <a:pt x="186401" y="570108"/>
                    <a:pt x="190634" y="601153"/>
                  </a:cubicBezTo>
                  <a:cubicBezTo>
                    <a:pt x="194867" y="632198"/>
                    <a:pt x="144772" y="218742"/>
                    <a:pt x="131367" y="186287"/>
                  </a:cubicBezTo>
                  <a:cubicBezTo>
                    <a:pt x="117962" y="153832"/>
                    <a:pt x="113729" y="278715"/>
                    <a:pt x="110201" y="406420"/>
                  </a:cubicBezTo>
                  <a:cubicBezTo>
                    <a:pt x="106673" y="534125"/>
                    <a:pt x="110201" y="952520"/>
                    <a:pt x="110201" y="952520"/>
                  </a:cubicBezTo>
                  <a:cubicBezTo>
                    <a:pt x="110201" y="992031"/>
                    <a:pt x="128545" y="624437"/>
                    <a:pt x="110201" y="643487"/>
                  </a:cubicBezTo>
                  <a:cubicBezTo>
                    <a:pt x="91857" y="662537"/>
                    <a:pt x="3662" y="1049887"/>
                    <a:pt x="134" y="1066820"/>
                  </a:cubicBezTo>
                  <a:cubicBezTo>
                    <a:pt x="-3394" y="1083753"/>
                    <a:pt x="63634" y="826226"/>
                    <a:pt x="89034" y="745087"/>
                  </a:cubicBezTo>
                  <a:cubicBezTo>
                    <a:pt x="114434" y="663948"/>
                    <a:pt x="151123" y="703459"/>
                    <a:pt x="152534" y="579987"/>
                  </a:cubicBezTo>
                  <a:cubicBezTo>
                    <a:pt x="153945" y="456515"/>
                    <a:pt x="99617" y="-3508"/>
                    <a:pt x="105967" y="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4" name="フリーフォーム: 図形 1133">
              <a:extLst>
                <a:ext uri="{FF2B5EF4-FFF2-40B4-BE49-F238E27FC236}">
                  <a16:creationId xmlns:a16="http://schemas.microsoft.com/office/drawing/2014/main" id="{16A0A923-1593-4629-B9D3-0238CC062400}"/>
                </a:ext>
              </a:extLst>
            </p:cNvPr>
            <p:cNvSpPr/>
            <p:nvPr/>
          </p:nvSpPr>
          <p:spPr>
            <a:xfrm>
              <a:off x="6381646" y="8104816"/>
              <a:ext cx="350828" cy="895280"/>
            </a:xfrm>
            <a:custGeom>
              <a:avLst/>
              <a:gdLst>
                <a:gd name="connsiteX0" fmla="*/ 349354 w 350828"/>
                <a:gd name="connsiteY0" fmla="*/ 2017 h 895280"/>
                <a:gd name="connsiteX1" fmla="*/ 154621 w 350828"/>
                <a:gd name="connsiteY1" fmla="*/ 277184 h 895280"/>
                <a:gd name="connsiteX2" fmla="*/ 239287 w 350828"/>
                <a:gd name="connsiteY2" fmla="*/ 82451 h 895280"/>
                <a:gd name="connsiteX3" fmla="*/ 78421 w 350828"/>
                <a:gd name="connsiteY3" fmla="*/ 404184 h 895280"/>
                <a:gd name="connsiteX4" fmla="*/ 10687 w 350828"/>
                <a:gd name="connsiteY4" fmla="*/ 526951 h 895280"/>
                <a:gd name="connsiteX5" fmla="*/ 10687 w 350828"/>
                <a:gd name="connsiteY5" fmla="*/ 421117 h 895280"/>
                <a:gd name="connsiteX6" fmla="*/ 112287 w 350828"/>
                <a:gd name="connsiteY6" fmla="*/ 645484 h 895280"/>
                <a:gd name="connsiteX7" fmla="*/ 235054 w 350828"/>
                <a:gd name="connsiteY7" fmla="*/ 895251 h 895280"/>
                <a:gd name="connsiteX8" fmla="*/ 146154 w 350828"/>
                <a:gd name="connsiteY8" fmla="*/ 662417 h 895280"/>
                <a:gd name="connsiteX9" fmla="*/ 167321 w 350828"/>
                <a:gd name="connsiteY9" fmla="*/ 670884 h 895280"/>
                <a:gd name="connsiteX10" fmla="*/ 95354 w 350828"/>
                <a:gd name="connsiteY10" fmla="*/ 471917 h 895280"/>
                <a:gd name="connsiteX11" fmla="*/ 95354 w 350828"/>
                <a:gd name="connsiteY11" fmla="*/ 332217 h 895280"/>
                <a:gd name="connsiteX12" fmla="*/ 137687 w 350828"/>
                <a:gd name="connsiteY12" fmla="*/ 370317 h 895280"/>
                <a:gd name="connsiteX13" fmla="*/ 239287 w 350828"/>
                <a:gd name="connsiteY13" fmla="*/ 162884 h 895280"/>
                <a:gd name="connsiteX14" fmla="*/ 349354 w 350828"/>
                <a:gd name="connsiteY14" fmla="*/ 2017 h 895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50828" h="895280">
                  <a:moveTo>
                    <a:pt x="349354" y="2017"/>
                  </a:moveTo>
                  <a:cubicBezTo>
                    <a:pt x="335243" y="21067"/>
                    <a:pt x="172965" y="263778"/>
                    <a:pt x="154621" y="277184"/>
                  </a:cubicBezTo>
                  <a:cubicBezTo>
                    <a:pt x="136276" y="290590"/>
                    <a:pt x="251987" y="61284"/>
                    <a:pt x="239287" y="82451"/>
                  </a:cubicBezTo>
                  <a:cubicBezTo>
                    <a:pt x="226587" y="103618"/>
                    <a:pt x="116521" y="330101"/>
                    <a:pt x="78421" y="404184"/>
                  </a:cubicBezTo>
                  <a:cubicBezTo>
                    <a:pt x="40321" y="478267"/>
                    <a:pt x="21976" y="524129"/>
                    <a:pt x="10687" y="526951"/>
                  </a:cubicBezTo>
                  <a:cubicBezTo>
                    <a:pt x="-602" y="529773"/>
                    <a:pt x="-6246" y="401362"/>
                    <a:pt x="10687" y="421117"/>
                  </a:cubicBezTo>
                  <a:cubicBezTo>
                    <a:pt x="27620" y="440872"/>
                    <a:pt x="74893" y="566462"/>
                    <a:pt x="112287" y="645484"/>
                  </a:cubicBezTo>
                  <a:cubicBezTo>
                    <a:pt x="149681" y="724506"/>
                    <a:pt x="229410" y="892429"/>
                    <a:pt x="235054" y="895251"/>
                  </a:cubicBezTo>
                  <a:cubicBezTo>
                    <a:pt x="240698" y="898073"/>
                    <a:pt x="157443" y="699811"/>
                    <a:pt x="146154" y="662417"/>
                  </a:cubicBezTo>
                  <a:cubicBezTo>
                    <a:pt x="134865" y="625023"/>
                    <a:pt x="175788" y="702634"/>
                    <a:pt x="167321" y="670884"/>
                  </a:cubicBezTo>
                  <a:cubicBezTo>
                    <a:pt x="158854" y="639134"/>
                    <a:pt x="107348" y="528361"/>
                    <a:pt x="95354" y="471917"/>
                  </a:cubicBezTo>
                  <a:cubicBezTo>
                    <a:pt x="83360" y="415473"/>
                    <a:pt x="88299" y="349150"/>
                    <a:pt x="95354" y="332217"/>
                  </a:cubicBezTo>
                  <a:cubicBezTo>
                    <a:pt x="102409" y="315284"/>
                    <a:pt x="113698" y="398539"/>
                    <a:pt x="137687" y="370317"/>
                  </a:cubicBezTo>
                  <a:cubicBezTo>
                    <a:pt x="161676" y="342095"/>
                    <a:pt x="206126" y="222151"/>
                    <a:pt x="239287" y="162884"/>
                  </a:cubicBezTo>
                  <a:cubicBezTo>
                    <a:pt x="272448" y="103617"/>
                    <a:pt x="363465" y="-17033"/>
                    <a:pt x="349354" y="20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5" name="フリーフォーム: 図形 1134">
              <a:extLst>
                <a:ext uri="{FF2B5EF4-FFF2-40B4-BE49-F238E27FC236}">
                  <a16:creationId xmlns:a16="http://schemas.microsoft.com/office/drawing/2014/main" id="{B894D0FC-480F-471B-BC27-244603A08AFD}"/>
                </a:ext>
              </a:extLst>
            </p:cNvPr>
            <p:cNvSpPr/>
            <p:nvPr/>
          </p:nvSpPr>
          <p:spPr>
            <a:xfrm>
              <a:off x="6501822" y="8053581"/>
              <a:ext cx="236150" cy="942315"/>
            </a:xfrm>
            <a:custGeom>
              <a:avLst/>
              <a:gdLst>
                <a:gd name="connsiteX0" fmla="*/ 229178 w 236150"/>
                <a:gd name="connsiteY0" fmla="*/ 15152 h 942315"/>
                <a:gd name="connsiteX1" fmla="*/ 191078 w 236150"/>
                <a:gd name="connsiteY1" fmla="*/ 726352 h 942315"/>
                <a:gd name="connsiteX2" fmla="*/ 203778 w 236150"/>
                <a:gd name="connsiteY2" fmla="*/ 442719 h 942315"/>
                <a:gd name="connsiteX3" fmla="*/ 123345 w 236150"/>
                <a:gd name="connsiteY3" fmla="*/ 942252 h 942315"/>
                <a:gd name="connsiteX4" fmla="*/ 152978 w 236150"/>
                <a:gd name="connsiteY4" fmla="*/ 404619 h 942315"/>
                <a:gd name="connsiteX5" fmla="*/ 152978 w 236150"/>
                <a:gd name="connsiteY5" fmla="*/ 908386 h 942315"/>
                <a:gd name="connsiteX6" fmla="*/ 34445 w 236150"/>
                <a:gd name="connsiteY6" fmla="*/ 586652 h 942315"/>
                <a:gd name="connsiteX7" fmla="*/ 4811 w 236150"/>
                <a:gd name="connsiteY7" fmla="*/ 370752 h 942315"/>
                <a:gd name="connsiteX8" fmla="*/ 119111 w 236150"/>
                <a:gd name="connsiteY8" fmla="*/ 684019 h 942315"/>
                <a:gd name="connsiteX9" fmla="*/ 114878 w 236150"/>
                <a:gd name="connsiteY9" fmla="*/ 400386 h 942315"/>
                <a:gd name="connsiteX10" fmla="*/ 174145 w 236150"/>
                <a:gd name="connsiteY10" fmla="*/ 451186 h 942315"/>
                <a:gd name="connsiteX11" fmla="*/ 178378 w 236150"/>
                <a:gd name="connsiteY11" fmla="*/ 472352 h 942315"/>
                <a:gd name="connsiteX12" fmla="*/ 127578 w 236150"/>
                <a:gd name="connsiteY12" fmla="*/ 281852 h 942315"/>
                <a:gd name="connsiteX13" fmla="*/ 233411 w 236150"/>
                <a:gd name="connsiteY13" fmla="*/ 362286 h 942315"/>
                <a:gd name="connsiteX14" fmla="*/ 208011 w 236150"/>
                <a:gd name="connsiteY14" fmla="*/ 247986 h 942315"/>
                <a:gd name="connsiteX15" fmla="*/ 229178 w 236150"/>
                <a:gd name="connsiteY15" fmla="*/ 15152 h 942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6150" h="942315">
                  <a:moveTo>
                    <a:pt x="229178" y="15152"/>
                  </a:moveTo>
                  <a:cubicBezTo>
                    <a:pt x="226356" y="94880"/>
                    <a:pt x="195311" y="655091"/>
                    <a:pt x="191078" y="726352"/>
                  </a:cubicBezTo>
                  <a:cubicBezTo>
                    <a:pt x="186845" y="797613"/>
                    <a:pt x="215067" y="406736"/>
                    <a:pt x="203778" y="442719"/>
                  </a:cubicBezTo>
                  <a:cubicBezTo>
                    <a:pt x="192489" y="478702"/>
                    <a:pt x="131812" y="948602"/>
                    <a:pt x="123345" y="942252"/>
                  </a:cubicBezTo>
                  <a:cubicBezTo>
                    <a:pt x="114878" y="935902"/>
                    <a:pt x="148039" y="410263"/>
                    <a:pt x="152978" y="404619"/>
                  </a:cubicBezTo>
                  <a:cubicBezTo>
                    <a:pt x="157917" y="398975"/>
                    <a:pt x="172733" y="878047"/>
                    <a:pt x="152978" y="908386"/>
                  </a:cubicBezTo>
                  <a:cubicBezTo>
                    <a:pt x="133223" y="938725"/>
                    <a:pt x="59140" y="676258"/>
                    <a:pt x="34445" y="586652"/>
                  </a:cubicBezTo>
                  <a:cubicBezTo>
                    <a:pt x="9750" y="497046"/>
                    <a:pt x="-9300" y="354524"/>
                    <a:pt x="4811" y="370752"/>
                  </a:cubicBezTo>
                  <a:cubicBezTo>
                    <a:pt x="18922" y="386980"/>
                    <a:pt x="100766" y="679080"/>
                    <a:pt x="119111" y="684019"/>
                  </a:cubicBezTo>
                  <a:cubicBezTo>
                    <a:pt x="137455" y="688958"/>
                    <a:pt x="105706" y="439192"/>
                    <a:pt x="114878" y="400386"/>
                  </a:cubicBezTo>
                  <a:cubicBezTo>
                    <a:pt x="124050" y="361581"/>
                    <a:pt x="163562" y="439192"/>
                    <a:pt x="174145" y="451186"/>
                  </a:cubicBezTo>
                  <a:cubicBezTo>
                    <a:pt x="184728" y="463180"/>
                    <a:pt x="186139" y="500574"/>
                    <a:pt x="178378" y="472352"/>
                  </a:cubicBezTo>
                  <a:cubicBezTo>
                    <a:pt x="170617" y="444130"/>
                    <a:pt x="118406" y="300196"/>
                    <a:pt x="127578" y="281852"/>
                  </a:cubicBezTo>
                  <a:cubicBezTo>
                    <a:pt x="136750" y="263508"/>
                    <a:pt x="220006" y="367930"/>
                    <a:pt x="233411" y="362286"/>
                  </a:cubicBezTo>
                  <a:cubicBezTo>
                    <a:pt x="246816" y="356642"/>
                    <a:pt x="206600" y="302314"/>
                    <a:pt x="208011" y="247986"/>
                  </a:cubicBezTo>
                  <a:cubicBezTo>
                    <a:pt x="209422" y="193658"/>
                    <a:pt x="232000" y="-64576"/>
                    <a:pt x="229178" y="151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6" name="フリーフォーム: 図形 1135">
              <a:extLst>
                <a:ext uri="{FF2B5EF4-FFF2-40B4-BE49-F238E27FC236}">
                  <a16:creationId xmlns:a16="http://schemas.microsoft.com/office/drawing/2014/main" id="{B4412CC2-F47A-41AF-9E8B-0E38CC6DE5A7}"/>
                </a:ext>
              </a:extLst>
            </p:cNvPr>
            <p:cNvSpPr/>
            <p:nvPr/>
          </p:nvSpPr>
          <p:spPr>
            <a:xfrm>
              <a:off x="2408745" y="7162737"/>
              <a:ext cx="832071" cy="1575483"/>
            </a:xfrm>
            <a:custGeom>
              <a:avLst/>
              <a:gdLst>
                <a:gd name="connsiteX0" fmla="*/ 812822 w 832071"/>
                <a:gd name="connsiteY0" fmla="*/ 42396 h 1575483"/>
                <a:gd name="connsiteX1" fmla="*/ 423355 w 832071"/>
                <a:gd name="connsiteY1" fmla="*/ 342963 h 1575483"/>
                <a:gd name="connsiteX2" fmla="*/ 554588 w 832071"/>
                <a:gd name="connsiteY2" fmla="*/ 203263 h 1575483"/>
                <a:gd name="connsiteX3" fmla="*/ 376788 w 832071"/>
                <a:gd name="connsiteY3" fmla="*/ 389530 h 1575483"/>
                <a:gd name="connsiteX4" fmla="*/ 266722 w 832071"/>
                <a:gd name="connsiteY4" fmla="*/ 884830 h 1575483"/>
                <a:gd name="connsiteX5" fmla="*/ 330222 w 832071"/>
                <a:gd name="connsiteY5" fmla="*/ 580030 h 1575483"/>
                <a:gd name="connsiteX6" fmla="*/ 292122 w 832071"/>
                <a:gd name="connsiteY6" fmla="*/ 872130 h 1575483"/>
                <a:gd name="connsiteX7" fmla="*/ 182055 w 832071"/>
                <a:gd name="connsiteY7" fmla="*/ 1189630 h 1575483"/>
                <a:gd name="connsiteX8" fmla="*/ 194755 w 832071"/>
                <a:gd name="connsiteY8" fmla="*/ 1058396 h 1575483"/>
                <a:gd name="connsiteX9" fmla="*/ 22 w 832071"/>
                <a:gd name="connsiteY9" fmla="*/ 1574863 h 1575483"/>
                <a:gd name="connsiteX10" fmla="*/ 182055 w 832071"/>
                <a:gd name="connsiteY10" fmla="*/ 1164230 h 1575483"/>
                <a:gd name="connsiteX11" fmla="*/ 232855 w 832071"/>
                <a:gd name="connsiteY11" fmla="*/ 1189630 h 1575483"/>
                <a:gd name="connsiteX12" fmla="*/ 376788 w 832071"/>
                <a:gd name="connsiteY12" fmla="*/ 550396 h 1575483"/>
                <a:gd name="connsiteX13" fmla="*/ 389488 w 832071"/>
                <a:gd name="connsiteY13" fmla="*/ 495363 h 1575483"/>
                <a:gd name="connsiteX14" fmla="*/ 520722 w 832071"/>
                <a:gd name="connsiteY14" fmla="*/ 275230 h 1575483"/>
                <a:gd name="connsiteX15" fmla="*/ 749322 w 832071"/>
                <a:gd name="connsiteY15" fmla="*/ 25463 h 1575483"/>
                <a:gd name="connsiteX16" fmla="*/ 812822 w 832071"/>
                <a:gd name="connsiteY16" fmla="*/ 42396 h 157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32071" h="1575483">
                  <a:moveTo>
                    <a:pt x="812822" y="42396"/>
                  </a:moveTo>
                  <a:cubicBezTo>
                    <a:pt x="758494" y="95313"/>
                    <a:pt x="466394" y="316152"/>
                    <a:pt x="423355" y="342963"/>
                  </a:cubicBezTo>
                  <a:cubicBezTo>
                    <a:pt x="380316" y="369774"/>
                    <a:pt x="562349" y="195502"/>
                    <a:pt x="554588" y="203263"/>
                  </a:cubicBezTo>
                  <a:cubicBezTo>
                    <a:pt x="546827" y="211024"/>
                    <a:pt x="424766" y="275936"/>
                    <a:pt x="376788" y="389530"/>
                  </a:cubicBezTo>
                  <a:cubicBezTo>
                    <a:pt x="328810" y="503124"/>
                    <a:pt x="274483" y="853080"/>
                    <a:pt x="266722" y="884830"/>
                  </a:cubicBezTo>
                  <a:cubicBezTo>
                    <a:pt x="258961" y="916580"/>
                    <a:pt x="325989" y="582147"/>
                    <a:pt x="330222" y="580030"/>
                  </a:cubicBezTo>
                  <a:cubicBezTo>
                    <a:pt x="334455" y="577913"/>
                    <a:pt x="316817" y="770530"/>
                    <a:pt x="292122" y="872130"/>
                  </a:cubicBezTo>
                  <a:cubicBezTo>
                    <a:pt x="267427" y="973730"/>
                    <a:pt x="198283" y="1158586"/>
                    <a:pt x="182055" y="1189630"/>
                  </a:cubicBezTo>
                  <a:cubicBezTo>
                    <a:pt x="165827" y="1220674"/>
                    <a:pt x="225094" y="994191"/>
                    <a:pt x="194755" y="1058396"/>
                  </a:cubicBezTo>
                  <a:cubicBezTo>
                    <a:pt x="164416" y="1122601"/>
                    <a:pt x="2139" y="1557224"/>
                    <a:pt x="22" y="1574863"/>
                  </a:cubicBezTo>
                  <a:cubicBezTo>
                    <a:pt x="-2095" y="1592502"/>
                    <a:pt x="143250" y="1228435"/>
                    <a:pt x="182055" y="1164230"/>
                  </a:cubicBezTo>
                  <a:cubicBezTo>
                    <a:pt x="220860" y="1100025"/>
                    <a:pt x="200399" y="1291936"/>
                    <a:pt x="232855" y="1189630"/>
                  </a:cubicBezTo>
                  <a:cubicBezTo>
                    <a:pt x="265311" y="1087324"/>
                    <a:pt x="350683" y="666107"/>
                    <a:pt x="376788" y="550396"/>
                  </a:cubicBezTo>
                  <a:cubicBezTo>
                    <a:pt x="402893" y="434685"/>
                    <a:pt x="365499" y="541224"/>
                    <a:pt x="389488" y="495363"/>
                  </a:cubicBezTo>
                  <a:cubicBezTo>
                    <a:pt x="413477" y="449502"/>
                    <a:pt x="460750" y="353547"/>
                    <a:pt x="520722" y="275230"/>
                  </a:cubicBezTo>
                  <a:cubicBezTo>
                    <a:pt x="580694" y="196913"/>
                    <a:pt x="704872" y="62152"/>
                    <a:pt x="749322" y="25463"/>
                  </a:cubicBezTo>
                  <a:cubicBezTo>
                    <a:pt x="793772" y="-11226"/>
                    <a:pt x="867150" y="-10521"/>
                    <a:pt x="812822" y="423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7" name="フリーフォーム: 図形 1136">
              <a:extLst>
                <a:ext uri="{FF2B5EF4-FFF2-40B4-BE49-F238E27FC236}">
                  <a16:creationId xmlns:a16="http://schemas.microsoft.com/office/drawing/2014/main" id="{0D5ED22C-6C47-4DB3-81DF-80A79EC647AC}"/>
                </a:ext>
              </a:extLst>
            </p:cNvPr>
            <p:cNvSpPr/>
            <p:nvPr/>
          </p:nvSpPr>
          <p:spPr>
            <a:xfrm>
              <a:off x="3307690" y="7510300"/>
              <a:ext cx="253987" cy="1447188"/>
            </a:xfrm>
            <a:custGeom>
              <a:avLst/>
              <a:gdLst>
                <a:gd name="connsiteX0" fmla="*/ 2777 w 253987"/>
                <a:gd name="connsiteY0" fmla="*/ 3867 h 1447188"/>
                <a:gd name="connsiteX1" fmla="*/ 138243 w 253987"/>
                <a:gd name="connsiteY1" fmla="*/ 562667 h 1447188"/>
                <a:gd name="connsiteX2" fmla="*/ 117077 w 253987"/>
                <a:gd name="connsiteY2" fmla="*/ 198600 h 1447188"/>
                <a:gd name="connsiteX3" fmla="*/ 112843 w 253987"/>
                <a:gd name="connsiteY3" fmla="*/ 613467 h 1447188"/>
                <a:gd name="connsiteX4" fmla="*/ 201743 w 253987"/>
                <a:gd name="connsiteY4" fmla="*/ 909800 h 1447188"/>
                <a:gd name="connsiteX5" fmla="*/ 205977 w 253987"/>
                <a:gd name="connsiteY5" fmla="*/ 571133 h 1447188"/>
                <a:gd name="connsiteX6" fmla="*/ 159410 w 253987"/>
                <a:gd name="connsiteY6" fmla="*/ 808200 h 1447188"/>
                <a:gd name="connsiteX7" fmla="*/ 201743 w 253987"/>
                <a:gd name="connsiteY7" fmla="*/ 1405100 h 1447188"/>
                <a:gd name="connsiteX8" fmla="*/ 239843 w 253987"/>
                <a:gd name="connsiteY8" fmla="*/ 1400867 h 1447188"/>
                <a:gd name="connsiteX9" fmla="*/ 252543 w 253987"/>
                <a:gd name="connsiteY9" fmla="*/ 1426267 h 1447188"/>
                <a:gd name="connsiteX10" fmla="*/ 239843 w 253987"/>
                <a:gd name="connsiteY10" fmla="*/ 1362767 h 1447188"/>
                <a:gd name="connsiteX11" fmla="*/ 129777 w 253987"/>
                <a:gd name="connsiteY11" fmla="*/ 1311967 h 1447188"/>
                <a:gd name="connsiteX12" fmla="*/ 163643 w 253987"/>
                <a:gd name="connsiteY12" fmla="*/ 1189200 h 1447188"/>
                <a:gd name="connsiteX13" fmla="*/ 184810 w 253987"/>
                <a:gd name="connsiteY13" fmla="*/ 905567 h 1447188"/>
                <a:gd name="connsiteX14" fmla="*/ 125543 w 253987"/>
                <a:gd name="connsiteY14" fmla="*/ 418733 h 1447188"/>
                <a:gd name="connsiteX15" fmla="*/ 87443 w 253987"/>
                <a:gd name="connsiteY15" fmla="*/ 448367 h 1447188"/>
                <a:gd name="connsiteX16" fmla="*/ 49343 w 253987"/>
                <a:gd name="connsiteY16" fmla="*/ 321367 h 1447188"/>
                <a:gd name="connsiteX17" fmla="*/ 2777 w 253987"/>
                <a:gd name="connsiteY17" fmla="*/ 3867 h 1447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53987" h="1447188">
                  <a:moveTo>
                    <a:pt x="2777" y="3867"/>
                  </a:moveTo>
                  <a:cubicBezTo>
                    <a:pt x="17594" y="44084"/>
                    <a:pt x="119193" y="530212"/>
                    <a:pt x="138243" y="562667"/>
                  </a:cubicBezTo>
                  <a:cubicBezTo>
                    <a:pt x="157293" y="595123"/>
                    <a:pt x="121310" y="190133"/>
                    <a:pt x="117077" y="198600"/>
                  </a:cubicBezTo>
                  <a:cubicBezTo>
                    <a:pt x="112844" y="207067"/>
                    <a:pt x="98732" y="494934"/>
                    <a:pt x="112843" y="613467"/>
                  </a:cubicBezTo>
                  <a:cubicBezTo>
                    <a:pt x="126954" y="732000"/>
                    <a:pt x="186221" y="916856"/>
                    <a:pt x="201743" y="909800"/>
                  </a:cubicBezTo>
                  <a:cubicBezTo>
                    <a:pt x="217265" y="902744"/>
                    <a:pt x="213032" y="588066"/>
                    <a:pt x="205977" y="571133"/>
                  </a:cubicBezTo>
                  <a:cubicBezTo>
                    <a:pt x="198922" y="554200"/>
                    <a:pt x="160116" y="669206"/>
                    <a:pt x="159410" y="808200"/>
                  </a:cubicBezTo>
                  <a:cubicBezTo>
                    <a:pt x="158704" y="947194"/>
                    <a:pt x="188338" y="1306322"/>
                    <a:pt x="201743" y="1405100"/>
                  </a:cubicBezTo>
                  <a:cubicBezTo>
                    <a:pt x="215149" y="1503878"/>
                    <a:pt x="231376" y="1397339"/>
                    <a:pt x="239843" y="1400867"/>
                  </a:cubicBezTo>
                  <a:cubicBezTo>
                    <a:pt x="248310" y="1404395"/>
                    <a:pt x="252543" y="1432617"/>
                    <a:pt x="252543" y="1426267"/>
                  </a:cubicBezTo>
                  <a:cubicBezTo>
                    <a:pt x="252543" y="1419917"/>
                    <a:pt x="260304" y="1381817"/>
                    <a:pt x="239843" y="1362767"/>
                  </a:cubicBezTo>
                  <a:cubicBezTo>
                    <a:pt x="219382" y="1343717"/>
                    <a:pt x="142477" y="1340895"/>
                    <a:pt x="129777" y="1311967"/>
                  </a:cubicBezTo>
                  <a:cubicBezTo>
                    <a:pt x="117077" y="1283039"/>
                    <a:pt x="154471" y="1256933"/>
                    <a:pt x="163643" y="1189200"/>
                  </a:cubicBezTo>
                  <a:cubicBezTo>
                    <a:pt x="172815" y="1121467"/>
                    <a:pt x="191160" y="1033978"/>
                    <a:pt x="184810" y="905567"/>
                  </a:cubicBezTo>
                  <a:cubicBezTo>
                    <a:pt x="178460" y="777156"/>
                    <a:pt x="141771" y="494933"/>
                    <a:pt x="125543" y="418733"/>
                  </a:cubicBezTo>
                  <a:cubicBezTo>
                    <a:pt x="109315" y="342533"/>
                    <a:pt x="100143" y="464595"/>
                    <a:pt x="87443" y="448367"/>
                  </a:cubicBezTo>
                  <a:cubicBezTo>
                    <a:pt x="74743" y="432139"/>
                    <a:pt x="62043" y="394039"/>
                    <a:pt x="49343" y="321367"/>
                  </a:cubicBezTo>
                  <a:cubicBezTo>
                    <a:pt x="36643" y="248695"/>
                    <a:pt x="-12040" y="-36350"/>
                    <a:pt x="2777" y="38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8" name="フリーフォーム: 図形 1137">
              <a:extLst>
                <a:ext uri="{FF2B5EF4-FFF2-40B4-BE49-F238E27FC236}">
                  <a16:creationId xmlns:a16="http://schemas.microsoft.com/office/drawing/2014/main" id="{C8E0197C-96CF-4DA4-B7B5-55B3805CCBC3}"/>
                </a:ext>
              </a:extLst>
            </p:cNvPr>
            <p:cNvSpPr/>
            <p:nvPr/>
          </p:nvSpPr>
          <p:spPr>
            <a:xfrm>
              <a:off x="3183534" y="7328467"/>
              <a:ext cx="249837" cy="1455996"/>
            </a:xfrm>
            <a:custGeom>
              <a:avLst/>
              <a:gdLst>
                <a:gd name="connsiteX0" fmla="*/ 16866 w 249837"/>
                <a:gd name="connsiteY0" fmla="*/ 3666 h 1455996"/>
                <a:gd name="connsiteX1" fmla="*/ 118466 w 249837"/>
                <a:gd name="connsiteY1" fmla="*/ 782600 h 1455996"/>
                <a:gd name="connsiteX2" fmla="*/ 88833 w 249837"/>
                <a:gd name="connsiteY2" fmla="*/ 291533 h 1455996"/>
                <a:gd name="connsiteX3" fmla="*/ 105766 w 249837"/>
                <a:gd name="connsiteY3" fmla="*/ 672533 h 1455996"/>
                <a:gd name="connsiteX4" fmla="*/ 241233 w 249837"/>
                <a:gd name="connsiteY4" fmla="*/ 1252500 h 1455996"/>
                <a:gd name="connsiteX5" fmla="*/ 236999 w 249837"/>
                <a:gd name="connsiteY5" fmla="*/ 1150900 h 1455996"/>
                <a:gd name="connsiteX6" fmla="*/ 245466 w 249837"/>
                <a:gd name="connsiteY6" fmla="*/ 1455700 h 1455996"/>
                <a:gd name="connsiteX7" fmla="*/ 220066 w 249837"/>
                <a:gd name="connsiteY7" fmla="*/ 1197466 h 1455996"/>
                <a:gd name="connsiteX8" fmla="*/ 88833 w 249837"/>
                <a:gd name="connsiteY8" fmla="*/ 736033 h 1455996"/>
                <a:gd name="connsiteX9" fmla="*/ 148099 w 249837"/>
                <a:gd name="connsiteY9" fmla="*/ 1345633 h 1455996"/>
                <a:gd name="connsiteX10" fmla="*/ 109999 w 249837"/>
                <a:gd name="connsiteY10" fmla="*/ 765666 h 1455996"/>
                <a:gd name="connsiteX11" fmla="*/ 8399 w 249837"/>
                <a:gd name="connsiteY11" fmla="*/ 498966 h 1455996"/>
                <a:gd name="connsiteX12" fmla="*/ 16866 w 249837"/>
                <a:gd name="connsiteY12" fmla="*/ 3666 h 1455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9837" h="1455996">
                  <a:moveTo>
                    <a:pt x="16866" y="3666"/>
                  </a:moveTo>
                  <a:cubicBezTo>
                    <a:pt x="35210" y="50938"/>
                    <a:pt x="106472" y="734622"/>
                    <a:pt x="118466" y="782600"/>
                  </a:cubicBezTo>
                  <a:cubicBezTo>
                    <a:pt x="130461" y="830578"/>
                    <a:pt x="90950" y="309878"/>
                    <a:pt x="88833" y="291533"/>
                  </a:cubicBezTo>
                  <a:cubicBezTo>
                    <a:pt x="86716" y="273188"/>
                    <a:pt x="80366" y="512372"/>
                    <a:pt x="105766" y="672533"/>
                  </a:cubicBezTo>
                  <a:cubicBezTo>
                    <a:pt x="131166" y="832694"/>
                    <a:pt x="219361" y="1172772"/>
                    <a:pt x="241233" y="1252500"/>
                  </a:cubicBezTo>
                  <a:cubicBezTo>
                    <a:pt x="263105" y="1332228"/>
                    <a:pt x="236294" y="1117033"/>
                    <a:pt x="236999" y="1150900"/>
                  </a:cubicBezTo>
                  <a:cubicBezTo>
                    <a:pt x="237705" y="1184767"/>
                    <a:pt x="248288" y="1447939"/>
                    <a:pt x="245466" y="1455700"/>
                  </a:cubicBezTo>
                  <a:cubicBezTo>
                    <a:pt x="242644" y="1463461"/>
                    <a:pt x="246171" y="1317410"/>
                    <a:pt x="220066" y="1197466"/>
                  </a:cubicBezTo>
                  <a:cubicBezTo>
                    <a:pt x="193961" y="1077522"/>
                    <a:pt x="100828" y="711339"/>
                    <a:pt x="88833" y="736033"/>
                  </a:cubicBezTo>
                  <a:cubicBezTo>
                    <a:pt x="76839" y="760728"/>
                    <a:pt x="144571" y="1340694"/>
                    <a:pt x="148099" y="1345633"/>
                  </a:cubicBezTo>
                  <a:cubicBezTo>
                    <a:pt x="151627" y="1350572"/>
                    <a:pt x="133282" y="906777"/>
                    <a:pt x="109999" y="765666"/>
                  </a:cubicBezTo>
                  <a:cubicBezTo>
                    <a:pt x="86716" y="624555"/>
                    <a:pt x="22510" y="618205"/>
                    <a:pt x="8399" y="498966"/>
                  </a:cubicBezTo>
                  <a:cubicBezTo>
                    <a:pt x="-5712" y="379727"/>
                    <a:pt x="-1478" y="-43606"/>
                    <a:pt x="16866" y="36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9" name="フリーフォーム: 図形 1138">
              <a:extLst>
                <a:ext uri="{FF2B5EF4-FFF2-40B4-BE49-F238E27FC236}">
                  <a16:creationId xmlns:a16="http://schemas.microsoft.com/office/drawing/2014/main" id="{FF692493-EC25-458E-9105-DE38E191D198}"/>
                </a:ext>
              </a:extLst>
            </p:cNvPr>
            <p:cNvSpPr/>
            <p:nvPr/>
          </p:nvSpPr>
          <p:spPr>
            <a:xfrm>
              <a:off x="3036801" y="7242980"/>
              <a:ext cx="233008" cy="1576172"/>
            </a:xfrm>
            <a:custGeom>
              <a:avLst/>
              <a:gdLst>
                <a:gd name="connsiteX0" fmla="*/ 201699 w 233008"/>
                <a:gd name="connsiteY0" fmla="*/ 253 h 1576172"/>
                <a:gd name="connsiteX1" fmla="*/ 11199 w 233008"/>
                <a:gd name="connsiteY1" fmla="*/ 305053 h 1576172"/>
                <a:gd name="connsiteX2" fmla="*/ 53532 w 233008"/>
                <a:gd name="connsiteY2" fmla="*/ 194987 h 1576172"/>
                <a:gd name="connsiteX3" fmla="*/ 11199 w 233008"/>
                <a:gd name="connsiteY3" fmla="*/ 381253 h 1576172"/>
                <a:gd name="connsiteX4" fmla="*/ 11199 w 233008"/>
                <a:gd name="connsiteY4" fmla="*/ 537887 h 1576172"/>
                <a:gd name="connsiteX5" fmla="*/ 15432 w 233008"/>
                <a:gd name="connsiteY5" fmla="*/ 436287 h 1576172"/>
                <a:gd name="connsiteX6" fmla="*/ 205932 w 233008"/>
                <a:gd name="connsiteY6" fmla="*/ 1067053 h 1576172"/>
                <a:gd name="connsiteX7" fmla="*/ 125499 w 233008"/>
                <a:gd name="connsiteY7" fmla="*/ 732620 h 1576172"/>
                <a:gd name="connsiteX8" fmla="*/ 172066 w 233008"/>
                <a:gd name="connsiteY8" fmla="*/ 1168653 h 1576172"/>
                <a:gd name="connsiteX9" fmla="*/ 231332 w 233008"/>
                <a:gd name="connsiteY9" fmla="*/ 1575053 h 1576172"/>
                <a:gd name="connsiteX10" fmla="*/ 210166 w 233008"/>
                <a:gd name="connsiteY10" fmla="*/ 1278720 h 1576172"/>
                <a:gd name="connsiteX11" fmla="*/ 142432 w 233008"/>
                <a:gd name="connsiteY11" fmla="*/ 956987 h 1576172"/>
                <a:gd name="connsiteX12" fmla="*/ 146666 w 233008"/>
                <a:gd name="connsiteY12" fmla="*/ 1257553 h 1576172"/>
                <a:gd name="connsiteX13" fmla="*/ 78932 w 233008"/>
                <a:gd name="connsiteY13" fmla="*/ 694520 h 1576172"/>
                <a:gd name="connsiteX14" fmla="*/ 11199 w 233008"/>
                <a:gd name="connsiteY14" fmla="*/ 478620 h 1576172"/>
                <a:gd name="connsiteX15" fmla="*/ 61999 w 233008"/>
                <a:gd name="connsiteY15" fmla="*/ 364320 h 1576172"/>
                <a:gd name="connsiteX16" fmla="*/ 201699 w 233008"/>
                <a:gd name="connsiteY16" fmla="*/ 253 h 1576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3008" h="1576172">
                  <a:moveTo>
                    <a:pt x="201699" y="253"/>
                  </a:moveTo>
                  <a:cubicBezTo>
                    <a:pt x="193233" y="-9625"/>
                    <a:pt x="35894" y="272597"/>
                    <a:pt x="11199" y="305053"/>
                  </a:cubicBezTo>
                  <a:cubicBezTo>
                    <a:pt x="-13496" y="337509"/>
                    <a:pt x="53532" y="182287"/>
                    <a:pt x="53532" y="194987"/>
                  </a:cubicBezTo>
                  <a:cubicBezTo>
                    <a:pt x="53532" y="207687"/>
                    <a:pt x="18254" y="324103"/>
                    <a:pt x="11199" y="381253"/>
                  </a:cubicBezTo>
                  <a:cubicBezTo>
                    <a:pt x="4144" y="438403"/>
                    <a:pt x="10494" y="528715"/>
                    <a:pt x="11199" y="537887"/>
                  </a:cubicBezTo>
                  <a:cubicBezTo>
                    <a:pt x="11904" y="547059"/>
                    <a:pt x="-17023" y="348093"/>
                    <a:pt x="15432" y="436287"/>
                  </a:cubicBezTo>
                  <a:cubicBezTo>
                    <a:pt x="47887" y="524481"/>
                    <a:pt x="187588" y="1017664"/>
                    <a:pt x="205932" y="1067053"/>
                  </a:cubicBezTo>
                  <a:cubicBezTo>
                    <a:pt x="224276" y="1116442"/>
                    <a:pt x="131143" y="715687"/>
                    <a:pt x="125499" y="732620"/>
                  </a:cubicBezTo>
                  <a:cubicBezTo>
                    <a:pt x="119855" y="749553"/>
                    <a:pt x="154427" y="1028248"/>
                    <a:pt x="172066" y="1168653"/>
                  </a:cubicBezTo>
                  <a:cubicBezTo>
                    <a:pt x="189705" y="1309059"/>
                    <a:pt x="224982" y="1556709"/>
                    <a:pt x="231332" y="1575053"/>
                  </a:cubicBezTo>
                  <a:cubicBezTo>
                    <a:pt x="237682" y="1593397"/>
                    <a:pt x="224983" y="1381731"/>
                    <a:pt x="210166" y="1278720"/>
                  </a:cubicBezTo>
                  <a:cubicBezTo>
                    <a:pt x="195349" y="1175709"/>
                    <a:pt x="153015" y="960515"/>
                    <a:pt x="142432" y="956987"/>
                  </a:cubicBezTo>
                  <a:cubicBezTo>
                    <a:pt x="131849" y="953459"/>
                    <a:pt x="157249" y="1301297"/>
                    <a:pt x="146666" y="1257553"/>
                  </a:cubicBezTo>
                  <a:cubicBezTo>
                    <a:pt x="136083" y="1213809"/>
                    <a:pt x="101510" y="824342"/>
                    <a:pt x="78932" y="694520"/>
                  </a:cubicBezTo>
                  <a:cubicBezTo>
                    <a:pt x="56354" y="564698"/>
                    <a:pt x="14021" y="533653"/>
                    <a:pt x="11199" y="478620"/>
                  </a:cubicBezTo>
                  <a:cubicBezTo>
                    <a:pt x="8377" y="423587"/>
                    <a:pt x="32366" y="439109"/>
                    <a:pt x="61999" y="364320"/>
                  </a:cubicBezTo>
                  <a:cubicBezTo>
                    <a:pt x="91632" y="289531"/>
                    <a:pt x="210165" y="10131"/>
                    <a:pt x="201699" y="2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フリーフォーム: 図形 1139">
              <a:extLst>
                <a:ext uri="{FF2B5EF4-FFF2-40B4-BE49-F238E27FC236}">
                  <a16:creationId xmlns:a16="http://schemas.microsoft.com/office/drawing/2014/main" id="{DA1DD36B-D620-49B7-AF7C-7677D52710D8}"/>
                </a:ext>
              </a:extLst>
            </p:cNvPr>
            <p:cNvSpPr/>
            <p:nvPr/>
          </p:nvSpPr>
          <p:spPr>
            <a:xfrm>
              <a:off x="2863180" y="7369953"/>
              <a:ext cx="278941" cy="1474621"/>
            </a:xfrm>
            <a:custGeom>
              <a:avLst/>
              <a:gdLst>
                <a:gd name="connsiteX0" fmla="*/ 239853 w 278941"/>
                <a:gd name="connsiteY0" fmla="*/ 4514 h 1474621"/>
                <a:gd name="connsiteX1" fmla="*/ 2787 w 278941"/>
                <a:gd name="connsiteY1" fmla="*/ 512514 h 1474621"/>
                <a:gd name="connsiteX2" fmla="*/ 108620 w 278941"/>
                <a:gd name="connsiteY2" fmla="*/ 203480 h 1474621"/>
                <a:gd name="connsiteX3" fmla="*/ 87453 w 278941"/>
                <a:gd name="connsiteY3" fmla="*/ 453247 h 1474621"/>
                <a:gd name="connsiteX4" fmla="*/ 197520 w 278941"/>
                <a:gd name="connsiteY4" fmla="*/ 999347 h 1474621"/>
                <a:gd name="connsiteX5" fmla="*/ 163653 w 278941"/>
                <a:gd name="connsiteY5" fmla="*/ 935847 h 1474621"/>
                <a:gd name="connsiteX6" fmla="*/ 277953 w 278941"/>
                <a:gd name="connsiteY6" fmla="*/ 1469247 h 1474621"/>
                <a:gd name="connsiteX7" fmla="*/ 87453 w 278941"/>
                <a:gd name="connsiteY7" fmla="*/ 554847 h 1474621"/>
                <a:gd name="connsiteX8" fmla="*/ 100153 w 278941"/>
                <a:gd name="connsiteY8" fmla="*/ 728414 h 1474621"/>
                <a:gd name="connsiteX9" fmla="*/ 87453 w 278941"/>
                <a:gd name="connsiteY9" fmla="*/ 440547 h 1474621"/>
                <a:gd name="connsiteX10" fmla="*/ 142487 w 278941"/>
                <a:gd name="connsiteY10" fmla="*/ 271214 h 1474621"/>
                <a:gd name="connsiteX11" fmla="*/ 239853 w 278941"/>
                <a:gd name="connsiteY11" fmla="*/ 4514 h 1474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8941" h="1474621">
                  <a:moveTo>
                    <a:pt x="239853" y="4514"/>
                  </a:moveTo>
                  <a:cubicBezTo>
                    <a:pt x="216570" y="44731"/>
                    <a:pt x="24659" y="479353"/>
                    <a:pt x="2787" y="512514"/>
                  </a:cubicBezTo>
                  <a:cubicBezTo>
                    <a:pt x="-19085" y="545675"/>
                    <a:pt x="94509" y="213358"/>
                    <a:pt x="108620" y="203480"/>
                  </a:cubicBezTo>
                  <a:cubicBezTo>
                    <a:pt x="122731" y="193602"/>
                    <a:pt x="72636" y="320603"/>
                    <a:pt x="87453" y="453247"/>
                  </a:cubicBezTo>
                  <a:cubicBezTo>
                    <a:pt x="102270" y="585891"/>
                    <a:pt x="184820" y="918914"/>
                    <a:pt x="197520" y="999347"/>
                  </a:cubicBezTo>
                  <a:cubicBezTo>
                    <a:pt x="210220" y="1079780"/>
                    <a:pt x="150248" y="857530"/>
                    <a:pt x="163653" y="935847"/>
                  </a:cubicBezTo>
                  <a:cubicBezTo>
                    <a:pt x="177058" y="1014164"/>
                    <a:pt x="290653" y="1532747"/>
                    <a:pt x="277953" y="1469247"/>
                  </a:cubicBezTo>
                  <a:cubicBezTo>
                    <a:pt x="265253" y="1405747"/>
                    <a:pt x="117086" y="678319"/>
                    <a:pt x="87453" y="554847"/>
                  </a:cubicBezTo>
                  <a:cubicBezTo>
                    <a:pt x="57820" y="431375"/>
                    <a:pt x="100153" y="747464"/>
                    <a:pt x="100153" y="728414"/>
                  </a:cubicBezTo>
                  <a:cubicBezTo>
                    <a:pt x="100153" y="709364"/>
                    <a:pt x="80397" y="516747"/>
                    <a:pt x="87453" y="440547"/>
                  </a:cubicBezTo>
                  <a:cubicBezTo>
                    <a:pt x="94509" y="364347"/>
                    <a:pt x="116381" y="338242"/>
                    <a:pt x="142487" y="271214"/>
                  </a:cubicBezTo>
                  <a:cubicBezTo>
                    <a:pt x="168593" y="204186"/>
                    <a:pt x="263136" y="-35703"/>
                    <a:pt x="239853" y="45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1" name="フリーフォーム: 図形 1140">
              <a:extLst>
                <a:ext uri="{FF2B5EF4-FFF2-40B4-BE49-F238E27FC236}">
                  <a16:creationId xmlns:a16="http://schemas.microsoft.com/office/drawing/2014/main" id="{017B63C2-103C-48F4-9636-28955DF36950}"/>
                </a:ext>
              </a:extLst>
            </p:cNvPr>
            <p:cNvSpPr/>
            <p:nvPr/>
          </p:nvSpPr>
          <p:spPr>
            <a:xfrm>
              <a:off x="2662437" y="7760528"/>
              <a:ext cx="359112" cy="1638177"/>
            </a:xfrm>
            <a:custGeom>
              <a:avLst/>
              <a:gdLst>
                <a:gd name="connsiteX0" fmla="*/ 195063 w 359112"/>
                <a:gd name="connsiteY0" fmla="*/ 3405 h 1638177"/>
                <a:gd name="connsiteX1" fmla="*/ 262796 w 359112"/>
                <a:gd name="connsiteY1" fmla="*/ 663805 h 1638177"/>
                <a:gd name="connsiteX2" fmla="*/ 258563 w 359112"/>
                <a:gd name="connsiteY2" fmla="*/ 574905 h 1638177"/>
                <a:gd name="connsiteX3" fmla="*/ 258563 w 359112"/>
                <a:gd name="connsiteY3" fmla="*/ 1082905 h 1638177"/>
                <a:gd name="connsiteX4" fmla="*/ 245863 w 359112"/>
                <a:gd name="connsiteY4" fmla="*/ 613005 h 1638177"/>
                <a:gd name="connsiteX5" fmla="*/ 245863 w 359112"/>
                <a:gd name="connsiteY5" fmla="*/ 930505 h 1638177"/>
                <a:gd name="connsiteX6" fmla="*/ 330 w 359112"/>
                <a:gd name="connsiteY6" fmla="*/ 1637472 h 1638177"/>
                <a:gd name="connsiteX7" fmla="*/ 305130 w 359112"/>
                <a:gd name="connsiteY7" fmla="*/ 790805 h 1638177"/>
                <a:gd name="connsiteX8" fmla="*/ 288196 w 359112"/>
                <a:gd name="connsiteY8" fmla="*/ 972839 h 1638177"/>
                <a:gd name="connsiteX9" fmla="*/ 275496 w 359112"/>
                <a:gd name="connsiteY9" fmla="*/ 811972 h 1638177"/>
                <a:gd name="connsiteX10" fmla="*/ 355930 w 359112"/>
                <a:gd name="connsiteY10" fmla="*/ 1057505 h 1638177"/>
                <a:gd name="connsiteX11" fmla="*/ 334763 w 359112"/>
                <a:gd name="connsiteY11" fmla="*/ 1002472 h 1638177"/>
                <a:gd name="connsiteX12" fmla="*/ 258563 w 359112"/>
                <a:gd name="connsiteY12" fmla="*/ 629939 h 1638177"/>
                <a:gd name="connsiteX13" fmla="*/ 258563 w 359112"/>
                <a:gd name="connsiteY13" fmla="*/ 545272 h 1638177"/>
                <a:gd name="connsiteX14" fmla="*/ 203530 w 359112"/>
                <a:gd name="connsiteY14" fmla="*/ 409805 h 1638177"/>
                <a:gd name="connsiteX15" fmla="*/ 195063 w 359112"/>
                <a:gd name="connsiteY15" fmla="*/ 3405 h 1638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59112" h="1638177">
                  <a:moveTo>
                    <a:pt x="195063" y="3405"/>
                  </a:moveTo>
                  <a:cubicBezTo>
                    <a:pt x="204941" y="45738"/>
                    <a:pt x="252213" y="568555"/>
                    <a:pt x="262796" y="663805"/>
                  </a:cubicBezTo>
                  <a:cubicBezTo>
                    <a:pt x="273379" y="759055"/>
                    <a:pt x="259268" y="505055"/>
                    <a:pt x="258563" y="574905"/>
                  </a:cubicBezTo>
                  <a:cubicBezTo>
                    <a:pt x="257858" y="644755"/>
                    <a:pt x="260680" y="1076555"/>
                    <a:pt x="258563" y="1082905"/>
                  </a:cubicBezTo>
                  <a:cubicBezTo>
                    <a:pt x="256446" y="1089255"/>
                    <a:pt x="247980" y="638405"/>
                    <a:pt x="245863" y="613005"/>
                  </a:cubicBezTo>
                  <a:cubicBezTo>
                    <a:pt x="243746" y="587605"/>
                    <a:pt x="286785" y="759761"/>
                    <a:pt x="245863" y="930505"/>
                  </a:cubicBezTo>
                  <a:cubicBezTo>
                    <a:pt x="204941" y="1101250"/>
                    <a:pt x="-9548" y="1660755"/>
                    <a:pt x="330" y="1637472"/>
                  </a:cubicBezTo>
                  <a:cubicBezTo>
                    <a:pt x="10208" y="1614189"/>
                    <a:pt x="257152" y="901577"/>
                    <a:pt x="305130" y="790805"/>
                  </a:cubicBezTo>
                  <a:cubicBezTo>
                    <a:pt x="353108" y="680033"/>
                    <a:pt x="293135" y="969311"/>
                    <a:pt x="288196" y="972839"/>
                  </a:cubicBezTo>
                  <a:cubicBezTo>
                    <a:pt x="283257" y="976367"/>
                    <a:pt x="264207" y="797861"/>
                    <a:pt x="275496" y="811972"/>
                  </a:cubicBezTo>
                  <a:cubicBezTo>
                    <a:pt x="286785" y="826083"/>
                    <a:pt x="346052" y="1025755"/>
                    <a:pt x="355930" y="1057505"/>
                  </a:cubicBezTo>
                  <a:cubicBezTo>
                    <a:pt x="365808" y="1089255"/>
                    <a:pt x="350991" y="1073733"/>
                    <a:pt x="334763" y="1002472"/>
                  </a:cubicBezTo>
                  <a:cubicBezTo>
                    <a:pt x="318535" y="931211"/>
                    <a:pt x="271263" y="706139"/>
                    <a:pt x="258563" y="629939"/>
                  </a:cubicBezTo>
                  <a:cubicBezTo>
                    <a:pt x="245863" y="553739"/>
                    <a:pt x="267735" y="581961"/>
                    <a:pt x="258563" y="545272"/>
                  </a:cubicBezTo>
                  <a:cubicBezTo>
                    <a:pt x="249391" y="508583"/>
                    <a:pt x="213408" y="493766"/>
                    <a:pt x="203530" y="409805"/>
                  </a:cubicBezTo>
                  <a:cubicBezTo>
                    <a:pt x="193652" y="325844"/>
                    <a:pt x="185185" y="-38928"/>
                    <a:pt x="195063" y="34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2" name="フリーフォーム: 図形 1141">
              <a:extLst>
                <a:ext uri="{FF2B5EF4-FFF2-40B4-BE49-F238E27FC236}">
                  <a16:creationId xmlns:a16="http://schemas.microsoft.com/office/drawing/2014/main" id="{5A09F9F5-0168-4DFE-A1F2-F8B497609835}"/>
                </a:ext>
              </a:extLst>
            </p:cNvPr>
            <p:cNvSpPr/>
            <p:nvPr/>
          </p:nvSpPr>
          <p:spPr>
            <a:xfrm>
              <a:off x="2671230" y="7403485"/>
              <a:ext cx="376653" cy="1842906"/>
            </a:xfrm>
            <a:custGeom>
              <a:avLst/>
              <a:gdLst>
                <a:gd name="connsiteX0" fmla="*/ 372537 w 376653"/>
                <a:gd name="connsiteY0" fmla="*/ 4848 h 1842906"/>
                <a:gd name="connsiteX1" fmla="*/ 88903 w 376653"/>
                <a:gd name="connsiteY1" fmla="*/ 601748 h 1842906"/>
                <a:gd name="connsiteX2" fmla="*/ 211670 w 376653"/>
                <a:gd name="connsiteY2" fmla="*/ 271548 h 1842906"/>
                <a:gd name="connsiteX3" fmla="*/ 114303 w 376653"/>
                <a:gd name="connsiteY3" fmla="*/ 487448 h 1842906"/>
                <a:gd name="connsiteX4" fmla="*/ 114303 w 376653"/>
                <a:gd name="connsiteY4" fmla="*/ 749915 h 1842906"/>
                <a:gd name="connsiteX5" fmla="*/ 135470 w 376653"/>
                <a:gd name="connsiteY5" fmla="*/ 635615 h 1842906"/>
                <a:gd name="connsiteX6" fmla="*/ 135470 w 376653"/>
                <a:gd name="connsiteY6" fmla="*/ 1169015 h 1842906"/>
                <a:gd name="connsiteX7" fmla="*/ 139703 w 376653"/>
                <a:gd name="connsiteY7" fmla="*/ 1067415 h 1842906"/>
                <a:gd name="connsiteX8" fmla="*/ 3 w 376653"/>
                <a:gd name="connsiteY8" fmla="*/ 1842115 h 1842906"/>
                <a:gd name="connsiteX9" fmla="*/ 135470 w 376653"/>
                <a:gd name="connsiteY9" fmla="*/ 1219815 h 1842906"/>
                <a:gd name="connsiteX10" fmla="*/ 80437 w 376653"/>
                <a:gd name="connsiteY10" fmla="*/ 1520382 h 1842906"/>
                <a:gd name="connsiteX11" fmla="*/ 122770 w 376653"/>
                <a:gd name="connsiteY11" fmla="*/ 872682 h 1842906"/>
                <a:gd name="connsiteX12" fmla="*/ 131237 w 376653"/>
                <a:gd name="connsiteY12" fmla="*/ 407015 h 1842906"/>
                <a:gd name="connsiteX13" fmla="*/ 249770 w 376653"/>
                <a:gd name="connsiteY13" fmla="*/ 322348 h 1842906"/>
                <a:gd name="connsiteX14" fmla="*/ 372537 w 376653"/>
                <a:gd name="connsiteY14" fmla="*/ 4848 h 184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76653" h="1842906">
                  <a:moveTo>
                    <a:pt x="372537" y="4848"/>
                  </a:moveTo>
                  <a:cubicBezTo>
                    <a:pt x="345726" y="51415"/>
                    <a:pt x="115714" y="557298"/>
                    <a:pt x="88903" y="601748"/>
                  </a:cubicBezTo>
                  <a:cubicBezTo>
                    <a:pt x="62092" y="646198"/>
                    <a:pt x="207437" y="290598"/>
                    <a:pt x="211670" y="271548"/>
                  </a:cubicBezTo>
                  <a:cubicBezTo>
                    <a:pt x="215903" y="252498"/>
                    <a:pt x="130531" y="407720"/>
                    <a:pt x="114303" y="487448"/>
                  </a:cubicBezTo>
                  <a:cubicBezTo>
                    <a:pt x="98075" y="567176"/>
                    <a:pt x="110775" y="725221"/>
                    <a:pt x="114303" y="749915"/>
                  </a:cubicBezTo>
                  <a:cubicBezTo>
                    <a:pt x="117831" y="774609"/>
                    <a:pt x="131942" y="565765"/>
                    <a:pt x="135470" y="635615"/>
                  </a:cubicBezTo>
                  <a:cubicBezTo>
                    <a:pt x="138998" y="705465"/>
                    <a:pt x="134764" y="1097048"/>
                    <a:pt x="135470" y="1169015"/>
                  </a:cubicBezTo>
                  <a:cubicBezTo>
                    <a:pt x="136175" y="1240982"/>
                    <a:pt x="162281" y="955232"/>
                    <a:pt x="139703" y="1067415"/>
                  </a:cubicBezTo>
                  <a:cubicBezTo>
                    <a:pt x="117125" y="1179598"/>
                    <a:pt x="708" y="1816715"/>
                    <a:pt x="3" y="1842115"/>
                  </a:cubicBezTo>
                  <a:cubicBezTo>
                    <a:pt x="-703" y="1867515"/>
                    <a:pt x="122064" y="1273437"/>
                    <a:pt x="135470" y="1219815"/>
                  </a:cubicBezTo>
                  <a:cubicBezTo>
                    <a:pt x="148876" y="1166193"/>
                    <a:pt x="82554" y="1578237"/>
                    <a:pt x="80437" y="1520382"/>
                  </a:cubicBezTo>
                  <a:cubicBezTo>
                    <a:pt x="78320" y="1462527"/>
                    <a:pt x="114303" y="1058243"/>
                    <a:pt x="122770" y="872682"/>
                  </a:cubicBezTo>
                  <a:cubicBezTo>
                    <a:pt x="131237" y="687121"/>
                    <a:pt x="110070" y="498737"/>
                    <a:pt x="131237" y="407015"/>
                  </a:cubicBezTo>
                  <a:cubicBezTo>
                    <a:pt x="152404" y="315293"/>
                    <a:pt x="211670" y="383731"/>
                    <a:pt x="249770" y="322348"/>
                  </a:cubicBezTo>
                  <a:cubicBezTo>
                    <a:pt x="287870" y="260965"/>
                    <a:pt x="399348" y="-41719"/>
                    <a:pt x="372537" y="48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4" name="フリーフォーム: 図形 1143">
              <a:extLst>
                <a:ext uri="{FF2B5EF4-FFF2-40B4-BE49-F238E27FC236}">
                  <a16:creationId xmlns:a16="http://schemas.microsoft.com/office/drawing/2014/main" id="{A8952402-0D83-45AF-BBA9-1EF0CA24FE09}"/>
                </a:ext>
              </a:extLst>
            </p:cNvPr>
            <p:cNvSpPr/>
            <p:nvPr/>
          </p:nvSpPr>
          <p:spPr>
            <a:xfrm>
              <a:off x="2079331" y="8394245"/>
              <a:ext cx="701969" cy="1383697"/>
            </a:xfrm>
            <a:custGeom>
              <a:avLst/>
              <a:gdLst>
                <a:gd name="connsiteX0" fmla="*/ 562269 w 701969"/>
                <a:gd name="connsiteY0" fmla="*/ 4688 h 1383697"/>
                <a:gd name="connsiteX1" fmla="*/ 333669 w 701969"/>
                <a:gd name="connsiteY1" fmla="*/ 605822 h 1383697"/>
                <a:gd name="connsiteX2" fmla="*/ 503002 w 701969"/>
                <a:gd name="connsiteY2" fmla="*/ 140155 h 1383697"/>
                <a:gd name="connsiteX3" fmla="*/ 299802 w 701969"/>
                <a:gd name="connsiteY3" fmla="*/ 830188 h 1383697"/>
                <a:gd name="connsiteX4" fmla="*/ 701969 w 701969"/>
                <a:gd name="connsiteY4" fmla="*/ 4688 h 1383697"/>
                <a:gd name="connsiteX5" fmla="*/ 299802 w 701969"/>
                <a:gd name="connsiteY5" fmla="*/ 855588 h 1383697"/>
                <a:gd name="connsiteX6" fmla="*/ 282869 w 701969"/>
                <a:gd name="connsiteY6" fmla="*/ 796322 h 1383697"/>
                <a:gd name="connsiteX7" fmla="*/ 600369 w 701969"/>
                <a:gd name="connsiteY7" fmla="*/ 356055 h 1383697"/>
                <a:gd name="connsiteX8" fmla="*/ 11936 w 701969"/>
                <a:gd name="connsiteY8" fmla="*/ 1350888 h 1383697"/>
                <a:gd name="connsiteX9" fmla="*/ 198202 w 701969"/>
                <a:gd name="connsiteY9" fmla="*/ 1156155 h 1383697"/>
                <a:gd name="connsiteX10" fmla="*/ 113536 w 701969"/>
                <a:gd name="connsiteY10" fmla="*/ 1274688 h 1383697"/>
                <a:gd name="connsiteX11" fmla="*/ 295569 w 701969"/>
                <a:gd name="connsiteY11" fmla="*/ 842888 h 1383697"/>
                <a:gd name="connsiteX12" fmla="*/ 397169 w 701969"/>
                <a:gd name="connsiteY12" fmla="*/ 351822 h 1383697"/>
                <a:gd name="connsiteX13" fmla="*/ 562269 w 701969"/>
                <a:gd name="connsiteY13" fmla="*/ 4688 h 1383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01969" h="1383697">
                  <a:moveTo>
                    <a:pt x="562269" y="4688"/>
                  </a:moveTo>
                  <a:cubicBezTo>
                    <a:pt x="551686" y="47021"/>
                    <a:pt x="343547" y="583244"/>
                    <a:pt x="333669" y="605822"/>
                  </a:cubicBezTo>
                  <a:cubicBezTo>
                    <a:pt x="323791" y="628400"/>
                    <a:pt x="508646" y="102761"/>
                    <a:pt x="503002" y="140155"/>
                  </a:cubicBezTo>
                  <a:cubicBezTo>
                    <a:pt x="497358" y="177549"/>
                    <a:pt x="266641" y="852766"/>
                    <a:pt x="299802" y="830188"/>
                  </a:cubicBezTo>
                  <a:cubicBezTo>
                    <a:pt x="332963" y="807610"/>
                    <a:pt x="701969" y="455"/>
                    <a:pt x="701969" y="4688"/>
                  </a:cubicBezTo>
                  <a:cubicBezTo>
                    <a:pt x="701969" y="8921"/>
                    <a:pt x="369652" y="723649"/>
                    <a:pt x="299802" y="855588"/>
                  </a:cubicBezTo>
                  <a:cubicBezTo>
                    <a:pt x="229952" y="987527"/>
                    <a:pt x="232775" y="879577"/>
                    <a:pt x="282869" y="796322"/>
                  </a:cubicBezTo>
                  <a:cubicBezTo>
                    <a:pt x="332963" y="713067"/>
                    <a:pt x="645525" y="263627"/>
                    <a:pt x="600369" y="356055"/>
                  </a:cubicBezTo>
                  <a:cubicBezTo>
                    <a:pt x="555213" y="448483"/>
                    <a:pt x="78964" y="1217538"/>
                    <a:pt x="11936" y="1350888"/>
                  </a:cubicBezTo>
                  <a:cubicBezTo>
                    <a:pt x="-55092" y="1484238"/>
                    <a:pt x="181269" y="1168855"/>
                    <a:pt x="198202" y="1156155"/>
                  </a:cubicBezTo>
                  <a:cubicBezTo>
                    <a:pt x="215135" y="1143455"/>
                    <a:pt x="97308" y="1326899"/>
                    <a:pt x="113536" y="1274688"/>
                  </a:cubicBezTo>
                  <a:cubicBezTo>
                    <a:pt x="129764" y="1222477"/>
                    <a:pt x="248297" y="996699"/>
                    <a:pt x="295569" y="842888"/>
                  </a:cubicBezTo>
                  <a:cubicBezTo>
                    <a:pt x="342841" y="689077"/>
                    <a:pt x="352014" y="486583"/>
                    <a:pt x="397169" y="351822"/>
                  </a:cubicBezTo>
                  <a:cubicBezTo>
                    <a:pt x="442324" y="217061"/>
                    <a:pt x="572852" y="-37645"/>
                    <a:pt x="562269" y="46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5" name="フリーフォーム: 図形 1144">
              <a:extLst>
                <a:ext uri="{FF2B5EF4-FFF2-40B4-BE49-F238E27FC236}">
                  <a16:creationId xmlns:a16="http://schemas.microsoft.com/office/drawing/2014/main" id="{452977B1-F0A9-4E25-A291-70799F97D97F}"/>
                </a:ext>
              </a:extLst>
            </p:cNvPr>
            <p:cNvSpPr/>
            <p:nvPr/>
          </p:nvSpPr>
          <p:spPr>
            <a:xfrm>
              <a:off x="2179774" y="7200404"/>
              <a:ext cx="974802" cy="2410162"/>
            </a:xfrm>
            <a:custGeom>
              <a:avLst/>
              <a:gdLst>
                <a:gd name="connsiteX0" fmla="*/ 542259 w 974802"/>
                <a:gd name="connsiteY0" fmla="*/ 301063 h 2410162"/>
                <a:gd name="connsiteX1" fmla="*/ 516859 w 974802"/>
                <a:gd name="connsiteY1" fmla="*/ 373029 h 2410162"/>
                <a:gd name="connsiteX2" fmla="*/ 398326 w 974802"/>
                <a:gd name="connsiteY2" fmla="*/ 1147729 h 2410162"/>
                <a:gd name="connsiteX3" fmla="*/ 487226 w 974802"/>
                <a:gd name="connsiteY3" fmla="*/ 787896 h 2410162"/>
                <a:gd name="connsiteX4" fmla="*/ 275559 w 974802"/>
                <a:gd name="connsiteY4" fmla="*/ 1359396 h 2410162"/>
                <a:gd name="connsiteX5" fmla="*/ 148559 w 974802"/>
                <a:gd name="connsiteY5" fmla="*/ 1803896 h 2410162"/>
                <a:gd name="connsiteX6" fmla="*/ 169726 w 974802"/>
                <a:gd name="connsiteY6" fmla="*/ 1655729 h 2410162"/>
                <a:gd name="connsiteX7" fmla="*/ 393 w 974802"/>
                <a:gd name="connsiteY7" fmla="*/ 2409263 h 2410162"/>
                <a:gd name="connsiteX8" fmla="*/ 224759 w 974802"/>
                <a:gd name="connsiteY8" fmla="*/ 1786963 h 2410162"/>
                <a:gd name="connsiteX9" fmla="*/ 470293 w 974802"/>
                <a:gd name="connsiteY9" fmla="*/ 834463 h 2410162"/>
                <a:gd name="connsiteX10" fmla="*/ 508393 w 974802"/>
                <a:gd name="connsiteY10" fmla="*/ 491563 h 2410162"/>
                <a:gd name="connsiteX11" fmla="*/ 974059 w 974802"/>
                <a:gd name="connsiteY11" fmla="*/ 496 h 2410162"/>
                <a:gd name="connsiteX12" fmla="*/ 614226 w 974802"/>
                <a:gd name="connsiteY12" fmla="*/ 402663 h 2410162"/>
                <a:gd name="connsiteX13" fmla="*/ 516859 w 974802"/>
                <a:gd name="connsiteY13" fmla="*/ 576229 h 2410162"/>
                <a:gd name="connsiteX14" fmla="*/ 542259 w 974802"/>
                <a:gd name="connsiteY14" fmla="*/ 301063 h 2410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4802" h="2410162">
                  <a:moveTo>
                    <a:pt x="542259" y="301063"/>
                  </a:moveTo>
                  <a:cubicBezTo>
                    <a:pt x="542259" y="267196"/>
                    <a:pt x="540848" y="231918"/>
                    <a:pt x="516859" y="373029"/>
                  </a:cubicBezTo>
                  <a:cubicBezTo>
                    <a:pt x="492870" y="514140"/>
                    <a:pt x="403265" y="1078585"/>
                    <a:pt x="398326" y="1147729"/>
                  </a:cubicBezTo>
                  <a:cubicBezTo>
                    <a:pt x="393387" y="1216873"/>
                    <a:pt x="507687" y="752618"/>
                    <a:pt x="487226" y="787896"/>
                  </a:cubicBezTo>
                  <a:cubicBezTo>
                    <a:pt x="466765" y="823174"/>
                    <a:pt x="332004" y="1190063"/>
                    <a:pt x="275559" y="1359396"/>
                  </a:cubicBezTo>
                  <a:cubicBezTo>
                    <a:pt x="219114" y="1528729"/>
                    <a:pt x="166198" y="1754507"/>
                    <a:pt x="148559" y="1803896"/>
                  </a:cubicBezTo>
                  <a:cubicBezTo>
                    <a:pt x="130920" y="1853285"/>
                    <a:pt x="194420" y="1554835"/>
                    <a:pt x="169726" y="1655729"/>
                  </a:cubicBezTo>
                  <a:cubicBezTo>
                    <a:pt x="145032" y="1756624"/>
                    <a:pt x="-8779" y="2387391"/>
                    <a:pt x="393" y="2409263"/>
                  </a:cubicBezTo>
                  <a:cubicBezTo>
                    <a:pt x="9565" y="2431135"/>
                    <a:pt x="146442" y="2049430"/>
                    <a:pt x="224759" y="1786963"/>
                  </a:cubicBezTo>
                  <a:cubicBezTo>
                    <a:pt x="303076" y="1524496"/>
                    <a:pt x="423021" y="1050363"/>
                    <a:pt x="470293" y="834463"/>
                  </a:cubicBezTo>
                  <a:cubicBezTo>
                    <a:pt x="517565" y="618563"/>
                    <a:pt x="424432" y="630558"/>
                    <a:pt x="508393" y="491563"/>
                  </a:cubicBezTo>
                  <a:cubicBezTo>
                    <a:pt x="592354" y="352568"/>
                    <a:pt x="956420" y="15313"/>
                    <a:pt x="974059" y="496"/>
                  </a:cubicBezTo>
                  <a:cubicBezTo>
                    <a:pt x="991698" y="-14321"/>
                    <a:pt x="690426" y="306708"/>
                    <a:pt x="614226" y="402663"/>
                  </a:cubicBezTo>
                  <a:cubicBezTo>
                    <a:pt x="538026" y="498618"/>
                    <a:pt x="530970" y="587518"/>
                    <a:pt x="516859" y="576229"/>
                  </a:cubicBezTo>
                  <a:cubicBezTo>
                    <a:pt x="502748" y="564940"/>
                    <a:pt x="542259" y="334930"/>
                    <a:pt x="542259" y="3010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6" name="フリーフォーム: 図形 1145">
              <a:extLst>
                <a:ext uri="{FF2B5EF4-FFF2-40B4-BE49-F238E27FC236}">
                  <a16:creationId xmlns:a16="http://schemas.microsoft.com/office/drawing/2014/main" id="{8509F692-8C4B-42C7-BB3E-2F9DDD86FCFD}"/>
                </a:ext>
              </a:extLst>
            </p:cNvPr>
            <p:cNvSpPr/>
            <p:nvPr/>
          </p:nvSpPr>
          <p:spPr>
            <a:xfrm>
              <a:off x="3555830" y="5744265"/>
              <a:ext cx="520201" cy="394068"/>
            </a:xfrm>
            <a:custGeom>
              <a:avLst/>
              <a:gdLst>
                <a:gd name="connsiteX0" fmla="*/ 67903 w 520201"/>
                <a:gd name="connsiteY0" fmla="*/ 368 h 394068"/>
                <a:gd name="connsiteX1" fmla="*/ 338837 w 520201"/>
                <a:gd name="connsiteY1" fmla="*/ 173935 h 394068"/>
                <a:gd name="connsiteX2" fmla="*/ 241470 w 520201"/>
                <a:gd name="connsiteY2" fmla="*/ 106202 h 394068"/>
                <a:gd name="connsiteX3" fmla="*/ 334603 w 520201"/>
                <a:gd name="connsiteY3" fmla="*/ 195102 h 394068"/>
                <a:gd name="connsiteX4" fmla="*/ 376937 w 520201"/>
                <a:gd name="connsiteY4" fmla="*/ 106202 h 394068"/>
                <a:gd name="connsiteX5" fmla="*/ 355770 w 520201"/>
                <a:gd name="connsiteY5" fmla="*/ 241668 h 394068"/>
                <a:gd name="connsiteX6" fmla="*/ 457370 w 520201"/>
                <a:gd name="connsiteY6" fmla="*/ 267068 h 394068"/>
                <a:gd name="connsiteX7" fmla="*/ 170 w 520201"/>
                <a:gd name="connsiteY7" fmla="*/ 186635 h 394068"/>
                <a:gd name="connsiteX8" fmla="*/ 402337 w 520201"/>
                <a:gd name="connsiteY8" fmla="*/ 322102 h 394068"/>
                <a:gd name="connsiteX9" fmla="*/ 292270 w 520201"/>
                <a:gd name="connsiteY9" fmla="*/ 347502 h 394068"/>
                <a:gd name="connsiteX10" fmla="*/ 516637 w 520201"/>
                <a:gd name="connsiteY10" fmla="*/ 394068 h 394068"/>
                <a:gd name="connsiteX11" fmla="*/ 419270 w 520201"/>
                <a:gd name="connsiteY11" fmla="*/ 347502 h 394068"/>
                <a:gd name="connsiteX12" fmla="*/ 275337 w 520201"/>
                <a:gd name="connsiteY12" fmla="*/ 212035 h 394068"/>
                <a:gd name="connsiteX13" fmla="*/ 330370 w 520201"/>
                <a:gd name="connsiteY13" fmla="*/ 228968 h 394068"/>
                <a:gd name="connsiteX14" fmla="*/ 67903 w 520201"/>
                <a:gd name="connsiteY14" fmla="*/ 368 h 394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20201" h="394068">
                  <a:moveTo>
                    <a:pt x="67903" y="368"/>
                  </a:moveTo>
                  <a:cubicBezTo>
                    <a:pt x="69314" y="-8804"/>
                    <a:pt x="309909" y="156296"/>
                    <a:pt x="338837" y="173935"/>
                  </a:cubicBezTo>
                  <a:cubicBezTo>
                    <a:pt x="367765" y="191574"/>
                    <a:pt x="242176" y="102674"/>
                    <a:pt x="241470" y="106202"/>
                  </a:cubicBezTo>
                  <a:cubicBezTo>
                    <a:pt x="240764" y="109730"/>
                    <a:pt x="312025" y="195102"/>
                    <a:pt x="334603" y="195102"/>
                  </a:cubicBezTo>
                  <a:cubicBezTo>
                    <a:pt x="357181" y="195102"/>
                    <a:pt x="373409" y="98441"/>
                    <a:pt x="376937" y="106202"/>
                  </a:cubicBezTo>
                  <a:cubicBezTo>
                    <a:pt x="380465" y="113963"/>
                    <a:pt x="342365" y="214857"/>
                    <a:pt x="355770" y="241668"/>
                  </a:cubicBezTo>
                  <a:cubicBezTo>
                    <a:pt x="369176" y="268479"/>
                    <a:pt x="516637" y="276240"/>
                    <a:pt x="457370" y="267068"/>
                  </a:cubicBezTo>
                  <a:cubicBezTo>
                    <a:pt x="398103" y="257896"/>
                    <a:pt x="9342" y="177463"/>
                    <a:pt x="170" y="186635"/>
                  </a:cubicBezTo>
                  <a:cubicBezTo>
                    <a:pt x="-9002" y="195807"/>
                    <a:pt x="353654" y="295291"/>
                    <a:pt x="402337" y="322102"/>
                  </a:cubicBezTo>
                  <a:cubicBezTo>
                    <a:pt x="451020" y="348913"/>
                    <a:pt x="273220" y="335508"/>
                    <a:pt x="292270" y="347502"/>
                  </a:cubicBezTo>
                  <a:cubicBezTo>
                    <a:pt x="311320" y="359496"/>
                    <a:pt x="495470" y="394068"/>
                    <a:pt x="516637" y="394068"/>
                  </a:cubicBezTo>
                  <a:cubicBezTo>
                    <a:pt x="537804" y="394068"/>
                    <a:pt x="459487" y="377841"/>
                    <a:pt x="419270" y="347502"/>
                  </a:cubicBezTo>
                  <a:cubicBezTo>
                    <a:pt x="379053" y="317163"/>
                    <a:pt x="290154" y="231790"/>
                    <a:pt x="275337" y="212035"/>
                  </a:cubicBezTo>
                  <a:cubicBezTo>
                    <a:pt x="260520" y="192280"/>
                    <a:pt x="362120" y="264951"/>
                    <a:pt x="330370" y="228968"/>
                  </a:cubicBezTo>
                  <a:cubicBezTo>
                    <a:pt x="298620" y="192985"/>
                    <a:pt x="66492" y="9540"/>
                    <a:pt x="67903" y="368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7" name="フリーフォーム: 図形 1146">
              <a:extLst>
                <a:ext uri="{FF2B5EF4-FFF2-40B4-BE49-F238E27FC236}">
                  <a16:creationId xmlns:a16="http://schemas.microsoft.com/office/drawing/2014/main" id="{9C30D2E7-0E4E-48D3-B2DB-2F4EB921EBAE}"/>
                </a:ext>
              </a:extLst>
            </p:cNvPr>
            <p:cNvSpPr/>
            <p:nvPr/>
          </p:nvSpPr>
          <p:spPr>
            <a:xfrm>
              <a:off x="4254500" y="5569156"/>
              <a:ext cx="959555" cy="628916"/>
            </a:xfrm>
            <a:custGeom>
              <a:avLst/>
              <a:gdLst>
                <a:gd name="connsiteX0" fmla="*/ 0 w 959555"/>
                <a:gd name="connsiteY0" fmla="*/ 95044 h 628916"/>
                <a:gd name="connsiteX1" fmla="*/ 600075 w 959555"/>
                <a:gd name="connsiteY1" fmla="*/ 85519 h 628916"/>
                <a:gd name="connsiteX2" fmla="*/ 460375 w 959555"/>
                <a:gd name="connsiteY2" fmla="*/ 82344 h 628916"/>
                <a:gd name="connsiteX3" fmla="*/ 177800 w 959555"/>
                <a:gd name="connsiteY3" fmla="*/ 82344 h 628916"/>
                <a:gd name="connsiteX4" fmla="*/ 523875 w 959555"/>
                <a:gd name="connsiteY4" fmla="*/ 82344 h 628916"/>
                <a:gd name="connsiteX5" fmla="*/ 171450 w 959555"/>
                <a:gd name="connsiteY5" fmla="*/ 41069 h 628916"/>
                <a:gd name="connsiteX6" fmla="*/ 434975 w 959555"/>
                <a:gd name="connsiteY6" fmla="*/ 28369 h 628916"/>
                <a:gd name="connsiteX7" fmla="*/ 273050 w 959555"/>
                <a:gd name="connsiteY7" fmla="*/ 2969 h 628916"/>
                <a:gd name="connsiteX8" fmla="*/ 695325 w 959555"/>
                <a:gd name="connsiteY8" fmla="*/ 104569 h 628916"/>
                <a:gd name="connsiteX9" fmla="*/ 682625 w 959555"/>
                <a:gd name="connsiteY9" fmla="*/ 101394 h 628916"/>
                <a:gd name="connsiteX10" fmla="*/ 831850 w 959555"/>
                <a:gd name="connsiteY10" fmla="*/ 139494 h 628916"/>
                <a:gd name="connsiteX11" fmla="*/ 860425 w 959555"/>
                <a:gd name="connsiteY11" fmla="*/ 202994 h 628916"/>
                <a:gd name="connsiteX12" fmla="*/ 831850 w 959555"/>
                <a:gd name="connsiteY12" fmla="*/ 126794 h 628916"/>
                <a:gd name="connsiteX13" fmla="*/ 917575 w 959555"/>
                <a:gd name="connsiteY13" fmla="*/ 152194 h 628916"/>
                <a:gd name="connsiteX14" fmla="*/ 898525 w 959555"/>
                <a:gd name="connsiteY14" fmla="*/ 69644 h 628916"/>
                <a:gd name="connsiteX15" fmla="*/ 898525 w 959555"/>
                <a:gd name="connsiteY15" fmla="*/ 133144 h 628916"/>
                <a:gd name="connsiteX16" fmla="*/ 927100 w 959555"/>
                <a:gd name="connsiteY16" fmla="*/ 434769 h 628916"/>
                <a:gd name="connsiteX17" fmla="*/ 927100 w 959555"/>
                <a:gd name="connsiteY17" fmla="*/ 355394 h 628916"/>
                <a:gd name="connsiteX18" fmla="*/ 923925 w 959555"/>
                <a:gd name="connsiteY18" fmla="*/ 625269 h 628916"/>
                <a:gd name="connsiteX19" fmla="*/ 930275 w 959555"/>
                <a:gd name="connsiteY19" fmla="*/ 510969 h 628916"/>
                <a:gd name="connsiteX20" fmla="*/ 942975 w 959555"/>
                <a:gd name="connsiteY20" fmla="*/ 504619 h 628916"/>
                <a:gd name="connsiteX21" fmla="*/ 958850 w 959555"/>
                <a:gd name="connsiteY21" fmla="*/ 542719 h 628916"/>
                <a:gd name="connsiteX22" fmla="*/ 946150 w 959555"/>
                <a:gd name="connsiteY22" fmla="*/ 491919 h 628916"/>
                <a:gd name="connsiteX23" fmla="*/ 857250 w 959555"/>
                <a:gd name="connsiteY23" fmla="*/ 244269 h 628916"/>
                <a:gd name="connsiteX24" fmla="*/ 844550 w 959555"/>
                <a:gd name="connsiteY24" fmla="*/ 244269 h 628916"/>
                <a:gd name="connsiteX25" fmla="*/ 736600 w 959555"/>
                <a:gd name="connsiteY25" fmla="*/ 161719 h 628916"/>
                <a:gd name="connsiteX26" fmla="*/ 774700 w 959555"/>
                <a:gd name="connsiteY26" fmla="*/ 199819 h 628916"/>
                <a:gd name="connsiteX27" fmla="*/ 558800 w 959555"/>
                <a:gd name="connsiteY27" fmla="*/ 95044 h 628916"/>
                <a:gd name="connsiteX28" fmla="*/ 0 w 959555"/>
                <a:gd name="connsiteY28" fmla="*/ 95044 h 628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959555" h="628916">
                  <a:moveTo>
                    <a:pt x="0" y="95044"/>
                  </a:moveTo>
                  <a:lnTo>
                    <a:pt x="600075" y="85519"/>
                  </a:lnTo>
                  <a:lnTo>
                    <a:pt x="460375" y="82344"/>
                  </a:lnTo>
                  <a:lnTo>
                    <a:pt x="177800" y="82344"/>
                  </a:lnTo>
                  <a:cubicBezTo>
                    <a:pt x="188383" y="82344"/>
                    <a:pt x="524933" y="89223"/>
                    <a:pt x="523875" y="82344"/>
                  </a:cubicBezTo>
                  <a:cubicBezTo>
                    <a:pt x="522817" y="75465"/>
                    <a:pt x="186267" y="50065"/>
                    <a:pt x="171450" y="41069"/>
                  </a:cubicBezTo>
                  <a:cubicBezTo>
                    <a:pt x="156633" y="32073"/>
                    <a:pt x="418042" y="34719"/>
                    <a:pt x="434975" y="28369"/>
                  </a:cubicBezTo>
                  <a:cubicBezTo>
                    <a:pt x="451908" y="22019"/>
                    <a:pt x="229658" y="-9731"/>
                    <a:pt x="273050" y="2969"/>
                  </a:cubicBezTo>
                  <a:cubicBezTo>
                    <a:pt x="316442" y="15669"/>
                    <a:pt x="627063" y="88165"/>
                    <a:pt x="695325" y="104569"/>
                  </a:cubicBezTo>
                  <a:lnTo>
                    <a:pt x="682625" y="101394"/>
                  </a:lnTo>
                  <a:cubicBezTo>
                    <a:pt x="705379" y="107215"/>
                    <a:pt x="802217" y="122561"/>
                    <a:pt x="831850" y="139494"/>
                  </a:cubicBezTo>
                  <a:cubicBezTo>
                    <a:pt x="861483" y="156427"/>
                    <a:pt x="860425" y="205111"/>
                    <a:pt x="860425" y="202994"/>
                  </a:cubicBezTo>
                  <a:cubicBezTo>
                    <a:pt x="860425" y="200877"/>
                    <a:pt x="822325" y="135261"/>
                    <a:pt x="831850" y="126794"/>
                  </a:cubicBezTo>
                  <a:cubicBezTo>
                    <a:pt x="841375" y="118327"/>
                    <a:pt x="906463" y="161719"/>
                    <a:pt x="917575" y="152194"/>
                  </a:cubicBezTo>
                  <a:cubicBezTo>
                    <a:pt x="928688" y="142669"/>
                    <a:pt x="901700" y="72819"/>
                    <a:pt x="898525" y="69644"/>
                  </a:cubicBezTo>
                  <a:cubicBezTo>
                    <a:pt x="895350" y="66469"/>
                    <a:pt x="893763" y="72290"/>
                    <a:pt x="898525" y="133144"/>
                  </a:cubicBezTo>
                  <a:cubicBezTo>
                    <a:pt x="903287" y="193998"/>
                    <a:pt x="922338" y="397727"/>
                    <a:pt x="927100" y="434769"/>
                  </a:cubicBezTo>
                  <a:cubicBezTo>
                    <a:pt x="931862" y="471811"/>
                    <a:pt x="927629" y="323644"/>
                    <a:pt x="927100" y="355394"/>
                  </a:cubicBezTo>
                  <a:cubicBezTo>
                    <a:pt x="926571" y="387144"/>
                    <a:pt x="923396" y="599340"/>
                    <a:pt x="923925" y="625269"/>
                  </a:cubicBezTo>
                  <a:cubicBezTo>
                    <a:pt x="924454" y="651198"/>
                    <a:pt x="927100" y="531077"/>
                    <a:pt x="930275" y="510969"/>
                  </a:cubicBezTo>
                  <a:cubicBezTo>
                    <a:pt x="933450" y="490861"/>
                    <a:pt x="938213" y="499327"/>
                    <a:pt x="942975" y="504619"/>
                  </a:cubicBezTo>
                  <a:cubicBezTo>
                    <a:pt x="947738" y="509911"/>
                    <a:pt x="958321" y="544836"/>
                    <a:pt x="958850" y="542719"/>
                  </a:cubicBezTo>
                  <a:cubicBezTo>
                    <a:pt x="959379" y="540602"/>
                    <a:pt x="963083" y="541661"/>
                    <a:pt x="946150" y="491919"/>
                  </a:cubicBezTo>
                  <a:cubicBezTo>
                    <a:pt x="929217" y="442177"/>
                    <a:pt x="874183" y="285544"/>
                    <a:pt x="857250" y="244269"/>
                  </a:cubicBezTo>
                  <a:cubicBezTo>
                    <a:pt x="840317" y="202994"/>
                    <a:pt x="864658" y="258027"/>
                    <a:pt x="844550" y="244269"/>
                  </a:cubicBezTo>
                  <a:cubicBezTo>
                    <a:pt x="824442" y="230511"/>
                    <a:pt x="748242" y="169127"/>
                    <a:pt x="736600" y="161719"/>
                  </a:cubicBezTo>
                  <a:cubicBezTo>
                    <a:pt x="724958" y="154311"/>
                    <a:pt x="804333" y="210931"/>
                    <a:pt x="774700" y="199819"/>
                  </a:cubicBezTo>
                  <a:cubicBezTo>
                    <a:pt x="745067" y="188707"/>
                    <a:pt x="685271" y="115152"/>
                    <a:pt x="558800" y="95044"/>
                  </a:cubicBezTo>
                  <a:cubicBezTo>
                    <a:pt x="432329" y="74936"/>
                    <a:pt x="224102" y="77052"/>
                    <a:pt x="0" y="95044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9" name="フリーフォーム: 図形 1148">
              <a:extLst>
                <a:ext uri="{FF2B5EF4-FFF2-40B4-BE49-F238E27FC236}">
                  <a16:creationId xmlns:a16="http://schemas.microsoft.com/office/drawing/2014/main" id="{6A8E8C2A-F4E4-44B6-8A6C-DB49F730B2CF}"/>
                </a:ext>
              </a:extLst>
            </p:cNvPr>
            <p:cNvSpPr/>
            <p:nvPr/>
          </p:nvSpPr>
          <p:spPr>
            <a:xfrm>
              <a:off x="3635309" y="5559425"/>
              <a:ext cx="969213" cy="568894"/>
            </a:xfrm>
            <a:custGeom>
              <a:avLst/>
              <a:gdLst>
                <a:gd name="connsiteX0" fmla="*/ 209616 w 969213"/>
                <a:gd name="connsiteY0" fmla="*/ 320675 h 568894"/>
                <a:gd name="connsiteX1" fmla="*/ 323916 w 969213"/>
                <a:gd name="connsiteY1" fmla="*/ 149225 h 568894"/>
                <a:gd name="connsiteX2" fmla="*/ 282641 w 969213"/>
                <a:gd name="connsiteY2" fmla="*/ 352425 h 568894"/>
                <a:gd name="connsiteX3" fmla="*/ 317566 w 969213"/>
                <a:gd name="connsiteY3" fmla="*/ 203200 h 568894"/>
                <a:gd name="connsiteX4" fmla="*/ 762066 w 969213"/>
                <a:gd name="connsiteY4" fmla="*/ 69850 h 568894"/>
                <a:gd name="connsiteX5" fmla="*/ 514416 w 969213"/>
                <a:gd name="connsiteY5" fmla="*/ 149225 h 568894"/>
                <a:gd name="connsiteX6" fmla="*/ 968441 w 969213"/>
                <a:gd name="connsiteY6" fmla="*/ 76200 h 568894"/>
                <a:gd name="connsiteX7" fmla="*/ 628716 w 969213"/>
                <a:gd name="connsiteY7" fmla="*/ 101600 h 568894"/>
                <a:gd name="connsiteX8" fmla="*/ 850966 w 969213"/>
                <a:gd name="connsiteY8" fmla="*/ 0 h 568894"/>
                <a:gd name="connsiteX9" fmla="*/ 587441 w 969213"/>
                <a:gd name="connsiteY9" fmla="*/ 101600 h 568894"/>
                <a:gd name="connsiteX10" fmla="*/ 371541 w 969213"/>
                <a:gd name="connsiteY10" fmla="*/ 222250 h 568894"/>
                <a:gd name="connsiteX11" fmla="*/ 285816 w 969213"/>
                <a:gd name="connsiteY11" fmla="*/ 311150 h 568894"/>
                <a:gd name="connsiteX12" fmla="*/ 412816 w 969213"/>
                <a:gd name="connsiteY12" fmla="*/ 501650 h 568894"/>
                <a:gd name="connsiteX13" fmla="*/ 476316 w 969213"/>
                <a:gd name="connsiteY13" fmla="*/ 549275 h 568894"/>
                <a:gd name="connsiteX14" fmla="*/ 387416 w 969213"/>
                <a:gd name="connsiteY14" fmla="*/ 539750 h 568894"/>
                <a:gd name="connsiteX15" fmla="*/ 66 w 969213"/>
                <a:gd name="connsiteY15" fmla="*/ 381000 h 568894"/>
                <a:gd name="connsiteX16" fmla="*/ 419166 w 969213"/>
                <a:gd name="connsiteY16" fmla="*/ 568325 h 568894"/>
                <a:gd name="connsiteX17" fmla="*/ 333441 w 969213"/>
                <a:gd name="connsiteY17" fmla="*/ 434975 h 568894"/>
                <a:gd name="connsiteX18" fmla="*/ 209616 w 969213"/>
                <a:gd name="connsiteY18" fmla="*/ 320675 h 568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69213" h="568894">
                  <a:moveTo>
                    <a:pt x="209616" y="320675"/>
                  </a:moveTo>
                  <a:cubicBezTo>
                    <a:pt x="208029" y="273050"/>
                    <a:pt x="311745" y="143933"/>
                    <a:pt x="323916" y="149225"/>
                  </a:cubicBezTo>
                  <a:cubicBezTo>
                    <a:pt x="336087" y="154517"/>
                    <a:pt x="283699" y="343429"/>
                    <a:pt x="282641" y="352425"/>
                  </a:cubicBezTo>
                  <a:cubicBezTo>
                    <a:pt x="281583" y="361421"/>
                    <a:pt x="237662" y="250296"/>
                    <a:pt x="317566" y="203200"/>
                  </a:cubicBezTo>
                  <a:cubicBezTo>
                    <a:pt x="397470" y="156104"/>
                    <a:pt x="729258" y="78846"/>
                    <a:pt x="762066" y="69850"/>
                  </a:cubicBezTo>
                  <a:cubicBezTo>
                    <a:pt x="794874" y="60854"/>
                    <a:pt x="480020" y="148167"/>
                    <a:pt x="514416" y="149225"/>
                  </a:cubicBezTo>
                  <a:cubicBezTo>
                    <a:pt x="548812" y="150283"/>
                    <a:pt x="949391" y="84137"/>
                    <a:pt x="968441" y="76200"/>
                  </a:cubicBezTo>
                  <a:cubicBezTo>
                    <a:pt x="987491" y="68263"/>
                    <a:pt x="648295" y="114300"/>
                    <a:pt x="628716" y="101600"/>
                  </a:cubicBezTo>
                  <a:cubicBezTo>
                    <a:pt x="609137" y="88900"/>
                    <a:pt x="857845" y="0"/>
                    <a:pt x="850966" y="0"/>
                  </a:cubicBezTo>
                  <a:cubicBezTo>
                    <a:pt x="844087" y="0"/>
                    <a:pt x="667345" y="64558"/>
                    <a:pt x="587441" y="101600"/>
                  </a:cubicBezTo>
                  <a:cubicBezTo>
                    <a:pt x="507537" y="138642"/>
                    <a:pt x="421812" y="187325"/>
                    <a:pt x="371541" y="222250"/>
                  </a:cubicBezTo>
                  <a:cubicBezTo>
                    <a:pt x="321270" y="257175"/>
                    <a:pt x="278937" y="264583"/>
                    <a:pt x="285816" y="311150"/>
                  </a:cubicBezTo>
                  <a:cubicBezTo>
                    <a:pt x="292695" y="357717"/>
                    <a:pt x="381066" y="461963"/>
                    <a:pt x="412816" y="501650"/>
                  </a:cubicBezTo>
                  <a:cubicBezTo>
                    <a:pt x="444566" y="541338"/>
                    <a:pt x="480549" y="542925"/>
                    <a:pt x="476316" y="549275"/>
                  </a:cubicBezTo>
                  <a:cubicBezTo>
                    <a:pt x="472083" y="555625"/>
                    <a:pt x="466791" y="567796"/>
                    <a:pt x="387416" y="539750"/>
                  </a:cubicBezTo>
                  <a:cubicBezTo>
                    <a:pt x="308041" y="511704"/>
                    <a:pt x="-5226" y="376238"/>
                    <a:pt x="66" y="381000"/>
                  </a:cubicBezTo>
                  <a:cubicBezTo>
                    <a:pt x="5358" y="385763"/>
                    <a:pt x="363604" y="559329"/>
                    <a:pt x="419166" y="568325"/>
                  </a:cubicBezTo>
                  <a:cubicBezTo>
                    <a:pt x="474728" y="577321"/>
                    <a:pt x="366778" y="477308"/>
                    <a:pt x="333441" y="434975"/>
                  </a:cubicBezTo>
                  <a:cubicBezTo>
                    <a:pt x="300104" y="392642"/>
                    <a:pt x="211203" y="368300"/>
                    <a:pt x="209616" y="320675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0" name="フリーフォーム: 図形 1149">
              <a:extLst>
                <a:ext uri="{FF2B5EF4-FFF2-40B4-BE49-F238E27FC236}">
                  <a16:creationId xmlns:a16="http://schemas.microsoft.com/office/drawing/2014/main" id="{2245023F-D98B-4977-8DE5-13580572B3A7}"/>
                </a:ext>
              </a:extLst>
            </p:cNvPr>
            <p:cNvSpPr/>
            <p:nvPr/>
          </p:nvSpPr>
          <p:spPr>
            <a:xfrm>
              <a:off x="4416425" y="5770798"/>
              <a:ext cx="651120" cy="417859"/>
            </a:xfrm>
            <a:custGeom>
              <a:avLst/>
              <a:gdLst>
                <a:gd name="connsiteX0" fmla="*/ 0 w 651120"/>
                <a:gd name="connsiteY0" fmla="*/ 33102 h 417859"/>
                <a:gd name="connsiteX1" fmla="*/ 406400 w 651120"/>
                <a:gd name="connsiteY1" fmla="*/ 36277 h 417859"/>
                <a:gd name="connsiteX2" fmla="*/ 257175 w 651120"/>
                <a:gd name="connsiteY2" fmla="*/ 1352 h 417859"/>
                <a:gd name="connsiteX3" fmla="*/ 390525 w 651120"/>
                <a:gd name="connsiteY3" fmla="*/ 90252 h 417859"/>
                <a:gd name="connsiteX4" fmla="*/ 527050 w 651120"/>
                <a:gd name="connsiteY4" fmla="*/ 299802 h 417859"/>
                <a:gd name="connsiteX5" fmla="*/ 495300 w 651120"/>
                <a:gd name="connsiteY5" fmla="*/ 226777 h 417859"/>
                <a:gd name="connsiteX6" fmla="*/ 647700 w 651120"/>
                <a:gd name="connsiteY6" fmla="*/ 417277 h 417859"/>
                <a:gd name="connsiteX7" fmla="*/ 587375 w 651120"/>
                <a:gd name="connsiteY7" fmla="*/ 280752 h 417859"/>
                <a:gd name="connsiteX8" fmla="*/ 428625 w 651120"/>
                <a:gd name="connsiteY8" fmla="*/ 128352 h 417859"/>
                <a:gd name="connsiteX9" fmla="*/ 454025 w 651120"/>
                <a:gd name="connsiteY9" fmla="*/ 131527 h 417859"/>
                <a:gd name="connsiteX10" fmla="*/ 0 w 651120"/>
                <a:gd name="connsiteY10" fmla="*/ 33102 h 417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1120" h="417859">
                  <a:moveTo>
                    <a:pt x="0" y="33102"/>
                  </a:moveTo>
                  <a:cubicBezTo>
                    <a:pt x="181769" y="37335"/>
                    <a:pt x="363538" y="41569"/>
                    <a:pt x="406400" y="36277"/>
                  </a:cubicBezTo>
                  <a:cubicBezTo>
                    <a:pt x="449262" y="30985"/>
                    <a:pt x="259821" y="-7644"/>
                    <a:pt x="257175" y="1352"/>
                  </a:cubicBezTo>
                  <a:cubicBezTo>
                    <a:pt x="254529" y="10348"/>
                    <a:pt x="345546" y="40510"/>
                    <a:pt x="390525" y="90252"/>
                  </a:cubicBezTo>
                  <a:cubicBezTo>
                    <a:pt x="435504" y="139994"/>
                    <a:pt x="509588" y="277048"/>
                    <a:pt x="527050" y="299802"/>
                  </a:cubicBezTo>
                  <a:cubicBezTo>
                    <a:pt x="544513" y="322556"/>
                    <a:pt x="475192" y="207198"/>
                    <a:pt x="495300" y="226777"/>
                  </a:cubicBezTo>
                  <a:cubicBezTo>
                    <a:pt x="515408" y="246356"/>
                    <a:pt x="632354" y="408281"/>
                    <a:pt x="647700" y="417277"/>
                  </a:cubicBezTo>
                  <a:cubicBezTo>
                    <a:pt x="663046" y="426273"/>
                    <a:pt x="623887" y="328906"/>
                    <a:pt x="587375" y="280752"/>
                  </a:cubicBezTo>
                  <a:cubicBezTo>
                    <a:pt x="550863" y="232598"/>
                    <a:pt x="450850" y="153223"/>
                    <a:pt x="428625" y="128352"/>
                  </a:cubicBezTo>
                  <a:cubicBezTo>
                    <a:pt x="406400" y="103481"/>
                    <a:pt x="454025" y="131527"/>
                    <a:pt x="454025" y="131527"/>
                  </a:cubicBezTo>
                  <a:lnTo>
                    <a:pt x="0" y="33102"/>
                  </a:ln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1" name="フリーフォーム: 図形 1150">
              <a:extLst>
                <a:ext uri="{FF2B5EF4-FFF2-40B4-BE49-F238E27FC236}">
                  <a16:creationId xmlns:a16="http://schemas.microsoft.com/office/drawing/2014/main" id="{7864A984-6C5D-4FA1-85A8-8FB185488456}"/>
                </a:ext>
              </a:extLst>
            </p:cNvPr>
            <p:cNvSpPr/>
            <p:nvPr/>
          </p:nvSpPr>
          <p:spPr>
            <a:xfrm>
              <a:off x="3752349" y="6135113"/>
              <a:ext cx="1051600" cy="215433"/>
            </a:xfrm>
            <a:custGeom>
              <a:avLst/>
              <a:gdLst>
                <a:gd name="connsiteX0" fmla="*/ 501 w 1051600"/>
                <a:gd name="connsiteY0" fmla="*/ 5337 h 215433"/>
                <a:gd name="connsiteX1" fmla="*/ 273551 w 1051600"/>
                <a:gd name="connsiteY1" fmla="*/ 5337 h 215433"/>
                <a:gd name="connsiteX2" fmla="*/ 203701 w 1051600"/>
                <a:gd name="connsiteY2" fmla="*/ 30737 h 215433"/>
                <a:gd name="connsiteX3" fmla="*/ 324351 w 1051600"/>
                <a:gd name="connsiteY3" fmla="*/ 30737 h 215433"/>
                <a:gd name="connsiteX4" fmla="*/ 267201 w 1051600"/>
                <a:gd name="connsiteY4" fmla="*/ 154562 h 215433"/>
                <a:gd name="connsiteX5" fmla="*/ 340226 w 1051600"/>
                <a:gd name="connsiteY5" fmla="*/ 62487 h 215433"/>
                <a:gd name="connsiteX6" fmla="*/ 381501 w 1051600"/>
                <a:gd name="connsiteY6" fmla="*/ 186312 h 215433"/>
                <a:gd name="connsiteX7" fmla="*/ 429126 w 1051600"/>
                <a:gd name="connsiteY7" fmla="*/ 173612 h 215433"/>
                <a:gd name="connsiteX8" fmla="*/ 467226 w 1051600"/>
                <a:gd name="connsiteY8" fmla="*/ 179962 h 215433"/>
                <a:gd name="connsiteX9" fmla="*/ 841876 w 1051600"/>
                <a:gd name="connsiteY9" fmla="*/ 173612 h 215433"/>
                <a:gd name="connsiteX10" fmla="*/ 759326 w 1051600"/>
                <a:gd name="connsiteY10" fmla="*/ 148212 h 215433"/>
                <a:gd name="connsiteX11" fmla="*/ 1051426 w 1051600"/>
                <a:gd name="connsiteY11" fmla="*/ 151387 h 215433"/>
                <a:gd name="connsiteX12" fmla="*/ 711701 w 1051600"/>
                <a:gd name="connsiteY12" fmla="*/ 211712 h 215433"/>
                <a:gd name="connsiteX13" fmla="*/ 610101 w 1051600"/>
                <a:gd name="connsiteY13" fmla="*/ 208537 h 215433"/>
                <a:gd name="connsiteX14" fmla="*/ 730751 w 1051600"/>
                <a:gd name="connsiteY14" fmla="*/ 205362 h 215433"/>
                <a:gd name="connsiteX15" fmla="*/ 473576 w 1051600"/>
                <a:gd name="connsiteY15" fmla="*/ 173612 h 215433"/>
                <a:gd name="connsiteX16" fmla="*/ 352926 w 1051600"/>
                <a:gd name="connsiteY16" fmla="*/ 62487 h 215433"/>
                <a:gd name="connsiteX17" fmla="*/ 501 w 1051600"/>
                <a:gd name="connsiteY17" fmla="*/ 5337 h 215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51600" h="215433">
                  <a:moveTo>
                    <a:pt x="501" y="5337"/>
                  </a:moveTo>
                  <a:cubicBezTo>
                    <a:pt x="-12728" y="-4188"/>
                    <a:pt x="239684" y="1104"/>
                    <a:pt x="273551" y="5337"/>
                  </a:cubicBezTo>
                  <a:cubicBezTo>
                    <a:pt x="307418" y="9570"/>
                    <a:pt x="195234" y="26504"/>
                    <a:pt x="203701" y="30737"/>
                  </a:cubicBezTo>
                  <a:cubicBezTo>
                    <a:pt x="212168" y="34970"/>
                    <a:pt x="313768" y="10100"/>
                    <a:pt x="324351" y="30737"/>
                  </a:cubicBezTo>
                  <a:cubicBezTo>
                    <a:pt x="334934" y="51375"/>
                    <a:pt x="264555" y="149270"/>
                    <a:pt x="267201" y="154562"/>
                  </a:cubicBezTo>
                  <a:cubicBezTo>
                    <a:pt x="269847" y="159854"/>
                    <a:pt x="321176" y="57195"/>
                    <a:pt x="340226" y="62487"/>
                  </a:cubicBezTo>
                  <a:cubicBezTo>
                    <a:pt x="359276" y="67779"/>
                    <a:pt x="366684" y="167791"/>
                    <a:pt x="381501" y="186312"/>
                  </a:cubicBezTo>
                  <a:cubicBezTo>
                    <a:pt x="396318" y="204833"/>
                    <a:pt x="414839" y="174670"/>
                    <a:pt x="429126" y="173612"/>
                  </a:cubicBezTo>
                  <a:cubicBezTo>
                    <a:pt x="443413" y="172554"/>
                    <a:pt x="467226" y="179962"/>
                    <a:pt x="467226" y="179962"/>
                  </a:cubicBezTo>
                  <a:cubicBezTo>
                    <a:pt x="536018" y="179962"/>
                    <a:pt x="793193" y="178904"/>
                    <a:pt x="841876" y="173612"/>
                  </a:cubicBezTo>
                  <a:cubicBezTo>
                    <a:pt x="890559" y="168320"/>
                    <a:pt x="724401" y="151916"/>
                    <a:pt x="759326" y="148212"/>
                  </a:cubicBezTo>
                  <a:cubicBezTo>
                    <a:pt x="794251" y="144508"/>
                    <a:pt x="1059363" y="140804"/>
                    <a:pt x="1051426" y="151387"/>
                  </a:cubicBezTo>
                  <a:cubicBezTo>
                    <a:pt x="1043489" y="161970"/>
                    <a:pt x="785255" y="202187"/>
                    <a:pt x="711701" y="211712"/>
                  </a:cubicBezTo>
                  <a:cubicBezTo>
                    <a:pt x="638147" y="221237"/>
                    <a:pt x="606926" y="209595"/>
                    <a:pt x="610101" y="208537"/>
                  </a:cubicBezTo>
                  <a:cubicBezTo>
                    <a:pt x="613276" y="207479"/>
                    <a:pt x="753505" y="211183"/>
                    <a:pt x="730751" y="205362"/>
                  </a:cubicBezTo>
                  <a:cubicBezTo>
                    <a:pt x="707997" y="199541"/>
                    <a:pt x="536547" y="197424"/>
                    <a:pt x="473576" y="173612"/>
                  </a:cubicBezTo>
                  <a:cubicBezTo>
                    <a:pt x="410605" y="149800"/>
                    <a:pt x="427009" y="92120"/>
                    <a:pt x="352926" y="62487"/>
                  </a:cubicBezTo>
                  <a:cubicBezTo>
                    <a:pt x="278843" y="32854"/>
                    <a:pt x="13730" y="14862"/>
                    <a:pt x="501" y="5337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2" name="フリーフォーム: 図形 1151">
              <a:extLst>
                <a:ext uri="{FF2B5EF4-FFF2-40B4-BE49-F238E27FC236}">
                  <a16:creationId xmlns:a16="http://schemas.microsoft.com/office/drawing/2014/main" id="{EF5A71F2-4E3D-4ED4-A0F6-0B2E4C0714B9}"/>
                </a:ext>
              </a:extLst>
            </p:cNvPr>
            <p:cNvSpPr/>
            <p:nvPr/>
          </p:nvSpPr>
          <p:spPr>
            <a:xfrm>
              <a:off x="4095639" y="5577152"/>
              <a:ext cx="1137217" cy="976257"/>
            </a:xfrm>
            <a:custGeom>
              <a:avLst/>
              <a:gdLst>
                <a:gd name="connsiteX0" fmla="*/ 600186 w 1137217"/>
                <a:gd name="connsiteY0" fmla="*/ 1323 h 976257"/>
                <a:gd name="connsiteX1" fmla="*/ 1006586 w 1137217"/>
                <a:gd name="connsiteY1" fmla="*/ 236273 h 976257"/>
                <a:gd name="connsiteX2" fmla="*/ 990711 w 1137217"/>
                <a:gd name="connsiteY2" fmla="*/ 179123 h 976257"/>
                <a:gd name="connsiteX3" fmla="*/ 1120886 w 1137217"/>
                <a:gd name="connsiteY3" fmla="*/ 433123 h 976257"/>
                <a:gd name="connsiteX4" fmla="*/ 1120886 w 1137217"/>
                <a:gd name="connsiteY4" fmla="*/ 334698 h 976257"/>
                <a:gd name="connsiteX5" fmla="*/ 1114536 w 1137217"/>
                <a:gd name="connsiteY5" fmla="*/ 493448 h 976257"/>
                <a:gd name="connsiteX6" fmla="*/ 835136 w 1137217"/>
                <a:gd name="connsiteY6" fmla="*/ 972873 h 976257"/>
                <a:gd name="connsiteX7" fmla="*/ 981186 w 1137217"/>
                <a:gd name="connsiteY7" fmla="*/ 709348 h 976257"/>
                <a:gd name="connsiteX8" fmla="*/ 968486 w 1137217"/>
                <a:gd name="connsiteY8" fmla="*/ 747448 h 976257"/>
                <a:gd name="connsiteX9" fmla="*/ 981186 w 1137217"/>
                <a:gd name="connsiteY9" fmla="*/ 401373 h 976257"/>
                <a:gd name="connsiteX10" fmla="*/ 955786 w 1137217"/>
                <a:gd name="connsiteY10" fmla="*/ 353748 h 976257"/>
                <a:gd name="connsiteX11" fmla="*/ 965311 w 1137217"/>
                <a:gd name="connsiteY11" fmla="*/ 398198 h 976257"/>
                <a:gd name="connsiteX12" fmla="*/ 866886 w 1137217"/>
                <a:gd name="connsiteY12" fmla="*/ 248973 h 976257"/>
                <a:gd name="connsiteX13" fmla="*/ 809736 w 1137217"/>
                <a:gd name="connsiteY13" fmla="*/ 194998 h 976257"/>
                <a:gd name="connsiteX14" fmla="*/ 111 w 1137217"/>
                <a:gd name="connsiteY14" fmla="*/ 71173 h 976257"/>
                <a:gd name="connsiteX15" fmla="*/ 870061 w 1137217"/>
                <a:gd name="connsiteY15" fmla="*/ 141023 h 976257"/>
                <a:gd name="connsiteX16" fmla="*/ 958961 w 1137217"/>
                <a:gd name="connsiteY16" fmla="*/ 141023 h 976257"/>
                <a:gd name="connsiteX17" fmla="*/ 600186 w 1137217"/>
                <a:gd name="connsiteY17" fmla="*/ 1323 h 976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37217" h="976257">
                  <a:moveTo>
                    <a:pt x="600186" y="1323"/>
                  </a:moveTo>
                  <a:cubicBezTo>
                    <a:pt x="608123" y="17198"/>
                    <a:pt x="941498" y="206640"/>
                    <a:pt x="1006586" y="236273"/>
                  </a:cubicBezTo>
                  <a:cubicBezTo>
                    <a:pt x="1071674" y="265906"/>
                    <a:pt x="971661" y="146315"/>
                    <a:pt x="990711" y="179123"/>
                  </a:cubicBezTo>
                  <a:cubicBezTo>
                    <a:pt x="1009761" y="211931"/>
                    <a:pt x="1099190" y="407194"/>
                    <a:pt x="1120886" y="433123"/>
                  </a:cubicBezTo>
                  <a:cubicBezTo>
                    <a:pt x="1142582" y="459052"/>
                    <a:pt x="1121944" y="324644"/>
                    <a:pt x="1120886" y="334698"/>
                  </a:cubicBezTo>
                  <a:cubicBezTo>
                    <a:pt x="1119828" y="344752"/>
                    <a:pt x="1162161" y="387086"/>
                    <a:pt x="1114536" y="493448"/>
                  </a:cubicBezTo>
                  <a:cubicBezTo>
                    <a:pt x="1066911" y="599810"/>
                    <a:pt x="857361" y="936890"/>
                    <a:pt x="835136" y="972873"/>
                  </a:cubicBezTo>
                  <a:cubicBezTo>
                    <a:pt x="812911" y="1008856"/>
                    <a:pt x="958961" y="746919"/>
                    <a:pt x="981186" y="709348"/>
                  </a:cubicBezTo>
                  <a:cubicBezTo>
                    <a:pt x="1003411" y="671777"/>
                    <a:pt x="968486" y="798777"/>
                    <a:pt x="968486" y="747448"/>
                  </a:cubicBezTo>
                  <a:cubicBezTo>
                    <a:pt x="968486" y="696119"/>
                    <a:pt x="983303" y="466990"/>
                    <a:pt x="981186" y="401373"/>
                  </a:cubicBezTo>
                  <a:cubicBezTo>
                    <a:pt x="979069" y="335756"/>
                    <a:pt x="958432" y="354277"/>
                    <a:pt x="955786" y="353748"/>
                  </a:cubicBezTo>
                  <a:cubicBezTo>
                    <a:pt x="953140" y="353219"/>
                    <a:pt x="980128" y="415660"/>
                    <a:pt x="965311" y="398198"/>
                  </a:cubicBezTo>
                  <a:cubicBezTo>
                    <a:pt x="950494" y="380736"/>
                    <a:pt x="892815" y="282840"/>
                    <a:pt x="866886" y="248973"/>
                  </a:cubicBezTo>
                  <a:cubicBezTo>
                    <a:pt x="840957" y="215106"/>
                    <a:pt x="954199" y="224631"/>
                    <a:pt x="809736" y="194998"/>
                  </a:cubicBezTo>
                  <a:cubicBezTo>
                    <a:pt x="665274" y="165365"/>
                    <a:pt x="-9943" y="80169"/>
                    <a:pt x="111" y="71173"/>
                  </a:cubicBezTo>
                  <a:cubicBezTo>
                    <a:pt x="10165" y="62177"/>
                    <a:pt x="710253" y="129381"/>
                    <a:pt x="870061" y="141023"/>
                  </a:cubicBezTo>
                  <a:cubicBezTo>
                    <a:pt x="1029869" y="152665"/>
                    <a:pt x="1000765" y="164836"/>
                    <a:pt x="958961" y="141023"/>
                  </a:cubicBezTo>
                  <a:cubicBezTo>
                    <a:pt x="917157" y="117211"/>
                    <a:pt x="592249" y="-14552"/>
                    <a:pt x="600186" y="1323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3" name="フリーフォーム: 図形 1152">
              <a:extLst>
                <a:ext uri="{FF2B5EF4-FFF2-40B4-BE49-F238E27FC236}">
                  <a16:creationId xmlns:a16="http://schemas.microsoft.com/office/drawing/2014/main" id="{62D32D86-F9FE-4814-8C1A-99B7CD471BC8}"/>
                </a:ext>
              </a:extLst>
            </p:cNvPr>
            <p:cNvSpPr/>
            <p:nvPr/>
          </p:nvSpPr>
          <p:spPr>
            <a:xfrm>
              <a:off x="5342017" y="5625687"/>
              <a:ext cx="150733" cy="206788"/>
            </a:xfrm>
            <a:custGeom>
              <a:avLst/>
              <a:gdLst>
                <a:gd name="connsiteX0" fmla="*/ 1508 w 150733"/>
                <a:gd name="connsiteY0" fmla="*/ 413 h 206788"/>
                <a:gd name="connsiteX1" fmla="*/ 125333 w 150733"/>
                <a:gd name="connsiteY1" fmla="*/ 152813 h 206788"/>
                <a:gd name="connsiteX2" fmla="*/ 150733 w 150733"/>
                <a:gd name="connsiteY2" fmla="*/ 206788 h 206788"/>
                <a:gd name="connsiteX3" fmla="*/ 150733 w 150733"/>
                <a:gd name="connsiteY3" fmla="*/ 206788 h 206788"/>
                <a:gd name="connsiteX4" fmla="*/ 103108 w 150733"/>
                <a:gd name="connsiteY4" fmla="*/ 143288 h 206788"/>
                <a:gd name="connsiteX5" fmla="*/ 58658 w 150733"/>
                <a:gd name="connsiteY5" fmla="*/ 108363 h 206788"/>
                <a:gd name="connsiteX6" fmla="*/ 1508 w 150733"/>
                <a:gd name="connsiteY6" fmla="*/ 413 h 206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733" h="206788">
                  <a:moveTo>
                    <a:pt x="1508" y="413"/>
                  </a:moveTo>
                  <a:cubicBezTo>
                    <a:pt x="12621" y="7821"/>
                    <a:pt x="100462" y="118417"/>
                    <a:pt x="125333" y="152813"/>
                  </a:cubicBezTo>
                  <a:cubicBezTo>
                    <a:pt x="150204" y="187209"/>
                    <a:pt x="150733" y="206788"/>
                    <a:pt x="150733" y="206788"/>
                  </a:cubicBezTo>
                  <a:lnTo>
                    <a:pt x="150733" y="206788"/>
                  </a:lnTo>
                  <a:cubicBezTo>
                    <a:pt x="142796" y="196205"/>
                    <a:pt x="118454" y="159692"/>
                    <a:pt x="103108" y="143288"/>
                  </a:cubicBezTo>
                  <a:cubicBezTo>
                    <a:pt x="87762" y="126884"/>
                    <a:pt x="73475" y="129530"/>
                    <a:pt x="58658" y="108363"/>
                  </a:cubicBezTo>
                  <a:cubicBezTo>
                    <a:pt x="43841" y="87196"/>
                    <a:pt x="-9605" y="-6995"/>
                    <a:pt x="1508" y="413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4" name="フリーフォーム: 図形 1153">
              <a:extLst>
                <a:ext uri="{FF2B5EF4-FFF2-40B4-BE49-F238E27FC236}">
                  <a16:creationId xmlns:a16="http://schemas.microsoft.com/office/drawing/2014/main" id="{D5E94DB7-5E68-4C7A-B4FE-7E0302A796F7}"/>
                </a:ext>
              </a:extLst>
            </p:cNvPr>
            <p:cNvSpPr/>
            <p:nvPr/>
          </p:nvSpPr>
          <p:spPr>
            <a:xfrm>
              <a:off x="5447134" y="5572124"/>
              <a:ext cx="258527" cy="667806"/>
            </a:xfrm>
            <a:custGeom>
              <a:avLst/>
              <a:gdLst>
                <a:gd name="connsiteX0" fmla="*/ 258341 w 258527"/>
                <a:gd name="connsiteY0" fmla="*/ 1 h 667806"/>
                <a:gd name="connsiteX1" fmla="*/ 90066 w 258527"/>
                <a:gd name="connsiteY1" fmla="*/ 222251 h 667806"/>
                <a:gd name="connsiteX2" fmla="*/ 4341 w 258527"/>
                <a:gd name="connsiteY2" fmla="*/ 654051 h 667806"/>
                <a:gd name="connsiteX3" fmla="*/ 17041 w 258527"/>
                <a:gd name="connsiteY3" fmla="*/ 530226 h 667806"/>
                <a:gd name="connsiteX4" fmla="*/ 55141 w 258527"/>
                <a:gd name="connsiteY4" fmla="*/ 225426 h 667806"/>
                <a:gd name="connsiteX5" fmla="*/ 258341 w 258527"/>
                <a:gd name="connsiteY5" fmla="*/ 1 h 667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8527" h="667806">
                  <a:moveTo>
                    <a:pt x="258341" y="1"/>
                  </a:moveTo>
                  <a:cubicBezTo>
                    <a:pt x="264162" y="-528"/>
                    <a:pt x="132399" y="113243"/>
                    <a:pt x="90066" y="222251"/>
                  </a:cubicBezTo>
                  <a:cubicBezTo>
                    <a:pt x="47733" y="331259"/>
                    <a:pt x="16512" y="602722"/>
                    <a:pt x="4341" y="654051"/>
                  </a:cubicBezTo>
                  <a:cubicBezTo>
                    <a:pt x="-7830" y="705380"/>
                    <a:pt x="8574" y="601663"/>
                    <a:pt x="17041" y="530226"/>
                  </a:cubicBezTo>
                  <a:cubicBezTo>
                    <a:pt x="25508" y="458789"/>
                    <a:pt x="17041" y="313268"/>
                    <a:pt x="55141" y="225426"/>
                  </a:cubicBezTo>
                  <a:cubicBezTo>
                    <a:pt x="93241" y="137584"/>
                    <a:pt x="252520" y="530"/>
                    <a:pt x="258341" y="1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5" name="フリーフォーム: 図形 1154">
              <a:extLst>
                <a:ext uri="{FF2B5EF4-FFF2-40B4-BE49-F238E27FC236}">
                  <a16:creationId xmlns:a16="http://schemas.microsoft.com/office/drawing/2014/main" id="{A3827042-0D0A-40A9-B69C-E9A973C0DF9C}"/>
                </a:ext>
              </a:extLst>
            </p:cNvPr>
            <p:cNvSpPr/>
            <p:nvPr/>
          </p:nvSpPr>
          <p:spPr>
            <a:xfrm>
              <a:off x="5644249" y="5885222"/>
              <a:ext cx="238468" cy="1111661"/>
            </a:xfrm>
            <a:custGeom>
              <a:avLst/>
              <a:gdLst>
                <a:gd name="connsiteX0" fmla="*/ 162826 w 238468"/>
                <a:gd name="connsiteY0" fmla="*/ 156803 h 1111661"/>
                <a:gd name="connsiteX1" fmla="*/ 89801 w 238468"/>
                <a:gd name="connsiteY1" fmla="*/ 325078 h 1111661"/>
                <a:gd name="connsiteX2" fmla="*/ 175526 w 238468"/>
                <a:gd name="connsiteY2" fmla="*/ 607653 h 1111661"/>
                <a:gd name="connsiteX3" fmla="*/ 134251 w 238468"/>
                <a:gd name="connsiteY3" fmla="*/ 483828 h 1111661"/>
                <a:gd name="connsiteX4" fmla="*/ 235851 w 238468"/>
                <a:gd name="connsiteY4" fmla="*/ 1099778 h 1111661"/>
                <a:gd name="connsiteX5" fmla="*/ 197751 w 238468"/>
                <a:gd name="connsiteY5" fmla="*/ 855303 h 1111661"/>
                <a:gd name="connsiteX6" fmla="*/ 83451 w 238468"/>
                <a:gd name="connsiteY6" fmla="*/ 429853 h 1111661"/>
                <a:gd name="connsiteX7" fmla="*/ 64401 w 238468"/>
                <a:gd name="connsiteY7" fmla="*/ 547328 h 1111661"/>
                <a:gd name="connsiteX8" fmla="*/ 39001 w 238468"/>
                <a:gd name="connsiteY8" fmla="*/ 452078 h 1111661"/>
                <a:gd name="connsiteX9" fmla="*/ 901 w 238468"/>
                <a:gd name="connsiteY9" fmla="*/ 394928 h 1111661"/>
                <a:gd name="connsiteX10" fmla="*/ 80276 w 238468"/>
                <a:gd name="connsiteY10" fmla="*/ 23453 h 1111661"/>
                <a:gd name="connsiteX11" fmla="*/ 16776 w 238468"/>
                <a:gd name="connsiteY11" fmla="*/ 156803 h 1111661"/>
                <a:gd name="connsiteX12" fmla="*/ 118376 w 238468"/>
                <a:gd name="connsiteY12" fmla="*/ 1228 h 1111661"/>
                <a:gd name="connsiteX13" fmla="*/ 96151 w 238468"/>
                <a:gd name="connsiteY13" fmla="*/ 96478 h 1111661"/>
                <a:gd name="connsiteX14" fmla="*/ 54876 w 238468"/>
                <a:gd name="connsiteY14" fmla="*/ 312378 h 1111661"/>
                <a:gd name="connsiteX15" fmla="*/ 73926 w 238468"/>
                <a:gd name="connsiteY15" fmla="*/ 102828 h 1111661"/>
                <a:gd name="connsiteX16" fmla="*/ 162826 w 238468"/>
                <a:gd name="connsiteY16" fmla="*/ 156803 h 1111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8468" h="1111661">
                  <a:moveTo>
                    <a:pt x="162826" y="156803"/>
                  </a:moveTo>
                  <a:cubicBezTo>
                    <a:pt x="165472" y="193845"/>
                    <a:pt x="87684" y="249936"/>
                    <a:pt x="89801" y="325078"/>
                  </a:cubicBezTo>
                  <a:cubicBezTo>
                    <a:pt x="91918" y="400220"/>
                    <a:pt x="168118" y="581195"/>
                    <a:pt x="175526" y="607653"/>
                  </a:cubicBezTo>
                  <a:cubicBezTo>
                    <a:pt x="182934" y="634111"/>
                    <a:pt x="124197" y="401807"/>
                    <a:pt x="134251" y="483828"/>
                  </a:cubicBezTo>
                  <a:cubicBezTo>
                    <a:pt x="144305" y="565849"/>
                    <a:pt x="225268" y="1037866"/>
                    <a:pt x="235851" y="1099778"/>
                  </a:cubicBezTo>
                  <a:cubicBezTo>
                    <a:pt x="246434" y="1161690"/>
                    <a:pt x="223151" y="966957"/>
                    <a:pt x="197751" y="855303"/>
                  </a:cubicBezTo>
                  <a:cubicBezTo>
                    <a:pt x="172351" y="743649"/>
                    <a:pt x="105676" y="481182"/>
                    <a:pt x="83451" y="429853"/>
                  </a:cubicBezTo>
                  <a:cubicBezTo>
                    <a:pt x="61226" y="378524"/>
                    <a:pt x="71809" y="543624"/>
                    <a:pt x="64401" y="547328"/>
                  </a:cubicBezTo>
                  <a:cubicBezTo>
                    <a:pt x="56993" y="551032"/>
                    <a:pt x="49584" y="477478"/>
                    <a:pt x="39001" y="452078"/>
                  </a:cubicBezTo>
                  <a:cubicBezTo>
                    <a:pt x="28418" y="426678"/>
                    <a:pt x="-5978" y="466365"/>
                    <a:pt x="901" y="394928"/>
                  </a:cubicBezTo>
                  <a:cubicBezTo>
                    <a:pt x="7780" y="323491"/>
                    <a:pt x="77630" y="63140"/>
                    <a:pt x="80276" y="23453"/>
                  </a:cubicBezTo>
                  <a:cubicBezTo>
                    <a:pt x="82922" y="-16234"/>
                    <a:pt x="10426" y="160507"/>
                    <a:pt x="16776" y="156803"/>
                  </a:cubicBezTo>
                  <a:cubicBezTo>
                    <a:pt x="23126" y="153099"/>
                    <a:pt x="105147" y="11282"/>
                    <a:pt x="118376" y="1228"/>
                  </a:cubicBezTo>
                  <a:cubicBezTo>
                    <a:pt x="131605" y="-8826"/>
                    <a:pt x="106734" y="44620"/>
                    <a:pt x="96151" y="96478"/>
                  </a:cubicBezTo>
                  <a:cubicBezTo>
                    <a:pt x="85568" y="148336"/>
                    <a:pt x="58580" y="311320"/>
                    <a:pt x="54876" y="312378"/>
                  </a:cubicBezTo>
                  <a:cubicBezTo>
                    <a:pt x="51172" y="313436"/>
                    <a:pt x="56464" y="125053"/>
                    <a:pt x="73926" y="102828"/>
                  </a:cubicBezTo>
                  <a:cubicBezTo>
                    <a:pt x="91388" y="80603"/>
                    <a:pt x="160180" y="119761"/>
                    <a:pt x="162826" y="156803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6" name="フリーフォーム: 図形 1155">
              <a:extLst>
                <a:ext uri="{FF2B5EF4-FFF2-40B4-BE49-F238E27FC236}">
                  <a16:creationId xmlns:a16="http://schemas.microsoft.com/office/drawing/2014/main" id="{D08F7FD4-1192-42A0-8C68-9072EC6355E6}"/>
                </a:ext>
              </a:extLst>
            </p:cNvPr>
            <p:cNvSpPr/>
            <p:nvPr/>
          </p:nvSpPr>
          <p:spPr>
            <a:xfrm>
              <a:off x="4821135" y="6639466"/>
              <a:ext cx="297577" cy="786962"/>
            </a:xfrm>
            <a:custGeom>
              <a:avLst/>
              <a:gdLst>
                <a:gd name="connsiteX0" fmla="*/ 230290 w 297577"/>
                <a:gd name="connsiteY0" fmla="*/ 2634 h 786962"/>
                <a:gd name="connsiteX1" fmla="*/ 46140 w 297577"/>
                <a:gd name="connsiteY1" fmla="*/ 370934 h 786962"/>
                <a:gd name="connsiteX2" fmla="*/ 119165 w 297577"/>
                <a:gd name="connsiteY2" fmla="*/ 193134 h 786962"/>
                <a:gd name="connsiteX3" fmla="*/ 4865 w 297577"/>
                <a:gd name="connsiteY3" fmla="*/ 443959 h 786962"/>
                <a:gd name="connsiteX4" fmla="*/ 20740 w 297577"/>
                <a:gd name="connsiteY4" fmla="*/ 478884 h 786962"/>
                <a:gd name="connsiteX5" fmla="*/ 17565 w 297577"/>
                <a:gd name="connsiteY5" fmla="*/ 374109 h 786962"/>
                <a:gd name="connsiteX6" fmla="*/ 30265 w 297577"/>
                <a:gd name="connsiteY6" fmla="*/ 586834 h 786962"/>
                <a:gd name="connsiteX7" fmla="*/ 55665 w 297577"/>
                <a:gd name="connsiteY7" fmla="*/ 691609 h 786962"/>
                <a:gd name="connsiteX8" fmla="*/ 96940 w 297577"/>
                <a:gd name="connsiteY8" fmla="*/ 774159 h 786962"/>
                <a:gd name="connsiteX9" fmla="*/ 84240 w 297577"/>
                <a:gd name="connsiteY9" fmla="*/ 717009 h 786962"/>
                <a:gd name="connsiteX10" fmla="*/ 296965 w 297577"/>
                <a:gd name="connsiteY10" fmla="*/ 786859 h 786962"/>
                <a:gd name="connsiteX11" fmla="*/ 147740 w 297577"/>
                <a:gd name="connsiteY11" fmla="*/ 697959 h 786962"/>
                <a:gd name="connsiteX12" fmla="*/ 115990 w 297577"/>
                <a:gd name="connsiteY12" fmla="*/ 675734 h 786962"/>
                <a:gd name="connsiteX13" fmla="*/ 87415 w 297577"/>
                <a:gd name="connsiteY13" fmla="*/ 628109 h 786962"/>
                <a:gd name="connsiteX14" fmla="*/ 144565 w 297577"/>
                <a:gd name="connsiteY14" fmla="*/ 320134 h 786962"/>
                <a:gd name="connsiteX15" fmla="*/ 58840 w 297577"/>
                <a:gd name="connsiteY15" fmla="*/ 539209 h 786962"/>
                <a:gd name="connsiteX16" fmla="*/ 150915 w 297577"/>
                <a:gd name="connsiteY16" fmla="*/ 339184 h 786962"/>
                <a:gd name="connsiteX17" fmla="*/ 144565 w 297577"/>
                <a:gd name="connsiteY17" fmla="*/ 304259 h 786962"/>
                <a:gd name="connsiteX18" fmla="*/ 154090 w 297577"/>
                <a:gd name="connsiteY18" fmla="*/ 259809 h 786962"/>
                <a:gd name="connsiteX19" fmla="*/ 176315 w 297577"/>
                <a:gd name="connsiteY19" fmla="*/ 218534 h 786962"/>
                <a:gd name="connsiteX20" fmla="*/ 169965 w 297577"/>
                <a:gd name="connsiteY20" fmla="*/ 205834 h 786962"/>
                <a:gd name="connsiteX21" fmla="*/ 230290 w 297577"/>
                <a:gd name="connsiteY21" fmla="*/ 2634 h 786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577" h="786962">
                  <a:moveTo>
                    <a:pt x="230290" y="2634"/>
                  </a:moveTo>
                  <a:cubicBezTo>
                    <a:pt x="209653" y="30151"/>
                    <a:pt x="64661" y="339184"/>
                    <a:pt x="46140" y="370934"/>
                  </a:cubicBezTo>
                  <a:cubicBezTo>
                    <a:pt x="27619" y="402684"/>
                    <a:pt x="126044" y="180963"/>
                    <a:pt x="119165" y="193134"/>
                  </a:cubicBezTo>
                  <a:cubicBezTo>
                    <a:pt x="112286" y="205305"/>
                    <a:pt x="21269" y="396334"/>
                    <a:pt x="4865" y="443959"/>
                  </a:cubicBezTo>
                  <a:cubicBezTo>
                    <a:pt x="-11539" y="491584"/>
                    <a:pt x="18623" y="490526"/>
                    <a:pt x="20740" y="478884"/>
                  </a:cubicBezTo>
                  <a:cubicBezTo>
                    <a:pt x="22857" y="467242"/>
                    <a:pt x="15977" y="356117"/>
                    <a:pt x="17565" y="374109"/>
                  </a:cubicBezTo>
                  <a:cubicBezTo>
                    <a:pt x="19152" y="392101"/>
                    <a:pt x="23915" y="533917"/>
                    <a:pt x="30265" y="586834"/>
                  </a:cubicBezTo>
                  <a:cubicBezTo>
                    <a:pt x="36615" y="639751"/>
                    <a:pt x="44553" y="660388"/>
                    <a:pt x="55665" y="691609"/>
                  </a:cubicBezTo>
                  <a:cubicBezTo>
                    <a:pt x="66777" y="722830"/>
                    <a:pt x="92178" y="769926"/>
                    <a:pt x="96940" y="774159"/>
                  </a:cubicBezTo>
                  <a:cubicBezTo>
                    <a:pt x="101702" y="778392"/>
                    <a:pt x="50903" y="714892"/>
                    <a:pt x="84240" y="717009"/>
                  </a:cubicBezTo>
                  <a:cubicBezTo>
                    <a:pt x="117577" y="719126"/>
                    <a:pt x="286382" y="790034"/>
                    <a:pt x="296965" y="786859"/>
                  </a:cubicBezTo>
                  <a:cubicBezTo>
                    <a:pt x="307548" y="783684"/>
                    <a:pt x="177902" y="716480"/>
                    <a:pt x="147740" y="697959"/>
                  </a:cubicBezTo>
                  <a:cubicBezTo>
                    <a:pt x="117577" y="679438"/>
                    <a:pt x="126044" y="687376"/>
                    <a:pt x="115990" y="675734"/>
                  </a:cubicBezTo>
                  <a:cubicBezTo>
                    <a:pt x="105936" y="664092"/>
                    <a:pt x="82652" y="687376"/>
                    <a:pt x="87415" y="628109"/>
                  </a:cubicBezTo>
                  <a:cubicBezTo>
                    <a:pt x="92177" y="568842"/>
                    <a:pt x="149328" y="334951"/>
                    <a:pt x="144565" y="320134"/>
                  </a:cubicBezTo>
                  <a:cubicBezTo>
                    <a:pt x="139802" y="305317"/>
                    <a:pt x="57782" y="536034"/>
                    <a:pt x="58840" y="539209"/>
                  </a:cubicBezTo>
                  <a:cubicBezTo>
                    <a:pt x="59898" y="542384"/>
                    <a:pt x="136628" y="378342"/>
                    <a:pt x="150915" y="339184"/>
                  </a:cubicBezTo>
                  <a:cubicBezTo>
                    <a:pt x="165202" y="300026"/>
                    <a:pt x="144036" y="317488"/>
                    <a:pt x="144565" y="304259"/>
                  </a:cubicBezTo>
                  <a:cubicBezTo>
                    <a:pt x="145094" y="291030"/>
                    <a:pt x="148798" y="274096"/>
                    <a:pt x="154090" y="259809"/>
                  </a:cubicBezTo>
                  <a:cubicBezTo>
                    <a:pt x="159382" y="245522"/>
                    <a:pt x="173669" y="227530"/>
                    <a:pt x="176315" y="218534"/>
                  </a:cubicBezTo>
                  <a:cubicBezTo>
                    <a:pt x="178961" y="209538"/>
                    <a:pt x="158323" y="240230"/>
                    <a:pt x="169965" y="205834"/>
                  </a:cubicBezTo>
                  <a:cubicBezTo>
                    <a:pt x="181607" y="171438"/>
                    <a:pt x="250927" y="-24883"/>
                    <a:pt x="230290" y="2634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7" name="フリーフォーム: 図形 1156">
              <a:extLst>
                <a:ext uri="{FF2B5EF4-FFF2-40B4-BE49-F238E27FC236}">
                  <a16:creationId xmlns:a16="http://schemas.microsoft.com/office/drawing/2014/main" id="{76D50444-47DE-42CD-99F2-048E716E5DB1}"/>
                </a:ext>
              </a:extLst>
            </p:cNvPr>
            <p:cNvSpPr/>
            <p:nvPr/>
          </p:nvSpPr>
          <p:spPr>
            <a:xfrm>
              <a:off x="5773613" y="6771733"/>
              <a:ext cx="157776" cy="627323"/>
            </a:xfrm>
            <a:custGeom>
              <a:avLst/>
              <a:gdLst>
                <a:gd name="connsiteX0" fmla="*/ 8062 w 157776"/>
                <a:gd name="connsiteY0" fmla="*/ 6892 h 627323"/>
                <a:gd name="connsiteX1" fmla="*/ 157287 w 157776"/>
                <a:gd name="connsiteY1" fmla="*/ 464092 h 627323"/>
                <a:gd name="connsiteX2" fmla="*/ 58862 w 157776"/>
                <a:gd name="connsiteY2" fmla="*/ 216442 h 627323"/>
                <a:gd name="connsiteX3" fmla="*/ 141412 w 157776"/>
                <a:gd name="connsiteY3" fmla="*/ 616492 h 627323"/>
                <a:gd name="connsiteX4" fmla="*/ 93787 w 157776"/>
                <a:gd name="connsiteY4" fmla="*/ 508542 h 627323"/>
                <a:gd name="connsiteX5" fmla="*/ 93787 w 157776"/>
                <a:gd name="connsiteY5" fmla="*/ 454567 h 627323"/>
                <a:gd name="connsiteX6" fmla="*/ 58862 w 157776"/>
                <a:gd name="connsiteY6" fmla="*/ 333917 h 627323"/>
                <a:gd name="connsiteX7" fmla="*/ 27112 w 157776"/>
                <a:gd name="connsiteY7" fmla="*/ 197392 h 627323"/>
                <a:gd name="connsiteX8" fmla="*/ 8062 w 157776"/>
                <a:gd name="connsiteY8" fmla="*/ 6892 h 627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7776" h="627323">
                  <a:moveTo>
                    <a:pt x="8062" y="6892"/>
                  </a:moveTo>
                  <a:cubicBezTo>
                    <a:pt x="29758" y="51342"/>
                    <a:pt x="148820" y="429167"/>
                    <a:pt x="157287" y="464092"/>
                  </a:cubicBezTo>
                  <a:cubicBezTo>
                    <a:pt x="165754" y="499017"/>
                    <a:pt x="61508" y="191042"/>
                    <a:pt x="58862" y="216442"/>
                  </a:cubicBezTo>
                  <a:cubicBezTo>
                    <a:pt x="56216" y="241842"/>
                    <a:pt x="135591" y="567809"/>
                    <a:pt x="141412" y="616492"/>
                  </a:cubicBezTo>
                  <a:cubicBezTo>
                    <a:pt x="147233" y="665175"/>
                    <a:pt x="101724" y="535529"/>
                    <a:pt x="93787" y="508542"/>
                  </a:cubicBezTo>
                  <a:cubicBezTo>
                    <a:pt x="85850" y="481555"/>
                    <a:pt x="99608" y="483671"/>
                    <a:pt x="93787" y="454567"/>
                  </a:cubicBezTo>
                  <a:cubicBezTo>
                    <a:pt x="87966" y="425463"/>
                    <a:pt x="69974" y="376779"/>
                    <a:pt x="58862" y="333917"/>
                  </a:cubicBezTo>
                  <a:cubicBezTo>
                    <a:pt x="47750" y="291055"/>
                    <a:pt x="40341" y="249250"/>
                    <a:pt x="27112" y="197392"/>
                  </a:cubicBezTo>
                  <a:cubicBezTo>
                    <a:pt x="13883" y="145534"/>
                    <a:pt x="-13634" y="-37558"/>
                    <a:pt x="8062" y="6892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8" name="フリーフォーム: 図形 1157">
              <a:extLst>
                <a:ext uri="{FF2B5EF4-FFF2-40B4-BE49-F238E27FC236}">
                  <a16:creationId xmlns:a16="http://schemas.microsoft.com/office/drawing/2014/main" id="{36A99954-8047-4EFB-AA09-ACB873D7B134}"/>
                </a:ext>
              </a:extLst>
            </p:cNvPr>
            <p:cNvSpPr/>
            <p:nvPr/>
          </p:nvSpPr>
          <p:spPr>
            <a:xfrm>
              <a:off x="4838533" y="7181808"/>
              <a:ext cx="243388" cy="261529"/>
            </a:xfrm>
            <a:custGeom>
              <a:avLst/>
              <a:gdLst>
                <a:gd name="connsiteX0" fmla="*/ 6517 w 243388"/>
                <a:gd name="connsiteY0" fmla="*/ 42 h 261529"/>
                <a:gd name="connsiteX1" fmla="*/ 114467 w 243388"/>
                <a:gd name="connsiteY1" fmla="*/ 158792 h 261529"/>
                <a:gd name="connsiteX2" fmla="*/ 158917 w 243388"/>
                <a:gd name="connsiteY2" fmla="*/ 174667 h 261529"/>
                <a:gd name="connsiteX3" fmla="*/ 101767 w 243388"/>
                <a:gd name="connsiteY3" fmla="*/ 142917 h 261529"/>
                <a:gd name="connsiteX4" fmla="*/ 238292 w 243388"/>
                <a:gd name="connsiteY4" fmla="*/ 260392 h 261529"/>
                <a:gd name="connsiteX5" fmla="*/ 197017 w 243388"/>
                <a:gd name="connsiteY5" fmla="*/ 200067 h 261529"/>
                <a:gd name="connsiteX6" fmla="*/ 35092 w 243388"/>
                <a:gd name="connsiteY6" fmla="*/ 158792 h 261529"/>
                <a:gd name="connsiteX7" fmla="*/ 12867 w 243388"/>
                <a:gd name="connsiteY7" fmla="*/ 142917 h 261529"/>
                <a:gd name="connsiteX8" fmla="*/ 6517 w 243388"/>
                <a:gd name="connsiteY8" fmla="*/ 42 h 261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3388" h="261529">
                  <a:moveTo>
                    <a:pt x="6517" y="42"/>
                  </a:moveTo>
                  <a:cubicBezTo>
                    <a:pt x="23450" y="2688"/>
                    <a:pt x="89067" y="129688"/>
                    <a:pt x="114467" y="158792"/>
                  </a:cubicBezTo>
                  <a:cubicBezTo>
                    <a:pt x="139867" y="187896"/>
                    <a:pt x="161034" y="177313"/>
                    <a:pt x="158917" y="174667"/>
                  </a:cubicBezTo>
                  <a:cubicBezTo>
                    <a:pt x="156800" y="172021"/>
                    <a:pt x="88538" y="128630"/>
                    <a:pt x="101767" y="142917"/>
                  </a:cubicBezTo>
                  <a:cubicBezTo>
                    <a:pt x="114996" y="157205"/>
                    <a:pt x="222417" y="250867"/>
                    <a:pt x="238292" y="260392"/>
                  </a:cubicBezTo>
                  <a:cubicBezTo>
                    <a:pt x="254167" y="269917"/>
                    <a:pt x="230884" y="217000"/>
                    <a:pt x="197017" y="200067"/>
                  </a:cubicBezTo>
                  <a:cubicBezTo>
                    <a:pt x="163150" y="183134"/>
                    <a:pt x="65784" y="168317"/>
                    <a:pt x="35092" y="158792"/>
                  </a:cubicBezTo>
                  <a:cubicBezTo>
                    <a:pt x="4400" y="149267"/>
                    <a:pt x="14984" y="167788"/>
                    <a:pt x="12867" y="142917"/>
                  </a:cubicBezTo>
                  <a:cubicBezTo>
                    <a:pt x="10750" y="118046"/>
                    <a:pt x="-10416" y="-2604"/>
                    <a:pt x="6517" y="42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9" name="フリーフォーム: 図形 1158">
              <a:extLst>
                <a:ext uri="{FF2B5EF4-FFF2-40B4-BE49-F238E27FC236}">
                  <a16:creationId xmlns:a16="http://schemas.microsoft.com/office/drawing/2014/main" id="{FA0EE25F-6227-4F90-96DC-74E1B8D09ADD}"/>
                </a:ext>
              </a:extLst>
            </p:cNvPr>
            <p:cNvSpPr/>
            <p:nvPr/>
          </p:nvSpPr>
          <p:spPr>
            <a:xfrm>
              <a:off x="4949825" y="7283450"/>
              <a:ext cx="563171" cy="227055"/>
            </a:xfrm>
            <a:custGeom>
              <a:avLst/>
              <a:gdLst>
                <a:gd name="connsiteX0" fmla="*/ 0 w 563171"/>
                <a:gd name="connsiteY0" fmla="*/ 0 h 227055"/>
                <a:gd name="connsiteX1" fmla="*/ 177800 w 563171"/>
                <a:gd name="connsiteY1" fmla="*/ 28575 h 227055"/>
                <a:gd name="connsiteX2" fmla="*/ 415925 w 563171"/>
                <a:gd name="connsiteY2" fmla="*/ 168275 h 227055"/>
                <a:gd name="connsiteX3" fmla="*/ 323850 w 563171"/>
                <a:gd name="connsiteY3" fmla="*/ 139700 h 227055"/>
                <a:gd name="connsiteX4" fmla="*/ 561975 w 563171"/>
                <a:gd name="connsiteY4" fmla="*/ 225425 h 227055"/>
                <a:gd name="connsiteX5" fmla="*/ 412750 w 563171"/>
                <a:gd name="connsiteY5" fmla="*/ 193675 h 227055"/>
                <a:gd name="connsiteX6" fmla="*/ 339725 w 563171"/>
                <a:gd name="connsiteY6" fmla="*/ 165100 h 227055"/>
                <a:gd name="connsiteX7" fmla="*/ 250825 w 563171"/>
                <a:gd name="connsiteY7" fmla="*/ 114300 h 227055"/>
                <a:gd name="connsiteX8" fmla="*/ 168275 w 563171"/>
                <a:gd name="connsiteY8" fmla="*/ 60325 h 227055"/>
                <a:gd name="connsiteX9" fmla="*/ 107950 w 563171"/>
                <a:gd name="connsiteY9" fmla="*/ 41275 h 227055"/>
                <a:gd name="connsiteX10" fmla="*/ 0 w 563171"/>
                <a:gd name="connsiteY10" fmla="*/ 0 h 227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63171" h="227055">
                  <a:moveTo>
                    <a:pt x="0" y="0"/>
                  </a:moveTo>
                  <a:cubicBezTo>
                    <a:pt x="54239" y="264"/>
                    <a:pt x="108479" y="529"/>
                    <a:pt x="177800" y="28575"/>
                  </a:cubicBezTo>
                  <a:cubicBezTo>
                    <a:pt x="247121" y="56621"/>
                    <a:pt x="391583" y="149754"/>
                    <a:pt x="415925" y="168275"/>
                  </a:cubicBezTo>
                  <a:cubicBezTo>
                    <a:pt x="440267" y="186796"/>
                    <a:pt x="299508" y="130175"/>
                    <a:pt x="323850" y="139700"/>
                  </a:cubicBezTo>
                  <a:cubicBezTo>
                    <a:pt x="348192" y="149225"/>
                    <a:pt x="547158" y="216429"/>
                    <a:pt x="561975" y="225425"/>
                  </a:cubicBezTo>
                  <a:cubicBezTo>
                    <a:pt x="576792" y="234421"/>
                    <a:pt x="449792" y="203729"/>
                    <a:pt x="412750" y="193675"/>
                  </a:cubicBezTo>
                  <a:cubicBezTo>
                    <a:pt x="375708" y="183621"/>
                    <a:pt x="366713" y="178329"/>
                    <a:pt x="339725" y="165100"/>
                  </a:cubicBezTo>
                  <a:cubicBezTo>
                    <a:pt x="312738" y="151871"/>
                    <a:pt x="279400" y="131762"/>
                    <a:pt x="250825" y="114300"/>
                  </a:cubicBezTo>
                  <a:cubicBezTo>
                    <a:pt x="222250" y="96838"/>
                    <a:pt x="192088" y="72496"/>
                    <a:pt x="168275" y="60325"/>
                  </a:cubicBezTo>
                  <a:cubicBezTo>
                    <a:pt x="144463" y="48154"/>
                    <a:pt x="107950" y="41275"/>
                    <a:pt x="107950" y="4127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0" name="フリーフォーム: 図形 1159">
              <a:extLst>
                <a:ext uri="{FF2B5EF4-FFF2-40B4-BE49-F238E27FC236}">
                  <a16:creationId xmlns:a16="http://schemas.microsoft.com/office/drawing/2014/main" id="{FF17B4EA-7A41-456D-B4EF-73D049CF816C}"/>
                </a:ext>
              </a:extLst>
            </p:cNvPr>
            <p:cNvSpPr/>
            <p:nvPr/>
          </p:nvSpPr>
          <p:spPr>
            <a:xfrm>
              <a:off x="5425936" y="7317858"/>
              <a:ext cx="436397" cy="124605"/>
            </a:xfrm>
            <a:custGeom>
              <a:avLst/>
              <a:gdLst>
                <a:gd name="connsiteX0" fmla="*/ 139 w 436397"/>
                <a:gd name="connsiteY0" fmla="*/ 124342 h 124605"/>
                <a:gd name="connsiteX1" fmla="*/ 209689 w 436397"/>
                <a:gd name="connsiteY1" fmla="*/ 16392 h 124605"/>
                <a:gd name="connsiteX2" fmla="*/ 323989 w 436397"/>
                <a:gd name="connsiteY2" fmla="*/ 6867 h 124605"/>
                <a:gd name="connsiteX3" fmla="*/ 435114 w 436397"/>
                <a:gd name="connsiteY3" fmla="*/ 79892 h 124605"/>
                <a:gd name="connsiteX4" fmla="*/ 374789 w 436397"/>
                <a:gd name="connsiteY4" fmla="*/ 41792 h 124605"/>
                <a:gd name="connsiteX5" fmla="*/ 231914 w 436397"/>
                <a:gd name="connsiteY5" fmla="*/ 79892 h 124605"/>
                <a:gd name="connsiteX6" fmla="*/ 177939 w 436397"/>
                <a:gd name="connsiteY6" fmla="*/ 48142 h 124605"/>
                <a:gd name="connsiteX7" fmla="*/ 139 w 436397"/>
                <a:gd name="connsiteY7" fmla="*/ 124342 h 124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6397" h="124605">
                  <a:moveTo>
                    <a:pt x="139" y="124342"/>
                  </a:moveTo>
                  <a:cubicBezTo>
                    <a:pt x="5431" y="119050"/>
                    <a:pt x="155714" y="35971"/>
                    <a:pt x="209689" y="16392"/>
                  </a:cubicBezTo>
                  <a:cubicBezTo>
                    <a:pt x="263664" y="-3187"/>
                    <a:pt x="286418" y="-3716"/>
                    <a:pt x="323989" y="6867"/>
                  </a:cubicBezTo>
                  <a:cubicBezTo>
                    <a:pt x="361560" y="17450"/>
                    <a:pt x="426647" y="74071"/>
                    <a:pt x="435114" y="79892"/>
                  </a:cubicBezTo>
                  <a:cubicBezTo>
                    <a:pt x="443581" y="85713"/>
                    <a:pt x="408656" y="41792"/>
                    <a:pt x="374789" y="41792"/>
                  </a:cubicBezTo>
                  <a:cubicBezTo>
                    <a:pt x="340922" y="41792"/>
                    <a:pt x="264722" y="78834"/>
                    <a:pt x="231914" y="79892"/>
                  </a:cubicBezTo>
                  <a:cubicBezTo>
                    <a:pt x="199106" y="80950"/>
                    <a:pt x="214452" y="42850"/>
                    <a:pt x="177939" y="48142"/>
                  </a:cubicBezTo>
                  <a:cubicBezTo>
                    <a:pt x="141426" y="53434"/>
                    <a:pt x="-5153" y="129634"/>
                    <a:pt x="139" y="124342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1" name="フリーフォーム: 図形 1160">
              <a:extLst>
                <a:ext uri="{FF2B5EF4-FFF2-40B4-BE49-F238E27FC236}">
                  <a16:creationId xmlns:a16="http://schemas.microsoft.com/office/drawing/2014/main" id="{00345F89-14E0-41E6-88BC-69BF1C5F9D5A}"/>
                </a:ext>
              </a:extLst>
            </p:cNvPr>
            <p:cNvSpPr/>
            <p:nvPr/>
          </p:nvSpPr>
          <p:spPr>
            <a:xfrm>
              <a:off x="4786675" y="7034731"/>
              <a:ext cx="858952" cy="731332"/>
            </a:xfrm>
            <a:custGeom>
              <a:avLst/>
              <a:gdLst>
                <a:gd name="connsiteX0" fmla="*/ 252050 w 858952"/>
                <a:gd name="connsiteY0" fmla="*/ 242369 h 731332"/>
                <a:gd name="connsiteX1" fmla="*/ 629875 w 858952"/>
                <a:gd name="connsiteY1" fmla="*/ 464619 h 731332"/>
                <a:gd name="connsiteX2" fmla="*/ 537800 w 858952"/>
                <a:gd name="connsiteY2" fmla="*/ 436044 h 731332"/>
                <a:gd name="connsiteX3" fmla="*/ 855300 w 858952"/>
                <a:gd name="connsiteY3" fmla="*/ 343969 h 731332"/>
                <a:gd name="connsiteX4" fmla="*/ 709250 w 858952"/>
                <a:gd name="connsiteY4" fmla="*/ 505894 h 731332"/>
                <a:gd name="connsiteX5" fmla="*/ 693375 w 858952"/>
                <a:gd name="connsiteY5" fmla="*/ 566219 h 731332"/>
                <a:gd name="connsiteX6" fmla="*/ 671150 w 858952"/>
                <a:gd name="connsiteY6" fmla="*/ 467794 h 731332"/>
                <a:gd name="connsiteX7" fmla="*/ 702900 w 858952"/>
                <a:gd name="connsiteY7" fmla="*/ 470969 h 731332"/>
                <a:gd name="connsiteX8" fmla="*/ 664800 w 858952"/>
                <a:gd name="connsiteY8" fmla="*/ 534469 h 731332"/>
                <a:gd name="connsiteX9" fmla="*/ 658450 w 858952"/>
                <a:gd name="connsiteY9" fmla="*/ 683694 h 731332"/>
                <a:gd name="connsiteX10" fmla="*/ 664800 w 858952"/>
                <a:gd name="connsiteY10" fmla="*/ 626544 h 731332"/>
                <a:gd name="connsiteX11" fmla="*/ 623525 w 858952"/>
                <a:gd name="connsiteY11" fmla="*/ 731319 h 731332"/>
                <a:gd name="connsiteX12" fmla="*/ 598125 w 858952"/>
                <a:gd name="connsiteY12" fmla="*/ 632894 h 731332"/>
                <a:gd name="connsiteX13" fmla="*/ 547325 w 858952"/>
                <a:gd name="connsiteY13" fmla="*/ 493194 h 731332"/>
                <a:gd name="connsiteX14" fmla="*/ 544150 w 858952"/>
                <a:gd name="connsiteY14" fmla="*/ 432869 h 731332"/>
                <a:gd name="connsiteX15" fmla="*/ 614000 w 858952"/>
                <a:gd name="connsiteY15" fmla="*/ 623369 h 731332"/>
                <a:gd name="connsiteX16" fmla="*/ 531450 w 858952"/>
                <a:gd name="connsiteY16" fmla="*/ 515419 h 731332"/>
                <a:gd name="connsiteX17" fmla="*/ 471125 w 858952"/>
                <a:gd name="connsiteY17" fmla="*/ 480494 h 731332"/>
                <a:gd name="connsiteX18" fmla="*/ 137750 w 858952"/>
                <a:gd name="connsiteY18" fmla="*/ 363019 h 731332"/>
                <a:gd name="connsiteX19" fmla="*/ 1225 w 858952"/>
                <a:gd name="connsiteY19" fmla="*/ 324919 h 731332"/>
                <a:gd name="connsiteX20" fmla="*/ 71075 w 858952"/>
                <a:gd name="connsiteY20" fmla="*/ 1069 h 731332"/>
                <a:gd name="connsiteX21" fmla="*/ 80600 w 858952"/>
                <a:gd name="connsiteY21" fmla="*/ 223319 h 731332"/>
                <a:gd name="connsiteX22" fmla="*/ 140925 w 858952"/>
                <a:gd name="connsiteY22" fmla="*/ 302694 h 731332"/>
                <a:gd name="connsiteX23" fmla="*/ 331425 w 858952"/>
                <a:gd name="connsiteY23" fmla="*/ 363019 h 731332"/>
                <a:gd name="connsiteX24" fmla="*/ 252050 w 858952"/>
                <a:gd name="connsiteY24" fmla="*/ 242369 h 731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58952" h="731332">
                  <a:moveTo>
                    <a:pt x="252050" y="242369"/>
                  </a:moveTo>
                  <a:cubicBezTo>
                    <a:pt x="301792" y="259302"/>
                    <a:pt x="582250" y="432340"/>
                    <a:pt x="629875" y="464619"/>
                  </a:cubicBezTo>
                  <a:cubicBezTo>
                    <a:pt x="677500" y="496898"/>
                    <a:pt x="500229" y="456152"/>
                    <a:pt x="537800" y="436044"/>
                  </a:cubicBezTo>
                  <a:cubicBezTo>
                    <a:pt x="575371" y="415936"/>
                    <a:pt x="826725" y="332327"/>
                    <a:pt x="855300" y="343969"/>
                  </a:cubicBezTo>
                  <a:cubicBezTo>
                    <a:pt x="883875" y="355611"/>
                    <a:pt x="736237" y="468852"/>
                    <a:pt x="709250" y="505894"/>
                  </a:cubicBezTo>
                  <a:cubicBezTo>
                    <a:pt x="682263" y="542936"/>
                    <a:pt x="699725" y="572569"/>
                    <a:pt x="693375" y="566219"/>
                  </a:cubicBezTo>
                  <a:cubicBezTo>
                    <a:pt x="687025" y="559869"/>
                    <a:pt x="669563" y="483669"/>
                    <a:pt x="671150" y="467794"/>
                  </a:cubicBezTo>
                  <a:cubicBezTo>
                    <a:pt x="672738" y="451919"/>
                    <a:pt x="703958" y="459857"/>
                    <a:pt x="702900" y="470969"/>
                  </a:cubicBezTo>
                  <a:cubicBezTo>
                    <a:pt x="701842" y="482081"/>
                    <a:pt x="672208" y="499015"/>
                    <a:pt x="664800" y="534469"/>
                  </a:cubicBezTo>
                  <a:cubicBezTo>
                    <a:pt x="657392" y="569923"/>
                    <a:pt x="658450" y="668348"/>
                    <a:pt x="658450" y="683694"/>
                  </a:cubicBezTo>
                  <a:cubicBezTo>
                    <a:pt x="658450" y="699040"/>
                    <a:pt x="670621" y="618607"/>
                    <a:pt x="664800" y="626544"/>
                  </a:cubicBezTo>
                  <a:cubicBezTo>
                    <a:pt x="658979" y="634481"/>
                    <a:pt x="634637" y="730261"/>
                    <a:pt x="623525" y="731319"/>
                  </a:cubicBezTo>
                  <a:cubicBezTo>
                    <a:pt x="612413" y="732377"/>
                    <a:pt x="610825" y="672582"/>
                    <a:pt x="598125" y="632894"/>
                  </a:cubicBezTo>
                  <a:cubicBezTo>
                    <a:pt x="585425" y="593207"/>
                    <a:pt x="556321" y="526531"/>
                    <a:pt x="547325" y="493194"/>
                  </a:cubicBezTo>
                  <a:cubicBezTo>
                    <a:pt x="538329" y="459857"/>
                    <a:pt x="533038" y="411173"/>
                    <a:pt x="544150" y="432869"/>
                  </a:cubicBezTo>
                  <a:cubicBezTo>
                    <a:pt x="555262" y="454565"/>
                    <a:pt x="616117" y="609611"/>
                    <a:pt x="614000" y="623369"/>
                  </a:cubicBezTo>
                  <a:cubicBezTo>
                    <a:pt x="611883" y="637127"/>
                    <a:pt x="555262" y="539231"/>
                    <a:pt x="531450" y="515419"/>
                  </a:cubicBezTo>
                  <a:cubicBezTo>
                    <a:pt x="507638" y="491607"/>
                    <a:pt x="536742" y="505894"/>
                    <a:pt x="471125" y="480494"/>
                  </a:cubicBezTo>
                  <a:cubicBezTo>
                    <a:pt x="405508" y="455094"/>
                    <a:pt x="216067" y="388948"/>
                    <a:pt x="137750" y="363019"/>
                  </a:cubicBezTo>
                  <a:cubicBezTo>
                    <a:pt x="59433" y="337090"/>
                    <a:pt x="12337" y="385244"/>
                    <a:pt x="1225" y="324919"/>
                  </a:cubicBezTo>
                  <a:cubicBezTo>
                    <a:pt x="-9887" y="264594"/>
                    <a:pt x="57846" y="18002"/>
                    <a:pt x="71075" y="1069"/>
                  </a:cubicBezTo>
                  <a:cubicBezTo>
                    <a:pt x="84304" y="-15864"/>
                    <a:pt x="68958" y="173048"/>
                    <a:pt x="80600" y="223319"/>
                  </a:cubicBezTo>
                  <a:cubicBezTo>
                    <a:pt x="92242" y="273590"/>
                    <a:pt x="99121" y="279411"/>
                    <a:pt x="140925" y="302694"/>
                  </a:cubicBezTo>
                  <a:cubicBezTo>
                    <a:pt x="182729" y="325977"/>
                    <a:pt x="312375" y="373602"/>
                    <a:pt x="331425" y="363019"/>
                  </a:cubicBezTo>
                  <a:cubicBezTo>
                    <a:pt x="350475" y="352436"/>
                    <a:pt x="202308" y="225436"/>
                    <a:pt x="252050" y="242369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フリーフォーム: 図形 1">
              <a:extLst>
                <a:ext uri="{FF2B5EF4-FFF2-40B4-BE49-F238E27FC236}">
                  <a16:creationId xmlns:a16="http://schemas.microsoft.com/office/drawing/2014/main" id="{A6B7DCCE-8F09-411A-AB1F-AB65BE734CFD}"/>
                </a:ext>
              </a:extLst>
            </p:cNvPr>
            <p:cNvSpPr/>
            <p:nvPr/>
          </p:nvSpPr>
          <p:spPr>
            <a:xfrm>
              <a:off x="7155130" y="6298676"/>
              <a:ext cx="119063" cy="512117"/>
            </a:xfrm>
            <a:custGeom>
              <a:avLst/>
              <a:gdLst>
                <a:gd name="connsiteX0" fmla="*/ 85458 w 119063"/>
                <a:gd name="connsiteY0" fmla="*/ 524 h 512117"/>
                <a:gd name="connsiteX1" fmla="*/ 118795 w 119063"/>
                <a:gd name="connsiteY1" fmla="*/ 240237 h 512117"/>
                <a:gd name="connsiteX2" fmla="*/ 99745 w 119063"/>
                <a:gd name="connsiteY2" fmla="*/ 165624 h 512117"/>
                <a:gd name="connsiteX3" fmla="*/ 74345 w 119063"/>
                <a:gd name="connsiteY3" fmla="*/ 349774 h 512117"/>
                <a:gd name="connsiteX4" fmla="*/ 80695 w 119063"/>
                <a:gd name="connsiteY4" fmla="*/ 251349 h 512117"/>
                <a:gd name="connsiteX5" fmla="*/ 1320 w 119063"/>
                <a:gd name="connsiteY5" fmla="*/ 511699 h 512117"/>
                <a:gd name="connsiteX6" fmla="*/ 29895 w 119063"/>
                <a:gd name="connsiteY6" fmla="*/ 313262 h 512117"/>
                <a:gd name="connsiteX7" fmla="*/ 14020 w 119063"/>
                <a:gd name="connsiteY7" fmla="*/ 362474 h 512117"/>
                <a:gd name="connsiteX8" fmla="*/ 44183 w 119063"/>
                <a:gd name="connsiteY8" fmla="*/ 278337 h 512117"/>
                <a:gd name="connsiteX9" fmla="*/ 66408 w 119063"/>
                <a:gd name="connsiteY9" fmla="*/ 178324 h 512117"/>
                <a:gd name="connsiteX10" fmla="*/ 85458 w 119063"/>
                <a:gd name="connsiteY10" fmla="*/ 524 h 512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9063" h="512117">
                  <a:moveTo>
                    <a:pt x="85458" y="524"/>
                  </a:moveTo>
                  <a:cubicBezTo>
                    <a:pt x="94189" y="10843"/>
                    <a:pt x="116414" y="212720"/>
                    <a:pt x="118795" y="240237"/>
                  </a:cubicBezTo>
                  <a:cubicBezTo>
                    <a:pt x="121176" y="267754"/>
                    <a:pt x="107153" y="147368"/>
                    <a:pt x="99745" y="165624"/>
                  </a:cubicBezTo>
                  <a:cubicBezTo>
                    <a:pt x="92337" y="183880"/>
                    <a:pt x="77520" y="335487"/>
                    <a:pt x="74345" y="349774"/>
                  </a:cubicBezTo>
                  <a:cubicBezTo>
                    <a:pt x="71170" y="364061"/>
                    <a:pt x="92866" y="224362"/>
                    <a:pt x="80695" y="251349"/>
                  </a:cubicBezTo>
                  <a:cubicBezTo>
                    <a:pt x="68524" y="278337"/>
                    <a:pt x="9787" y="501380"/>
                    <a:pt x="1320" y="511699"/>
                  </a:cubicBezTo>
                  <a:cubicBezTo>
                    <a:pt x="-7147" y="522018"/>
                    <a:pt x="27778" y="338133"/>
                    <a:pt x="29895" y="313262"/>
                  </a:cubicBezTo>
                  <a:cubicBezTo>
                    <a:pt x="32012" y="288391"/>
                    <a:pt x="11639" y="368295"/>
                    <a:pt x="14020" y="362474"/>
                  </a:cubicBezTo>
                  <a:cubicBezTo>
                    <a:pt x="16401" y="356653"/>
                    <a:pt x="35452" y="309029"/>
                    <a:pt x="44183" y="278337"/>
                  </a:cubicBezTo>
                  <a:cubicBezTo>
                    <a:pt x="52914" y="247645"/>
                    <a:pt x="61381" y="221451"/>
                    <a:pt x="66408" y="178324"/>
                  </a:cubicBezTo>
                  <a:cubicBezTo>
                    <a:pt x="71435" y="135197"/>
                    <a:pt x="76727" y="-9795"/>
                    <a:pt x="85458" y="5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フリーフォーム: 図形 2">
              <a:extLst>
                <a:ext uri="{FF2B5EF4-FFF2-40B4-BE49-F238E27FC236}">
                  <a16:creationId xmlns:a16="http://schemas.microsoft.com/office/drawing/2014/main" id="{BB99E1F6-D124-4920-AE80-EEF66642F0A8}"/>
                </a:ext>
              </a:extLst>
            </p:cNvPr>
            <p:cNvSpPr/>
            <p:nvPr/>
          </p:nvSpPr>
          <p:spPr>
            <a:xfrm>
              <a:off x="7161118" y="5983287"/>
              <a:ext cx="59517" cy="707187"/>
            </a:xfrm>
            <a:custGeom>
              <a:avLst/>
              <a:gdLst>
                <a:gd name="connsiteX0" fmla="*/ 52482 w 59517"/>
                <a:gd name="connsiteY0" fmla="*/ 6351 h 707187"/>
                <a:gd name="connsiteX1" fmla="*/ 55657 w 59517"/>
                <a:gd name="connsiteY1" fmla="*/ 396876 h 707187"/>
                <a:gd name="connsiteX2" fmla="*/ 58832 w 59517"/>
                <a:gd name="connsiteY2" fmla="*/ 180976 h 707187"/>
                <a:gd name="connsiteX3" fmla="*/ 41370 w 59517"/>
                <a:gd name="connsiteY3" fmla="*/ 266701 h 707187"/>
                <a:gd name="connsiteX4" fmla="*/ 1682 w 59517"/>
                <a:gd name="connsiteY4" fmla="*/ 690563 h 707187"/>
                <a:gd name="connsiteX5" fmla="*/ 11207 w 59517"/>
                <a:gd name="connsiteY5" fmla="*/ 596901 h 707187"/>
                <a:gd name="connsiteX6" fmla="*/ 46132 w 59517"/>
                <a:gd name="connsiteY6" fmla="*/ 366713 h 707187"/>
                <a:gd name="connsiteX7" fmla="*/ 47720 w 59517"/>
                <a:gd name="connsiteY7" fmla="*/ 385763 h 707187"/>
                <a:gd name="connsiteX8" fmla="*/ 50895 w 59517"/>
                <a:gd name="connsiteY8" fmla="*/ 168276 h 707187"/>
                <a:gd name="connsiteX9" fmla="*/ 52482 w 59517"/>
                <a:gd name="connsiteY9" fmla="*/ 6351 h 707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517" h="707187">
                  <a:moveTo>
                    <a:pt x="52482" y="6351"/>
                  </a:moveTo>
                  <a:cubicBezTo>
                    <a:pt x="53276" y="44451"/>
                    <a:pt x="54599" y="367772"/>
                    <a:pt x="55657" y="396876"/>
                  </a:cubicBezTo>
                  <a:cubicBezTo>
                    <a:pt x="56715" y="425980"/>
                    <a:pt x="61213" y="202672"/>
                    <a:pt x="58832" y="180976"/>
                  </a:cubicBezTo>
                  <a:cubicBezTo>
                    <a:pt x="56451" y="159280"/>
                    <a:pt x="50895" y="181770"/>
                    <a:pt x="41370" y="266701"/>
                  </a:cubicBezTo>
                  <a:cubicBezTo>
                    <a:pt x="31845" y="351632"/>
                    <a:pt x="6709" y="635530"/>
                    <a:pt x="1682" y="690563"/>
                  </a:cubicBezTo>
                  <a:cubicBezTo>
                    <a:pt x="-3345" y="745596"/>
                    <a:pt x="3799" y="650876"/>
                    <a:pt x="11207" y="596901"/>
                  </a:cubicBezTo>
                  <a:cubicBezTo>
                    <a:pt x="18615" y="542926"/>
                    <a:pt x="40047" y="401903"/>
                    <a:pt x="46132" y="366713"/>
                  </a:cubicBezTo>
                  <a:cubicBezTo>
                    <a:pt x="52217" y="331523"/>
                    <a:pt x="46926" y="418836"/>
                    <a:pt x="47720" y="385763"/>
                  </a:cubicBezTo>
                  <a:cubicBezTo>
                    <a:pt x="48514" y="352690"/>
                    <a:pt x="48249" y="224897"/>
                    <a:pt x="50895" y="168276"/>
                  </a:cubicBezTo>
                  <a:cubicBezTo>
                    <a:pt x="53541" y="111655"/>
                    <a:pt x="51688" y="-31749"/>
                    <a:pt x="52482" y="63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17A7ED5A-9EEC-4797-9EE8-09636991E22C}"/>
                </a:ext>
              </a:extLst>
            </p:cNvPr>
            <p:cNvSpPr/>
            <p:nvPr/>
          </p:nvSpPr>
          <p:spPr>
            <a:xfrm>
              <a:off x="6954556" y="6592232"/>
              <a:ext cx="216232" cy="704856"/>
            </a:xfrm>
            <a:custGeom>
              <a:avLst/>
              <a:gdLst>
                <a:gd name="connsiteX0" fmla="*/ 216182 w 216232"/>
                <a:gd name="connsiteY0" fmla="*/ 2243 h 704856"/>
                <a:gd name="connsiteX1" fmla="*/ 152682 w 216232"/>
                <a:gd name="connsiteY1" fmla="*/ 224493 h 704856"/>
                <a:gd name="connsiteX2" fmla="*/ 160619 w 216232"/>
                <a:gd name="connsiteY2" fmla="*/ 140356 h 704856"/>
                <a:gd name="connsiteX3" fmla="*/ 87594 w 216232"/>
                <a:gd name="connsiteY3" fmla="*/ 353081 h 704856"/>
                <a:gd name="connsiteX4" fmla="*/ 125694 w 216232"/>
                <a:gd name="connsiteY4" fmla="*/ 287993 h 704856"/>
                <a:gd name="connsiteX5" fmla="*/ 6632 w 216232"/>
                <a:gd name="connsiteY5" fmla="*/ 684868 h 704856"/>
                <a:gd name="connsiteX6" fmla="*/ 24094 w 216232"/>
                <a:gd name="connsiteY6" fmla="*/ 615018 h 704856"/>
                <a:gd name="connsiteX7" fmla="*/ 98707 w 216232"/>
                <a:gd name="connsiteY7" fmla="*/ 348318 h 704856"/>
                <a:gd name="connsiteX8" fmla="*/ 60607 w 216232"/>
                <a:gd name="connsiteY8" fmla="*/ 459443 h 704856"/>
                <a:gd name="connsiteX9" fmla="*/ 106644 w 216232"/>
                <a:gd name="connsiteY9" fmla="*/ 267356 h 704856"/>
                <a:gd name="connsiteX10" fmla="*/ 162207 w 216232"/>
                <a:gd name="connsiteY10" fmla="*/ 116543 h 704856"/>
                <a:gd name="connsiteX11" fmla="*/ 216182 w 216232"/>
                <a:gd name="connsiteY11" fmla="*/ 2243 h 704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6232" h="704856">
                  <a:moveTo>
                    <a:pt x="216182" y="2243"/>
                  </a:moveTo>
                  <a:cubicBezTo>
                    <a:pt x="214594" y="20235"/>
                    <a:pt x="161943" y="201474"/>
                    <a:pt x="152682" y="224493"/>
                  </a:cubicBezTo>
                  <a:cubicBezTo>
                    <a:pt x="143421" y="247512"/>
                    <a:pt x="171467" y="118925"/>
                    <a:pt x="160619" y="140356"/>
                  </a:cubicBezTo>
                  <a:cubicBezTo>
                    <a:pt x="149771" y="161787"/>
                    <a:pt x="93415" y="328475"/>
                    <a:pt x="87594" y="353081"/>
                  </a:cubicBezTo>
                  <a:cubicBezTo>
                    <a:pt x="81773" y="377687"/>
                    <a:pt x="139188" y="232695"/>
                    <a:pt x="125694" y="287993"/>
                  </a:cubicBezTo>
                  <a:cubicBezTo>
                    <a:pt x="112200" y="343291"/>
                    <a:pt x="23565" y="630364"/>
                    <a:pt x="6632" y="684868"/>
                  </a:cubicBezTo>
                  <a:cubicBezTo>
                    <a:pt x="-10301" y="739372"/>
                    <a:pt x="8748" y="671110"/>
                    <a:pt x="24094" y="615018"/>
                  </a:cubicBezTo>
                  <a:cubicBezTo>
                    <a:pt x="39440" y="558926"/>
                    <a:pt x="92621" y="374247"/>
                    <a:pt x="98707" y="348318"/>
                  </a:cubicBezTo>
                  <a:cubicBezTo>
                    <a:pt x="104792" y="322389"/>
                    <a:pt x="59284" y="472937"/>
                    <a:pt x="60607" y="459443"/>
                  </a:cubicBezTo>
                  <a:cubicBezTo>
                    <a:pt x="61930" y="445949"/>
                    <a:pt x="89711" y="324506"/>
                    <a:pt x="106644" y="267356"/>
                  </a:cubicBezTo>
                  <a:cubicBezTo>
                    <a:pt x="123577" y="210206"/>
                    <a:pt x="143157" y="153849"/>
                    <a:pt x="162207" y="116543"/>
                  </a:cubicBezTo>
                  <a:cubicBezTo>
                    <a:pt x="181257" y="79237"/>
                    <a:pt x="217770" y="-15749"/>
                    <a:pt x="216182" y="22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7A7B2417-E2E6-4542-A755-D9B5D2DE0B96}"/>
                </a:ext>
              </a:extLst>
            </p:cNvPr>
            <p:cNvSpPr/>
            <p:nvPr/>
          </p:nvSpPr>
          <p:spPr>
            <a:xfrm>
              <a:off x="2460870" y="5714647"/>
              <a:ext cx="301406" cy="220583"/>
            </a:xfrm>
            <a:custGeom>
              <a:avLst/>
              <a:gdLst>
                <a:gd name="connsiteX0" fmla="*/ 813 w 301406"/>
                <a:gd name="connsiteY0" fmla="*/ 220486 h 220583"/>
                <a:gd name="connsiteX1" fmla="*/ 144747 w 301406"/>
                <a:gd name="connsiteY1" fmla="*/ 89253 h 220583"/>
                <a:gd name="connsiteX2" fmla="*/ 132047 w 301406"/>
                <a:gd name="connsiteY2" fmla="*/ 129470 h 220583"/>
                <a:gd name="connsiteX3" fmla="*/ 180730 w 301406"/>
                <a:gd name="connsiteY3" fmla="*/ 99836 h 220583"/>
                <a:gd name="connsiteX4" fmla="*/ 237880 w 301406"/>
                <a:gd name="connsiteY4" fmla="*/ 146403 h 220583"/>
                <a:gd name="connsiteX5" fmla="*/ 235763 w 301406"/>
                <a:gd name="connsiteY5" fmla="*/ 110420 h 220583"/>
                <a:gd name="connsiteX6" fmla="*/ 235763 w 301406"/>
                <a:gd name="connsiteY6" fmla="*/ 76553 h 220583"/>
                <a:gd name="connsiteX7" fmla="*/ 301380 w 301406"/>
                <a:gd name="connsiteY7" fmla="*/ 353 h 220583"/>
                <a:gd name="connsiteX8" fmla="*/ 227297 w 301406"/>
                <a:gd name="connsiteY8" fmla="*/ 110420 h 220583"/>
                <a:gd name="connsiteX9" fmla="*/ 187080 w 301406"/>
                <a:gd name="connsiteY9" fmla="*/ 57503 h 220583"/>
                <a:gd name="connsiteX10" fmla="*/ 91830 w 301406"/>
                <a:gd name="connsiteY10" fmla="*/ 80786 h 220583"/>
                <a:gd name="connsiteX11" fmla="*/ 47380 w 301406"/>
                <a:gd name="connsiteY11" fmla="*/ 104070 h 220583"/>
                <a:gd name="connsiteX12" fmla="*/ 142630 w 301406"/>
                <a:gd name="connsiteY12" fmla="*/ 85020 h 220583"/>
                <a:gd name="connsiteX13" fmla="*/ 87597 w 301406"/>
                <a:gd name="connsiteY13" fmla="*/ 110420 h 220583"/>
                <a:gd name="connsiteX14" fmla="*/ 813 w 301406"/>
                <a:gd name="connsiteY14" fmla="*/ 220486 h 220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1406" h="220583">
                  <a:moveTo>
                    <a:pt x="813" y="220486"/>
                  </a:moveTo>
                  <a:cubicBezTo>
                    <a:pt x="10338" y="216958"/>
                    <a:pt x="122875" y="104422"/>
                    <a:pt x="144747" y="89253"/>
                  </a:cubicBezTo>
                  <a:cubicBezTo>
                    <a:pt x="166619" y="74084"/>
                    <a:pt x="126050" y="127706"/>
                    <a:pt x="132047" y="129470"/>
                  </a:cubicBezTo>
                  <a:cubicBezTo>
                    <a:pt x="138044" y="131234"/>
                    <a:pt x="163091" y="97014"/>
                    <a:pt x="180730" y="99836"/>
                  </a:cubicBezTo>
                  <a:cubicBezTo>
                    <a:pt x="198369" y="102658"/>
                    <a:pt x="228708" y="144639"/>
                    <a:pt x="237880" y="146403"/>
                  </a:cubicBezTo>
                  <a:cubicBezTo>
                    <a:pt x="247052" y="148167"/>
                    <a:pt x="236116" y="122062"/>
                    <a:pt x="235763" y="110420"/>
                  </a:cubicBezTo>
                  <a:cubicBezTo>
                    <a:pt x="235410" y="98778"/>
                    <a:pt x="224827" y="94897"/>
                    <a:pt x="235763" y="76553"/>
                  </a:cubicBezTo>
                  <a:cubicBezTo>
                    <a:pt x="246699" y="58208"/>
                    <a:pt x="302791" y="-5292"/>
                    <a:pt x="301380" y="353"/>
                  </a:cubicBezTo>
                  <a:cubicBezTo>
                    <a:pt x="299969" y="5997"/>
                    <a:pt x="246347" y="100895"/>
                    <a:pt x="227297" y="110420"/>
                  </a:cubicBezTo>
                  <a:cubicBezTo>
                    <a:pt x="208247" y="119945"/>
                    <a:pt x="209658" y="62442"/>
                    <a:pt x="187080" y="57503"/>
                  </a:cubicBezTo>
                  <a:cubicBezTo>
                    <a:pt x="164502" y="52564"/>
                    <a:pt x="115113" y="73025"/>
                    <a:pt x="91830" y="80786"/>
                  </a:cubicBezTo>
                  <a:cubicBezTo>
                    <a:pt x="68547" y="88547"/>
                    <a:pt x="38913" y="103364"/>
                    <a:pt x="47380" y="104070"/>
                  </a:cubicBezTo>
                  <a:cubicBezTo>
                    <a:pt x="55847" y="104776"/>
                    <a:pt x="135927" y="83962"/>
                    <a:pt x="142630" y="85020"/>
                  </a:cubicBezTo>
                  <a:cubicBezTo>
                    <a:pt x="149333" y="86078"/>
                    <a:pt x="107000" y="89959"/>
                    <a:pt x="87597" y="110420"/>
                  </a:cubicBezTo>
                  <a:cubicBezTo>
                    <a:pt x="68194" y="130881"/>
                    <a:pt x="-8712" y="224014"/>
                    <a:pt x="813" y="2204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: 図形 1053">
              <a:extLst>
                <a:ext uri="{FF2B5EF4-FFF2-40B4-BE49-F238E27FC236}">
                  <a16:creationId xmlns:a16="http://schemas.microsoft.com/office/drawing/2014/main" id="{C51D653E-BB25-46E9-BE35-1140F01AC660}"/>
                </a:ext>
              </a:extLst>
            </p:cNvPr>
            <p:cNvSpPr/>
            <p:nvPr/>
          </p:nvSpPr>
          <p:spPr>
            <a:xfrm>
              <a:off x="2538409" y="5874459"/>
              <a:ext cx="212276" cy="826114"/>
            </a:xfrm>
            <a:custGeom>
              <a:avLst/>
              <a:gdLst>
                <a:gd name="connsiteX0" fmla="*/ 128591 w 212276"/>
                <a:gd name="connsiteY0" fmla="*/ 1408 h 826114"/>
                <a:gd name="connsiteX1" fmla="*/ 20641 w 212276"/>
                <a:gd name="connsiteY1" fmla="*/ 304091 h 826114"/>
                <a:gd name="connsiteX2" fmla="*/ 56624 w 212276"/>
                <a:gd name="connsiteY2" fmla="*/ 249058 h 826114"/>
                <a:gd name="connsiteX3" fmla="*/ 3708 w 212276"/>
                <a:gd name="connsiteY3" fmla="*/ 420508 h 826114"/>
                <a:gd name="connsiteX4" fmla="*/ 31224 w 212276"/>
                <a:gd name="connsiteY4" fmla="*/ 388758 h 826114"/>
                <a:gd name="connsiteX5" fmla="*/ 3708 w 212276"/>
                <a:gd name="connsiteY5" fmla="*/ 488241 h 826114"/>
                <a:gd name="connsiteX6" fmla="*/ 3708 w 212276"/>
                <a:gd name="connsiteY6" fmla="*/ 477658 h 826114"/>
                <a:gd name="connsiteX7" fmla="*/ 35458 w 212276"/>
                <a:gd name="connsiteY7" fmla="*/ 642758 h 826114"/>
                <a:gd name="connsiteX8" fmla="*/ 12174 w 212276"/>
                <a:gd name="connsiteY8" fmla="*/ 608891 h 826114"/>
                <a:gd name="connsiteX9" fmla="*/ 202674 w 212276"/>
                <a:gd name="connsiteY9" fmla="*/ 816324 h 826114"/>
                <a:gd name="connsiteX10" fmla="*/ 168808 w 212276"/>
                <a:gd name="connsiteY10" fmla="*/ 776108 h 826114"/>
                <a:gd name="connsiteX11" fmla="*/ 37574 w 212276"/>
                <a:gd name="connsiteY11" fmla="*/ 632174 h 826114"/>
                <a:gd name="connsiteX12" fmla="*/ 46041 w 212276"/>
                <a:gd name="connsiteY12" fmla="*/ 558091 h 826114"/>
                <a:gd name="connsiteX13" fmla="*/ 31224 w 212276"/>
                <a:gd name="connsiteY13" fmla="*/ 409924 h 826114"/>
                <a:gd name="connsiteX14" fmla="*/ 82024 w 212276"/>
                <a:gd name="connsiteY14" fmla="*/ 198258 h 826114"/>
                <a:gd name="connsiteX15" fmla="*/ 128591 w 212276"/>
                <a:gd name="connsiteY15" fmla="*/ 1408 h 82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2276" h="826114">
                  <a:moveTo>
                    <a:pt x="128591" y="1408"/>
                  </a:moveTo>
                  <a:cubicBezTo>
                    <a:pt x="118361" y="19047"/>
                    <a:pt x="32635" y="262816"/>
                    <a:pt x="20641" y="304091"/>
                  </a:cubicBezTo>
                  <a:cubicBezTo>
                    <a:pt x="8647" y="345366"/>
                    <a:pt x="59446" y="229655"/>
                    <a:pt x="56624" y="249058"/>
                  </a:cubicBezTo>
                  <a:cubicBezTo>
                    <a:pt x="53802" y="268461"/>
                    <a:pt x="7941" y="397225"/>
                    <a:pt x="3708" y="420508"/>
                  </a:cubicBezTo>
                  <a:cubicBezTo>
                    <a:pt x="-525" y="443791"/>
                    <a:pt x="31224" y="377469"/>
                    <a:pt x="31224" y="388758"/>
                  </a:cubicBezTo>
                  <a:cubicBezTo>
                    <a:pt x="31224" y="400047"/>
                    <a:pt x="8294" y="473424"/>
                    <a:pt x="3708" y="488241"/>
                  </a:cubicBezTo>
                  <a:cubicBezTo>
                    <a:pt x="-878" y="503058"/>
                    <a:pt x="-1584" y="451905"/>
                    <a:pt x="3708" y="477658"/>
                  </a:cubicBezTo>
                  <a:cubicBezTo>
                    <a:pt x="9000" y="503411"/>
                    <a:pt x="34047" y="620886"/>
                    <a:pt x="35458" y="642758"/>
                  </a:cubicBezTo>
                  <a:cubicBezTo>
                    <a:pt x="36869" y="664630"/>
                    <a:pt x="-15695" y="579963"/>
                    <a:pt x="12174" y="608891"/>
                  </a:cubicBezTo>
                  <a:cubicBezTo>
                    <a:pt x="40043" y="637819"/>
                    <a:pt x="176568" y="788455"/>
                    <a:pt x="202674" y="816324"/>
                  </a:cubicBezTo>
                  <a:cubicBezTo>
                    <a:pt x="228780" y="844193"/>
                    <a:pt x="196325" y="806800"/>
                    <a:pt x="168808" y="776108"/>
                  </a:cubicBezTo>
                  <a:cubicBezTo>
                    <a:pt x="141291" y="745416"/>
                    <a:pt x="58035" y="668510"/>
                    <a:pt x="37574" y="632174"/>
                  </a:cubicBezTo>
                  <a:cubicBezTo>
                    <a:pt x="17113" y="595838"/>
                    <a:pt x="47099" y="595133"/>
                    <a:pt x="46041" y="558091"/>
                  </a:cubicBezTo>
                  <a:cubicBezTo>
                    <a:pt x="44983" y="521049"/>
                    <a:pt x="25227" y="469896"/>
                    <a:pt x="31224" y="409924"/>
                  </a:cubicBezTo>
                  <a:cubicBezTo>
                    <a:pt x="37221" y="349952"/>
                    <a:pt x="65796" y="259994"/>
                    <a:pt x="82024" y="198258"/>
                  </a:cubicBezTo>
                  <a:cubicBezTo>
                    <a:pt x="98252" y="136522"/>
                    <a:pt x="138821" y="-16231"/>
                    <a:pt x="128591" y="14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: 図形 1109">
              <a:extLst>
                <a:ext uri="{FF2B5EF4-FFF2-40B4-BE49-F238E27FC236}">
                  <a16:creationId xmlns:a16="http://schemas.microsoft.com/office/drawing/2014/main" id="{604EEB09-1926-4F8C-ACB0-167031B4C67A}"/>
                </a:ext>
              </a:extLst>
            </p:cNvPr>
            <p:cNvSpPr/>
            <p:nvPr/>
          </p:nvSpPr>
          <p:spPr>
            <a:xfrm>
              <a:off x="2563050" y="6495659"/>
              <a:ext cx="233967" cy="236585"/>
            </a:xfrm>
            <a:custGeom>
              <a:avLst/>
              <a:gdLst>
                <a:gd name="connsiteX0" fmla="*/ 233 w 233967"/>
                <a:gd name="connsiteY0" fmla="*/ 391 h 236585"/>
                <a:gd name="connsiteX1" fmla="*/ 154750 w 233967"/>
                <a:gd name="connsiteY1" fmla="*/ 146441 h 236585"/>
                <a:gd name="connsiteX2" fmla="*/ 106067 w 233967"/>
                <a:gd name="connsiteY2" fmla="*/ 101991 h 236585"/>
                <a:gd name="connsiteX3" fmla="*/ 233067 w 233967"/>
                <a:gd name="connsiteY3" fmla="*/ 233224 h 236585"/>
                <a:gd name="connsiteX4" fmla="*/ 161100 w 233967"/>
                <a:gd name="connsiteY4" fmla="*/ 193008 h 236585"/>
                <a:gd name="connsiteX5" fmla="*/ 127233 w 233967"/>
                <a:gd name="connsiteY5" fmla="*/ 142208 h 236585"/>
                <a:gd name="connsiteX6" fmla="*/ 95483 w 233967"/>
                <a:gd name="connsiteY6" fmla="*/ 66008 h 236585"/>
                <a:gd name="connsiteX7" fmla="*/ 118767 w 233967"/>
                <a:gd name="connsiteY7" fmla="*/ 101991 h 236585"/>
                <a:gd name="connsiteX8" fmla="*/ 233 w 233967"/>
                <a:gd name="connsiteY8" fmla="*/ 391 h 236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967" h="236585">
                  <a:moveTo>
                    <a:pt x="233" y="391"/>
                  </a:moveTo>
                  <a:cubicBezTo>
                    <a:pt x="6230" y="7799"/>
                    <a:pt x="154750" y="146441"/>
                    <a:pt x="154750" y="146441"/>
                  </a:cubicBezTo>
                  <a:cubicBezTo>
                    <a:pt x="172389" y="163374"/>
                    <a:pt x="93014" y="87527"/>
                    <a:pt x="106067" y="101991"/>
                  </a:cubicBezTo>
                  <a:cubicBezTo>
                    <a:pt x="119120" y="116455"/>
                    <a:pt x="223895" y="218055"/>
                    <a:pt x="233067" y="233224"/>
                  </a:cubicBezTo>
                  <a:cubicBezTo>
                    <a:pt x="242239" y="248393"/>
                    <a:pt x="178739" y="208177"/>
                    <a:pt x="161100" y="193008"/>
                  </a:cubicBezTo>
                  <a:cubicBezTo>
                    <a:pt x="143461" y="177839"/>
                    <a:pt x="138169" y="163375"/>
                    <a:pt x="127233" y="142208"/>
                  </a:cubicBezTo>
                  <a:cubicBezTo>
                    <a:pt x="116297" y="121041"/>
                    <a:pt x="96894" y="72711"/>
                    <a:pt x="95483" y="66008"/>
                  </a:cubicBezTo>
                  <a:cubicBezTo>
                    <a:pt x="94072" y="59305"/>
                    <a:pt x="131820" y="110810"/>
                    <a:pt x="118767" y="101991"/>
                  </a:cubicBezTo>
                  <a:cubicBezTo>
                    <a:pt x="105714" y="93172"/>
                    <a:pt x="-5764" y="-7017"/>
                    <a:pt x="233" y="3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8" name="フリーフォーム: 図形 1127">
              <a:extLst>
                <a:ext uri="{FF2B5EF4-FFF2-40B4-BE49-F238E27FC236}">
                  <a16:creationId xmlns:a16="http://schemas.microsoft.com/office/drawing/2014/main" id="{3C642C27-ECD2-456B-AC46-CCCBABFD8752}"/>
                </a:ext>
              </a:extLst>
            </p:cNvPr>
            <p:cNvSpPr/>
            <p:nvPr/>
          </p:nvSpPr>
          <p:spPr>
            <a:xfrm>
              <a:off x="2666045" y="6186057"/>
              <a:ext cx="388340" cy="570486"/>
            </a:xfrm>
            <a:custGeom>
              <a:avLst/>
              <a:gdLst>
                <a:gd name="connsiteX0" fmla="*/ 388305 w 388340"/>
                <a:gd name="connsiteY0" fmla="*/ 960 h 570486"/>
                <a:gd name="connsiteX1" fmla="*/ 282472 w 388340"/>
                <a:gd name="connsiteY1" fmla="*/ 284593 h 570486"/>
                <a:gd name="connsiteX2" fmla="*/ 295172 w 388340"/>
                <a:gd name="connsiteY2" fmla="*/ 210510 h 570486"/>
                <a:gd name="connsiteX3" fmla="*/ 299405 w 388340"/>
                <a:gd name="connsiteY3" fmla="*/ 407360 h 570486"/>
                <a:gd name="connsiteX4" fmla="*/ 288822 w 388340"/>
                <a:gd name="connsiteY4" fmla="*/ 348093 h 570486"/>
                <a:gd name="connsiteX5" fmla="*/ 356555 w 388340"/>
                <a:gd name="connsiteY5" fmla="*/ 570343 h 570486"/>
                <a:gd name="connsiteX6" fmla="*/ 229555 w 388340"/>
                <a:gd name="connsiteY6" fmla="*/ 384076 h 570486"/>
                <a:gd name="connsiteX7" fmla="*/ 337505 w 388340"/>
                <a:gd name="connsiteY7" fmla="*/ 519543 h 570486"/>
                <a:gd name="connsiteX8" fmla="*/ 271888 w 388340"/>
                <a:gd name="connsiteY8" fmla="*/ 434876 h 570486"/>
                <a:gd name="connsiteX9" fmla="*/ 210505 w 388340"/>
                <a:gd name="connsiteY9" fmla="*/ 398893 h 570486"/>
                <a:gd name="connsiteX10" fmla="*/ 119488 w 388340"/>
                <a:gd name="connsiteY10" fmla="*/ 388310 h 570486"/>
                <a:gd name="connsiteX11" fmla="*/ 87738 w 388340"/>
                <a:gd name="connsiteY11" fmla="*/ 371376 h 570486"/>
                <a:gd name="connsiteX12" fmla="*/ 43288 w 388340"/>
                <a:gd name="connsiteY12" fmla="*/ 341743 h 570486"/>
                <a:gd name="connsiteX13" fmla="*/ 117372 w 388340"/>
                <a:gd name="connsiteY13" fmla="*/ 392543 h 570486"/>
                <a:gd name="connsiteX14" fmla="*/ 49638 w 388340"/>
                <a:gd name="connsiteY14" fmla="*/ 337510 h 570486"/>
                <a:gd name="connsiteX15" fmla="*/ 11538 w 388340"/>
                <a:gd name="connsiteY15" fmla="*/ 254960 h 570486"/>
                <a:gd name="connsiteX16" fmla="*/ 24238 w 388340"/>
                <a:gd name="connsiteY16" fmla="*/ 246493 h 570486"/>
                <a:gd name="connsiteX17" fmla="*/ 24238 w 388340"/>
                <a:gd name="connsiteY17" fmla="*/ 108910 h 570486"/>
                <a:gd name="connsiteX18" fmla="*/ 212622 w 388340"/>
                <a:gd name="connsiteY18" fmla="*/ 15776 h 570486"/>
                <a:gd name="connsiteX19" fmla="*/ 115255 w 388340"/>
                <a:gd name="connsiteY19" fmla="*/ 64460 h 570486"/>
                <a:gd name="connsiteX20" fmla="*/ 58105 w 388340"/>
                <a:gd name="connsiteY20" fmla="*/ 104676 h 570486"/>
                <a:gd name="connsiteX21" fmla="*/ 7305 w 388340"/>
                <a:gd name="connsiteY21" fmla="*/ 147010 h 570486"/>
                <a:gd name="connsiteX22" fmla="*/ 7305 w 388340"/>
                <a:gd name="connsiteY22" fmla="*/ 199926 h 570486"/>
                <a:gd name="connsiteX23" fmla="*/ 72922 w 388340"/>
                <a:gd name="connsiteY23" fmla="*/ 335393 h 570486"/>
                <a:gd name="connsiteX24" fmla="*/ 271888 w 388340"/>
                <a:gd name="connsiteY24" fmla="*/ 388310 h 570486"/>
                <a:gd name="connsiteX25" fmla="*/ 288822 w 388340"/>
                <a:gd name="connsiteY25" fmla="*/ 326926 h 570486"/>
                <a:gd name="connsiteX26" fmla="*/ 269772 w 388340"/>
                <a:gd name="connsiteY26" fmla="*/ 195693 h 570486"/>
                <a:gd name="connsiteX27" fmla="*/ 388305 w 388340"/>
                <a:gd name="connsiteY27" fmla="*/ 960 h 570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88340" h="570486">
                  <a:moveTo>
                    <a:pt x="388305" y="960"/>
                  </a:moveTo>
                  <a:cubicBezTo>
                    <a:pt x="390422" y="15777"/>
                    <a:pt x="297994" y="249668"/>
                    <a:pt x="282472" y="284593"/>
                  </a:cubicBezTo>
                  <a:cubicBezTo>
                    <a:pt x="266950" y="319518"/>
                    <a:pt x="292350" y="190049"/>
                    <a:pt x="295172" y="210510"/>
                  </a:cubicBezTo>
                  <a:cubicBezTo>
                    <a:pt x="297994" y="230971"/>
                    <a:pt x="300463" y="384430"/>
                    <a:pt x="299405" y="407360"/>
                  </a:cubicBezTo>
                  <a:cubicBezTo>
                    <a:pt x="298347" y="430290"/>
                    <a:pt x="279297" y="320929"/>
                    <a:pt x="288822" y="348093"/>
                  </a:cubicBezTo>
                  <a:cubicBezTo>
                    <a:pt x="298347" y="375257"/>
                    <a:pt x="366433" y="564346"/>
                    <a:pt x="356555" y="570343"/>
                  </a:cubicBezTo>
                  <a:cubicBezTo>
                    <a:pt x="346677" y="576340"/>
                    <a:pt x="232730" y="392543"/>
                    <a:pt x="229555" y="384076"/>
                  </a:cubicBezTo>
                  <a:cubicBezTo>
                    <a:pt x="226380" y="375609"/>
                    <a:pt x="337505" y="519543"/>
                    <a:pt x="337505" y="519543"/>
                  </a:cubicBezTo>
                  <a:cubicBezTo>
                    <a:pt x="344560" y="528010"/>
                    <a:pt x="293055" y="454984"/>
                    <a:pt x="271888" y="434876"/>
                  </a:cubicBezTo>
                  <a:cubicBezTo>
                    <a:pt x="250721" y="414768"/>
                    <a:pt x="235905" y="406654"/>
                    <a:pt x="210505" y="398893"/>
                  </a:cubicBezTo>
                  <a:cubicBezTo>
                    <a:pt x="185105" y="391132"/>
                    <a:pt x="139949" y="392896"/>
                    <a:pt x="119488" y="388310"/>
                  </a:cubicBezTo>
                  <a:cubicBezTo>
                    <a:pt x="99027" y="383724"/>
                    <a:pt x="100438" y="379137"/>
                    <a:pt x="87738" y="371376"/>
                  </a:cubicBezTo>
                  <a:cubicBezTo>
                    <a:pt x="75038" y="363615"/>
                    <a:pt x="38349" y="338215"/>
                    <a:pt x="43288" y="341743"/>
                  </a:cubicBezTo>
                  <a:cubicBezTo>
                    <a:pt x="48227" y="345271"/>
                    <a:pt x="116314" y="393248"/>
                    <a:pt x="117372" y="392543"/>
                  </a:cubicBezTo>
                  <a:cubicBezTo>
                    <a:pt x="118430" y="391838"/>
                    <a:pt x="67277" y="360440"/>
                    <a:pt x="49638" y="337510"/>
                  </a:cubicBezTo>
                  <a:cubicBezTo>
                    <a:pt x="31999" y="314580"/>
                    <a:pt x="15771" y="270129"/>
                    <a:pt x="11538" y="254960"/>
                  </a:cubicBezTo>
                  <a:cubicBezTo>
                    <a:pt x="7305" y="239791"/>
                    <a:pt x="22121" y="270835"/>
                    <a:pt x="24238" y="246493"/>
                  </a:cubicBezTo>
                  <a:cubicBezTo>
                    <a:pt x="26355" y="222151"/>
                    <a:pt x="-7159" y="147363"/>
                    <a:pt x="24238" y="108910"/>
                  </a:cubicBezTo>
                  <a:cubicBezTo>
                    <a:pt x="55635" y="70457"/>
                    <a:pt x="197453" y="23184"/>
                    <a:pt x="212622" y="15776"/>
                  </a:cubicBezTo>
                  <a:cubicBezTo>
                    <a:pt x="227791" y="8368"/>
                    <a:pt x="141008" y="49643"/>
                    <a:pt x="115255" y="64460"/>
                  </a:cubicBezTo>
                  <a:cubicBezTo>
                    <a:pt x="89502" y="79277"/>
                    <a:pt x="76097" y="90918"/>
                    <a:pt x="58105" y="104676"/>
                  </a:cubicBezTo>
                  <a:cubicBezTo>
                    <a:pt x="40113" y="118434"/>
                    <a:pt x="15772" y="131135"/>
                    <a:pt x="7305" y="147010"/>
                  </a:cubicBezTo>
                  <a:cubicBezTo>
                    <a:pt x="-1162" y="162885"/>
                    <a:pt x="-3631" y="168529"/>
                    <a:pt x="7305" y="199926"/>
                  </a:cubicBezTo>
                  <a:cubicBezTo>
                    <a:pt x="18241" y="231323"/>
                    <a:pt x="28825" y="303996"/>
                    <a:pt x="72922" y="335393"/>
                  </a:cubicBezTo>
                  <a:cubicBezTo>
                    <a:pt x="117019" y="366790"/>
                    <a:pt x="235905" y="389721"/>
                    <a:pt x="271888" y="388310"/>
                  </a:cubicBezTo>
                  <a:cubicBezTo>
                    <a:pt x="307871" y="386899"/>
                    <a:pt x="289175" y="359029"/>
                    <a:pt x="288822" y="326926"/>
                  </a:cubicBezTo>
                  <a:cubicBezTo>
                    <a:pt x="288469" y="294823"/>
                    <a:pt x="253544" y="244376"/>
                    <a:pt x="269772" y="195693"/>
                  </a:cubicBezTo>
                  <a:cubicBezTo>
                    <a:pt x="286000" y="147010"/>
                    <a:pt x="386188" y="-13857"/>
                    <a:pt x="388305" y="9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3" name="フリーフォーム: 図形 1142">
              <a:extLst>
                <a:ext uri="{FF2B5EF4-FFF2-40B4-BE49-F238E27FC236}">
                  <a16:creationId xmlns:a16="http://schemas.microsoft.com/office/drawing/2014/main" id="{2B8EE196-0024-4330-BB32-82BD3EA71794}"/>
                </a:ext>
              </a:extLst>
            </p:cNvPr>
            <p:cNvSpPr/>
            <p:nvPr/>
          </p:nvSpPr>
          <p:spPr>
            <a:xfrm>
              <a:off x="2643417" y="5932522"/>
              <a:ext cx="282635" cy="265419"/>
            </a:xfrm>
            <a:custGeom>
              <a:avLst/>
              <a:gdLst>
                <a:gd name="connsiteX0" fmla="*/ 59566 w 282635"/>
                <a:gd name="connsiteY0" fmla="*/ 495 h 265419"/>
                <a:gd name="connsiteX1" fmla="*/ 300 w 282635"/>
                <a:gd name="connsiteY1" fmla="*/ 254495 h 265419"/>
                <a:gd name="connsiteX2" fmla="*/ 36283 w 282635"/>
                <a:gd name="connsiteY2" fmla="*/ 197345 h 265419"/>
                <a:gd name="connsiteX3" fmla="*/ 29933 w 282635"/>
                <a:gd name="connsiteY3" fmla="*/ 254495 h 265419"/>
                <a:gd name="connsiteX4" fmla="*/ 120950 w 282635"/>
                <a:gd name="connsiteY4" fmla="*/ 203695 h 265419"/>
                <a:gd name="connsiteX5" fmla="*/ 108250 w 282635"/>
                <a:gd name="connsiteY5" fmla="*/ 252378 h 265419"/>
                <a:gd name="connsiteX6" fmla="*/ 70150 w 282635"/>
                <a:gd name="connsiteY6" fmla="*/ 138078 h 265419"/>
                <a:gd name="connsiteX7" fmla="*/ 133650 w 282635"/>
                <a:gd name="connsiteY7" fmla="*/ 218511 h 265419"/>
                <a:gd name="connsiteX8" fmla="*/ 152700 w 282635"/>
                <a:gd name="connsiteY8" fmla="*/ 178295 h 265419"/>
                <a:gd name="connsiteX9" fmla="*/ 281816 w 282635"/>
                <a:gd name="connsiteY9" fmla="*/ 265078 h 265419"/>
                <a:gd name="connsiteX10" fmla="*/ 201383 w 282635"/>
                <a:gd name="connsiteY10" fmla="*/ 207928 h 265419"/>
                <a:gd name="connsiteX11" fmla="*/ 74383 w 282635"/>
                <a:gd name="connsiteY11" fmla="*/ 193111 h 265419"/>
                <a:gd name="connsiteX12" fmla="*/ 8766 w 282635"/>
                <a:gd name="connsiteY12" fmla="*/ 188878 h 265419"/>
                <a:gd name="connsiteX13" fmla="*/ 59566 w 282635"/>
                <a:gd name="connsiteY13" fmla="*/ 495 h 265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82635" h="265419">
                  <a:moveTo>
                    <a:pt x="59566" y="495"/>
                  </a:moveTo>
                  <a:cubicBezTo>
                    <a:pt x="58155" y="11431"/>
                    <a:pt x="4180" y="221687"/>
                    <a:pt x="300" y="254495"/>
                  </a:cubicBezTo>
                  <a:cubicBezTo>
                    <a:pt x="-3580" y="287303"/>
                    <a:pt x="31344" y="197345"/>
                    <a:pt x="36283" y="197345"/>
                  </a:cubicBezTo>
                  <a:cubicBezTo>
                    <a:pt x="41222" y="197345"/>
                    <a:pt x="15822" y="253437"/>
                    <a:pt x="29933" y="254495"/>
                  </a:cubicBezTo>
                  <a:cubicBezTo>
                    <a:pt x="44044" y="255553"/>
                    <a:pt x="107897" y="204048"/>
                    <a:pt x="120950" y="203695"/>
                  </a:cubicBezTo>
                  <a:cubicBezTo>
                    <a:pt x="134003" y="203342"/>
                    <a:pt x="116717" y="263314"/>
                    <a:pt x="108250" y="252378"/>
                  </a:cubicBezTo>
                  <a:cubicBezTo>
                    <a:pt x="99783" y="241442"/>
                    <a:pt x="65917" y="143722"/>
                    <a:pt x="70150" y="138078"/>
                  </a:cubicBezTo>
                  <a:cubicBezTo>
                    <a:pt x="74383" y="132434"/>
                    <a:pt x="119892" y="211808"/>
                    <a:pt x="133650" y="218511"/>
                  </a:cubicBezTo>
                  <a:cubicBezTo>
                    <a:pt x="147408" y="225214"/>
                    <a:pt x="128006" y="170534"/>
                    <a:pt x="152700" y="178295"/>
                  </a:cubicBezTo>
                  <a:cubicBezTo>
                    <a:pt x="177394" y="186056"/>
                    <a:pt x="273702" y="260139"/>
                    <a:pt x="281816" y="265078"/>
                  </a:cubicBezTo>
                  <a:cubicBezTo>
                    <a:pt x="289930" y="270017"/>
                    <a:pt x="235955" y="219922"/>
                    <a:pt x="201383" y="207928"/>
                  </a:cubicBezTo>
                  <a:cubicBezTo>
                    <a:pt x="166811" y="195934"/>
                    <a:pt x="106486" y="196286"/>
                    <a:pt x="74383" y="193111"/>
                  </a:cubicBezTo>
                  <a:cubicBezTo>
                    <a:pt x="42280" y="189936"/>
                    <a:pt x="15116" y="214631"/>
                    <a:pt x="8766" y="188878"/>
                  </a:cubicBezTo>
                  <a:cubicBezTo>
                    <a:pt x="2416" y="163125"/>
                    <a:pt x="60977" y="-10441"/>
                    <a:pt x="59566" y="4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2" name="フリーフォーム: 図形 1161">
              <a:extLst>
                <a:ext uri="{FF2B5EF4-FFF2-40B4-BE49-F238E27FC236}">
                  <a16:creationId xmlns:a16="http://schemas.microsoft.com/office/drawing/2014/main" id="{82E52641-CF13-4FBF-934A-24A2D590D29A}"/>
                </a:ext>
              </a:extLst>
            </p:cNvPr>
            <p:cNvSpPr/>
            <p:nvPr/>
          </p:nvSpPr>
          <p:spPr>
            <a:xfrm>
              <a:off x="3039719" y="5986521"/>
              <a:ext cx="147056" cy="1013086"/>
            </a:xfrm>
            <a:custGeom>
              <a:avLst/>
              <a:gdLst>
                <a:gd name="connsiteX0" fmla="*/ 56964 w 147056"/>
                <a:gd name="connsiteY0" fmla="*/ 3646 h 1013086"/>
                <a:gd name="connsiteX1" fmla="*/ 12514 w 147056"/>
                <a:gd name="connsiteY1" fmla="*/ 414279 h 1013086"/>
                <a:gd name="connsiteX2" fmla="*/ 18864 w 147056"/>
                <a:gd name="connsiteY2" fmla="*/ 130646 h 1013086"/>
                <a:gd name="connsiteX3" fmla="*/ 4048 w 147056"/>
                <a:gd name="connsiteY3" fmla="*/ 615362 h 1013086"/>
                <a:gd name="connsiteX4" fmla="*/ 4048 w 147056"/>
                <a:gd name="connsiteY4" fmla="*/ 335962 h 1013086"/>
                <a:gd name="connsiteX5" fmla="*/ 12514 w 147056"/>
                <a:gd name="connsiteY5" fmla="*/ 719079 h 1013086"/>
                <a:gd name="connsiteX6" fmla="*/ 141631 w 147056"/>
                <a:gd name="connsiteY6" fmla="*/ 1002712 h 1013086"/>
                <a:gd name="connsiteX7" fmla="*/ 124698 w 147056"/>
                <a:gd name="connsiteY7" fmla="*/ 956146 h 1013086"/>
                <a:gd name="connsiteX8" fmla="*/ 37914 w 147056"/>
                <a:gd name="connsiteY8" fmla="*/ 719079 h 1013086"/>
                <a:gd name="connsiteX9" fmla="*/ 48498 w 147056"/>
                <a:gd name="connsiteY9" fmla="*/ 767762 h 1013086"/>
                <a:gd name="connsiteX10" fmla="*/ 23098 w 147056"/>
                <a:gd name="connsiteY10" fmla="*/ 431212 h 1013086"/>
                <a:gd name="connsiteX11" fmla="*/ 4048 w 147056"/>
                <a:gd name="connsiteY11" fmla="*/ 223779 h 1013086"/>
                <a:gd name="connsiteX12" fmla="*/ 56964 w 147056"/>
                <a:gd name="connsiteY12" fmla="*/ 3646 h 1013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7056" h="1013086">
                  <a:moveTo>
                    <a:pt x="56964" y="3646"/>
                  </a:moveTo>
                  <a:cubicBezTo>
                    <a:pt x="58375" y="35396"/>
                    <a:pt x="18864" y="393112"/>
                    <a:pt x="12514" y="414279"/>
                  </a:cubicBezTo>
                  <a:cubicBezTo>
                    <a:pt x="6164" y="435446"/>
                    <a:pt x="20275" y="97132"/>
                    <a:pt x="18864" y="130646"/>
                  </a:cubicBezTo>
                  <a:cubicBezTo>
                    <a:pt x="17453" y="164160"/>
                    <a:pt x="6517" y="581143"/>
                    <a:pt x="4048" y="615362"/>
                  </a:cubicBezTo>
                  <a:cubicBezTo>
                    <a:pt x="1579" y="649581"/>
                    <a:pt x="2637" y="318676"/>
                    <a:pt x="4048" y="335962"/>
                  </a:cubicBezTo>
                  <a:cubicBezTo>
                    <a:pt x="5459" y="353248"/>
                    <a:pt x="-10416" y="607954"/>
                    <a:pt x="12514" y="719079"/>
                  </a:cubicBezTo>
                  <a:cubicBezTo>
                    <a:pt x="35444" y="830204"/>
                    <a:pt x="122934" y="963201"/>
                    <a:pt x="141631" y="1002712"/>
                  </a:cubicBezTo>
                  <a:cubicBezTo>
                    <a:pt x="160328" y="1042223"/>
                    <a:pt x="124698" y="956146"/>
                    <a:pt x="124698" y="956146"/>
                  </a:cubicBezTo>
                  <a:cubicBezTo>
                    <a:pt x="107412" y="908874"/>
                    <a:pt x="50614" y="750476"/>
                    <a:pt x="37914" y="719079"/>
                  </a:cubicBezTo>
                  <a:cubicBezTo>
                    <a:pt x="25214" y="687682"/>
                    <a:pt x="50967" y="815740"/>
                    <a:pt x="48498" y="767762"/>
                  </a:cubicBezTo>
                  <a:cubicBezTo>
                    <a:pt x="46029" y="719784"/>
                    <a:pt x="30506" y="521876"/>
                    <a:pt x="23098" y="431212"/>
                  </a:cubicBezTo>
                  <a:cubicBezTo>
                    <a:pt x="15690" y="340548"/>
                    <a:pt x="-2655" y="291512"/>
                    <a:pt x="4048" y="223779"/>
                  </a:cubicBezTo>
                  <a:cubicBezTo>
                    <a:pt x="10751" y="156046"/>
                    <a:pt x="55553" y="-28104"/>
                    <a:pt x="56964" y="36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3" name="フリーフォーム: 図形 1162">
              <a:extLst>
                <a:ext uri="{FF2B5EF4-FFF2-40B4-BE49-F238E27FC236}">
                  <a16:creationId xmlns:a16="http://schemas.microsoft.com/office/drawing/2014/main" id="{836EBEC5-D6DD-4A3E-8595-D4F4231BBD18}"/>
                </a:ext>
              </a:extLst>
            </p:cNvPr>
            <p:cNvSpPr/>
            <p:nvPr/>
          </p:nvSpPr>
          <p:spPr>
            <a:xfrm>
              <a:off x="2802464" y="6773199"/>
              <a:ext cx="282512" cy="118684"/>
            </a:xfrm>
            <a:custGeom>
              <a:avLst/>
              <a:gdLst>
                <a:gd name="connsiteX0" fmla="*/ 3 w 282512"/>
                <a:gd name="connsiteY0" fmla="*/ 134 h 118684"/>
                <a:gd name="connsiteX1" fmla="*/ 135469 w 282512"/>
                <a:gd name="connsiteY1" fmla="*/ 59401 h 118684"/>
                <a:gd name="connsiteX2" fmla="*/ 156636 w 282512"/>
                <a:gd name="connsiteY2" fmla="*/ 118668 h 118684"/>
                <a:gd name="connsiteX3" fmla="*/ 281519 w 282512"/>
                <a:gd name="connsiteY3" fmla="*/ 65751 h 118684"/>
                <a:gd name="connsiteX4" fmla="*/ 211669 w 282512"/>
                <a:gd name="connsiteY4" fmla="*/ 86918 h 118684"/>
                <a:gd name="connsiteX5" fmla="*/ 148169 w 282512"/>
                <a:gd name="connsiteY5" fmla="*/ 108084 h 118684"/>
                <a:gd name="connsiteX6" fmla="*/ 131236 w 282512"/>
                <a:gd name="connsiteY6" fmla="*/ 76334 h 118684"/>
                <a:gd name="connsiteX7" fmla="*/ 3 w 282512"/>
                <a:gd name="connsiteY7" fmla="*/ 134 h 118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2512" h="118684">
                  <a:moveTo>
                    <a:pt x="3" y="134"/>
                  </a:moveTo>
                  <a:cubicBezTo>
                    <a:pt x="708" y="-2688"/>
                    <a:pt x="109364" y="39645"/>
                    <a:pt x="135469" y="59401"/>
                  </a:cubicBezTo>
                  <a:cubicBezTo>
                    <a:pt x="161574" y="79157"/>
                    <a:pt x="132294" y="117610"/>
                    <a:pt x="156636" y="118668"/>
                  </a:cubicBezTo>
                  <a:cubicBezTo>
                    <a:pt x="180978" y="119726"/>
                    <a:pt x="272347" y="71043"/>
                    <a:pt x="281519" y="65751"/>
                  </a:cubicBezTo>
                  <a:cubicBezTo>
                    <a:pt x="290691" y="60459"/>
                    <a:pt x="233894" y="79863"/>
                    <a:pt x="211669" y="86918"/>
                  </a:cubicBezTo>
                  <a:cubicBezTo>
                    <a:pt x="189444" y="93973"/>
                    <a:pt x="161574" y="109848"/>
                    <a:pt x="148169" y="108084"/>
                  </a:cubicBezTo>
                  <a:cubicBezTo>
                    <a:pt x="134764" y="106320"/>
                    <a:pt x="154872" y="93973"/>
                    <a:pt x="131236" y="76334"/>
                  </a:cubicBezTo>
                  <a:cubicBezTo>
                    <a:pt x="107600" y="58695"/>
                    <a:pt x="-702" y="2956"/>
                    <a:pt x="3" y="1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4" name="フリーフォーム: 図形 1163">
              <a:extLst>
                <a:ext uri="{FF2B5EF4-FFF2-40B4-BE49-F238E27FC236}">
                  <a16:creationId xmlns:a16="http://schemas.microsoft.com/office/drawing/2014/main" id="{93541E96-58E8-4D31-AECB-80489BEA6372}"/>
                </a:ext>
              </a:extLst>
            </p:cNvPr>
            <p:cNvSpPr/>
            <p:nvPr/>
          </p:nvSpPr>
          <p:spPr>
            <a:xfrm>
              <a:off x="5944839" y="8649648"/>
              <a:ext cx="489954" cy="2079875"/>
            </a:xfrm>
            <a:custGeom>
              <a:avLst/>
              <a:gdLst>
                <a:gd name="connsiteX0" fmla="*/ 400081 w 489954"/>
                <a:gd name="connsiteY0" fmla="*/ 1592 h 2079875"/>
                <a:gd name="connsiteX1" fmla="*/ 440721 w 489954"/>
                <a:gd name="connsiteY1" fmla="*/ 748352 h 2079875"/>
                <a:gd name="connsiteX2" fmla="*/ 364521 w 489954"/>
                <a:gd name="connsiteY2" fmla="*/ 448632 h 2079875"/>
                <a:gd name="connsiteX3" fmla="*/ 471201 w 489954"/>
                <a:gd name="connsiteY3" fmla="*/ 992192 h 2079875"/>
                <a:gd name="connsiteX4" fmla="*/ 471201 w 489954"/>
                <a:gd name="connsiteY4" fmla="*/ 915992 h 2079875"/>
                <a:gd name="connsiteX5" fmla="*/ 283241 w 489954"/>
                <a:gd name="connsiteY5" fmla="*/ 1444312 h 2079875"/>
                <a:gd name="connsiteX6" fmla="*/ 354361 w 489954"/>
                <a:gd name="connsiteY6" fmla="*/ 1317312 h 2079875"/>
                <a:gd name="connsiteX7" fmla="*/ 3841 w 489954"/>
                <a:gd name="connsiteY7" fmla="*/ 2069152 h 2079875"/>
                <a:gd name="connsiteX8" fmla="*/ 176561 w 489954"/>
                <a:gd name="connsiteY8" fmla="*/ 1728792 h 2079875"/>
                <a:gd name="connsiteX9" fmla="*/ 318801 w 489954"/>
                <a:gd name="connsiteY9" fmla="*/ 1281752 h 2079875"/>
                <a:gd name="connsiteX10" fmla="*/ 364521 w 489954"/>
                <a:gd name="connsiteY10" fmla="*/ 1291912 h 2079875"/>
                <a:gd name="connsiteX11" fmla="*/ 455961 w 489954"/>
                <a:gd name="connsiteY11" fmla="*/ 921072 h 2079875"/>
                <a:gd name="connsiteX12" fmla="*/ 379761 w 489954"/>
                <a:gd name="connsiteY12" fmla="*/ 560392 h 2079875"/>
                <a:gd name="connsiteX13" fmla="*/ 400081 w 489954"/>
                <a:gd name="connsiteY13" fmla="*/ 1592 h 2079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9954" h="2079875">
                  <a:moveTo>
                    <a:pt x="400081" y="1592"/>
                  </a:moveTo>
                  <a:cubicBezTo>
                    <a:pt x="410241" y="32919"/>
                    <a:pt x="446648" y="673845"/>
                    <a:pt x="440721" y="748352"/>
                  </a:cubicBezTo>
                  <a:cubicBezTo>
                    <a:pt x="434794" y="822859"/>
                    <a:pt x="359441" y="407992"/>
                    <a:pt x="364521" y="448632"/>
                  </a:cubicBezTo>
                  <a:cubicBezTo>
                    <a:pt x="369601" y="489272"/>
                    <a:pt x="453421" y="914299"/>
                    <a:pt x="471201" y="992192"/>
                  </a:cubicBezTo>
                  <a:cubicBezTo>
                    <a:pt x="488981" y="1070085"/>
                    <a:pt x="502528" y="840639"/>
                    <a:pt x="471201" y="915992"/>
                  </a:cubicBezTo>
                  <a:cubicBezTo>
                    <a:pt x="439874" y="991345"/>
                    <a:pt x="302714" y="1377425"/>
                    <a:pt x="283241" y="1444312"/>
                  </a:cubicBezTo>
                  <a:cubicBezTo>
                    <a:pt x="263768" y="1511199"/>
                    <a:pt x="400928" y="1213172"/>
                    <a:pt x="354361" y="1317312"/>
                  </a:cubicBezTo>
                  <a:cubicBezTo>
                    <a:pt x="307794" y="1421452"/>
                    <a:pt x="33474" y="2000572"/>
                    <a:pt x="3841" y="2069152"/>
                  </a:cubicBezTo>
                  <a:cubicBezTo>
                    <a:pt x="-25792" y="2137732"/>
                    <a:pt x="124068" y="1860025"/>
                    <a:pt x="176561" y="1728792"/>
                  </a:cubicBezTo>
                  <a:cubicBezTo>
                    <a:pt x="229054" y="1597559"/>
                    <a:pt x="287474" y="1354565"/>
                    <a:pt x="318801" y="1281752"/>
                  </a:cubicBezTo>
                  <a:cubicBezTo>
                    <a:pt x="350128" y="1208939"/>
                    <a:pt x="341661" y="1352025"/>
                    <a:pt x="364521" y="1291912"/>
                  </a:cubicBezTo>
                  <a:cubicBezTo>
                    <a:pt x="387381" y="1231799"/>
                    <a:pt x="453421" y="1042992"/>
                    <a:pt x="455961" y="921072"/>
                  </a:cubicBezTo>
                  <a:cubicBezTo>
                    <a:pt x="458501" y="799152"/>
                    <a:pt x="389921" y="711099"/>
                    <a:pt x="379761" y="560392"/>
                  </a:cubicBezTo>
                  <a:cubicBezTo>
                    <a:pt x="369601" y="409685"/>
                    <a:pt x="389921" y="-29735"/>
                    <a:pt x="400081" y="15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5" name="フリーフォーム: 図形 1164">
              <a:extLst>
                <a:ext uri="{FF2B5EF4-FFF2-40B4-BE49-F238E27FC236}">
                  <a16:creationId xmlns:a16="http://schemas.microsoft.com/office/drawing/2014/main" id="{B15FBBBD-1303-4696-B91D-45386B6EB366}"/>
                </a:ext>
              </a:extLst>
            </p:cNvPr>
            <p:cNvSpPr/>
            <p:nvPr/>
          </p:nvSpPr>
          <p:spPr>
            <a:xfrm>
              <a:off x="6296262" y="8548666"/>
              <a:ext cx="323434" cy="2163510"/>
            </a:xfrm>
            <a:custGeom>
              <a:avLst/>
              <a:gdLst>
                <a:gd name="connsiteX0" fmla="*/ 155338 w 323434"/>
                <a:gd name="connsiteY0" fmla="*/ 72094 h 2163510"/>
                <a:gd name="connsiteX1" fmla="*/ 277258 w 323434"/>
                <a:gd name="connsiteY1" fmla="*/ 590254 h 2163510"/>
                <a:gd name="connsiteX2" fmla="*/ 241698 w 323434"/>
                <a:gd name="connsiteY2" fmla="*/ 458174 h 2163510"/>
                <a:gd name="connsiteX3" fmla="*/ 307738 w 323434"/>
                <a:gd name="connsiteY3" fmla="*/ 889974 h 2163510"/>
                <a:gd name="connsiteX4" fmla="*/ 307738 w 323434"/>
                <a:gd name="connsiteY4" fmla="*/ 757894 h 2163510"/>
                <a:gd name="connsiteX5" fmla="*/ 272178 w 323434"/>
                <a:gd name="connsiteY5" fmla="*/ 1057614 h 2163510"/>
                <a:gd name="connsiteX6" fmla="*/ 302658 w 323434"/>
                <a:gd name="connsiteY6" fmla="*/ 940774 h 2163510"/>
                <a:gd name="connsiteX7" fmla="*/ 165498 w 323434"/>
                <a:gd name="connsiteY7" fmla="*/ 1596094 h 2163510"/>
                <a:gd name="connsiteX8" fmla="*/ 246778 w 323434"/>
                <a:gd name="connsiteY8" fmla="*/ 1276054 h 2163510"/>
                <a:gd name="connsiteX9" fmla="*/ 129938 w 323434"/>
                <a:gd name="connsiteY9" fmla="*/ 1692614 h 2163510"/>
                <a:gd name="connsiteX10" fmla="*/ 2938 w 323434"/>
                <a:gd name="connsiteY10" fmla="*/ 1738334 h 2163510"/>
                <a:gd name="connsiteX11" fmla="*/ 48658 w 323434"/>
                <a:gd name="connsiteY11" fmla="*/ 1591014 h 2163510"/>
                <a:gd name="connsiteX12" fmla="*/ 140098 w 323434"/>
                <a:gd name="connsiteY12" fmla="*/ 1799294 h 2163510"/>
                <a:gd name="connsiteX13" fmla="*/ 74058 w 323434"/>
                <a:gd name="connsiteY13" fmla="*/ 2159974 h 2163510"/>
                <a:gd name="connsiteX14" fmla="*/ 48658 w 323434"/>
                <a:gd name="connsiteY14" fmla="*/ 1961854 h 2163510"/>
                <a:gd name="connsiteX15" fmla="*/ 140098 w 323434"/>
                <a:gd name="connsiteY15" fmla="*/ 1616414 h 2163510"/>
                <a:gd name="connsiteX16" fmla="*/ 322978 w 323434"/>
                <a:gd name="connsiteY16" fmla="*/ 1022054 h 2163510"/>
                <a:gd name="connsiteX17" fmla="*/ 190898 w 323434"/>
                <a:gd name="connsiteY17" fmla="*/ 107654 h 2163510"/>
                <a:gd name="connsiteX18" fmla="*/ 155338 w 323434"/>
                <a:gd name="connsiteY18" fmla="*/ 72094 h 2163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3434" h="2163510">
                  <a:moveTo>
                    <a:pt x="155338" y="72094"/>
                  </a:moveTo>
                  <a:cubicBezTo>
                    <a:pt x="169731" y="152527"/>
                    <a:pt x="262865" y="525907"/>
                    <a:pt x="277258" y="590254"/>
                  </a:cubicBezTo>
                  <a:cubicBezTo>
                    <a:pt x="291651" y="654601"/>
                    <a:pt x="236618" y="408221"/>
                    <a:pt x="241698" y="458174"/>
                  </a:cubicBezTo>
                  <a:cubicBezTo>
                    <a:pt x="246778" y="508127"/>
                    <a:pt x="296731" y="840021"/>
                    <a:pt x="307738" y="889974"/>
                  </a:cubicBezTo>
                  <a:cubicBezTo>
                    <a:pt x="318745" y="939927"/>
                    <a:pt x="313665" y="729954"/>
                    <a:pt x="307738" y="757894"/>
                  </a:cubicBezTo>
                  <a:cubicBezTo>
                    <a:pt x="301811" y="785834"/>
                    <a:pt x="273025" y="1027134"/>
                    <a:pt x="272178" y="1057614"/>
                  </a:cubicBezTo>
                  <a:cubicBezTo>
                    <a:pt x="271331" y="1088094"/>
                    <a:pt x="320438" y="851027"/>
                    <a:pt x="302658" y="940774"/>
                  </a:cubicBezTo>
                  <a:cubicBezTo>
                    <a:pt x="284878" y="1030521"/>
                    <a:pt x="174811" y="1540214"/>
                    <a:pt x="165498" y="1596094"/>
                  </a:cubicBezTo>
                  <a:cubicBezTo>
                    <a:pt x="156185" y="1651974"/>
                    <a:pt x="252705" y="1259967"/>
                    <a:pt x="246778" y="1276054"/>
                  </a:cubicBezTo>
                  <a:cubicBezTo>
                    <a:pt x="240851" y="1292141"/>
                    <a:pt x="170578" y="1615567"/>
                    <a:pt x="129938" y="1692614"/>
                  </a:cubicBezTo>
                  <a:cubicBezTo>
                    <a:pt x="89298" y="1769661"/>
                    <a:pt x="16485" y="1755267"/>
                    <a:pt x="2938" y="1738334"/>
                  </a:cubicBezTo>
                  <a:cubicBezTo>
                    <a:pt x="-10609" y="1721401"/>
                    <a:pt x="25798" y="1580854"/>
                    <a:pt x="48658" y="1591014"/>
                  </a:cubicBezTo>
                  <a:cubicBezTo>
                    <a:pt x="71518" y="1601174"/>
                    <a:pt x="135865" y="1704467"/>
                    <a:pt x="140098" y="1799294"/>
                  </a:cubicBezTo>
                  <a:cubicBezTo>
                    <a:pt x="144331" y="1894121"/>
                    <a:pt x="89298" y="2132881"/>
                    <a:pt x="74058" y="2159974"/>
                  </a:cubicBezTo>
                  <a:cubicBezTo>
                    <a:pt x="58818" y="2187067"/>
                    <a:pt x="37651" y="2052447"/>
                    <a:pt x="48658" y="1961854"/>
                  </a:cubicBezTo>
                  <a:cubicBezTo>
                    <a:pt x="59665" y="1871261"/>
                    <a:pt x="94378" y="1773047"/>
                    <a:pt x="140098" y="1616414"/>
                  </a:cubicBezTo>
                  <a:cubicBezTo>
                    <a:pt x="185818" y="1459781"/>
                    <a:pt x="314511" y="1273514"/>
                    <a:pt x="322978" y="1022054"/>
                  </a:cubicBezTo>
                  <a:cubicBezTo>
                    <a:pt x="331445" y="770594"/>
                    <a:pt x="219685" y="266827"/>
                    <a:pt x="190898" y="107654"/>
                  </a:cubicBezTo>
                  <a:cubicBezTo>
                    <a:pt x="162111" y="-51519"/>
                    <a:pt x="140945" y="-8339"/>
                    <a:pt x="155338" y="720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6" name="フリーフォーム: 図形 1165">
              <a:extLst>
                <a:ext uri="{FF2B5EF4-FFF2-40B4-BE49-F238E27FC236}">
                  <a16:creationId xmlns:a16="http://schemas.microsoft.com/office/drawing/2014/main" id="{957DC0C3-0F3D-4AF6-8068-F6F2ED900457}"/>
                </a:ext>
              </a:extLst>
            </p:cNvPr>
            <p:cNvSpPr/>
            <p:nvPr/>
          </p:nvSpPr>
          <p:spPr>
            <a:xfrm>
              <a:off x="3469640" y="9133481"/>
              <a:ext cx="274429" cy="1549893"/>
            </a:xfrm>
            <a:custGeom>
              <a:avLst/>
              <a:gdLst>
                <a:gd name="connsiteX0" fmla="*/ 132080 w 274429"/>
                <a:gd name="connsiteY0" fmla="*/ 359 h 1549893"/>
                <a:gd name="connsiteX1" fmla="*/ 10160 w 274429"/>
                <a:gd name="connsiteY1" fmla="*/ 518519 h 1549893"/>
                <a:gd name="connsiteX2" fmla="*/ 66040 w 274429"/>
                <a:gd name="connsiteY2" fmla="*/ 335639 h 1549893"/>
                <a:gd name="connsiteX3" fmla="*/ 5080 w 274429"/>
                <a:gd name="connsiteY3" fmla="*/ 523599 h 1549893"/>
                <a:gd name="connsiteX4" fmla="*/ 60960 w 274429"/>
                <a:gd name="connsiteY4" fmla="*/ 863959 h 1549893"/>
                <a:gd name="connsiteX5" fmla="*/ 71120 w 274429"/>
                <a:gd name="connsiteY5" fmla="*/ 802999 h 1549893"/>
                <a:gd name="connsiteX6" fmla="*/ 269240 w 274429"/>
                <a:gd name="connsiteY6" fmla="*/ 1534519 h 1549893"/>
                <a:gd name="connsiteX7" fmla="*/ 213360 w 274429"/>
                <a:gd name="connsiteY7" fmla="*/ 1275439 h 1549893"/>
                <a:gd name="connsiteX8" fmla="*/ 177800 w 274429"/>
                <a:gd name="connsiteY8" fmla="*/ 975719 h 1549893"/>
                <a:gd name="connsiteX9" fmla="*/ 116840 w 274429"/>
                <a:gd name="connsiteY9" fmla="*/ 797919 h 1549893"/>
                <a:gd name="connsiteX10" fmla="*/ 0 w 274429"/>
                <a:gd name="connsiteY10" fmla="*/ 442319 h 1549893"/>
                <a:gd name="connsiteX11" fmla="*/ 132080 w 274429"/>
                <a:gd name="connsiteY11" fmla="*/ 359 h 1549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4429" h="1549893">
                  <a:moveTo>
                    <a:pt x="132080" y="359"/>
                  </a:moveTo>
                  <a:cubicBezTo>
                    <a:pt x="133773" y="13059"/>
                    <a:pt x="21167" y="462639"/>
                    <a:pt x="10160" y="518519"/>
                  </a:cubicBezTo>
                  <a:cubicBezTo>
                    <a:pt x="-847" y="574399"/>
                    <a:pt x="66887" y="334792"/>
                    <a:pt x="66040" y="335639"/>
                  </a:cubicBezTo>
                  <a:cubicBezTo>
                    <a:pt x="65193" y="336486"/>
                    <a:pt x="5927" y="435546"/>
                    <a:pt x="5080" y="523599"/>
                  </a:cubicBezTo>
                  <a:cubicBezTo>
                    <a:pt x="4233" y="611652"/>
                    <a:pt x="49953" y="817392"/>
                    <a:pt x="60960" y="863959"/>
                  </a:cubicBezTo>
                  <a:cubicBezTo>
                    <a:pt x="71967" y="910526"/>
                    <a:pt x="36407" y="691239"/>
                    <a:pt x="71120" y="802999"/>
                  </a:cubicBezTo>
                  <a:cubicBezTo>
                    <a:pt x="105833" y="914759"/>
                    <a:pt x="245533" y="1455779"/>
                    <a:pt x="269240" y="1534519"/>
                  </a:cubicBezTo>
                  <a:cubicBezTo>
                    <a:pt x="292947" y="1613259"/>
                    <a:pt x="228600" y="1368572"/>
                    <a:pt x="213360" y="1275439"/>
                  </a:cubicBezTo>
                  <a:cubicBezTo>
                    <a:pt x="198120" y="1182306"/>
                    <a:pt x="193887" y="1055306"/>
                    <a:pt x="177800" y="975719"/>
                  </a:cubicBezTo>
                  <a:cubicBezTo>
                    <a:pt x="161713" y="896132"/>
                    <a:pt x="146473" y="886819"/>
                    <a:pt x="116840" y="797919"/>
                  </a:cubicBezTo>
                  <a:cubicBezTo>
                    <a:pt x="87207" y="709019"/>
                    <a:pt x="0" y="569319"/>
                    <a:pt x="0" y="442319"/>
                  </a:cubicBezTo>
                  <a:cubicBezTo>
                    <a:pt x="0" y="315319"/>
                    <a:pt x="130387" y="-12341"/>
                    <a:pt x="132080" y="3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7" name="フリーフォーム: 図形 1166">
              <a:extLst>
                <a:ext uri="{FF2B5EF4-FFF2-40B4-BE49-F238E27FC236}">
                  <a16:creationId xmlns:a16="http://schemas.microsoft.com/office/drawing/2014/main" id="{45273BEA-EE56-4C27-B639-1695B04BD094}"/>
                </a:ext>
              </a:extLst>
            </p:cNvPr>
            <p:cNvSpPr/>
            <p:nvPr/>
          </p:nvSpPr>
          <p:spPr>
            <a:xfrm>
              <a:off x="3336585" y="9020757"/>
              <a:ext cx="241020" cy="1647854"/>
            </a:xfrm>
            <a:custGeom>
              <a:avLst/>
              <a:gdLst>
                <a:gd name="connsiteX0" fmla="*/ 239735 w 241020"/>
                <a:gd name="connsiteY0" fmla="*/ 1323 h 1647854"/>
                <a:gd name="connsiteX1" fmla="*/ 46695 w 241020"/>
                <a:gd name="connsiteY1" fmla="*/ 732843 h 1647854"/>
                <a:gd name="connsiteX2" fmla="*/ 122895 w 241020"/>
                <a:gd name="connsiteY2" fmla="*/ 448363 h 1647854"/>
                <a:gd name="connsiteX3" fmla="*/ 26375 w 241020"/>
                <a:gd name="connsiteY3" fmla="*/ 880163 h 1647854"/>
                <a:gd name="connsiteX4" fmla="*/ 41615 w 241020"/>
                <a:gd name="connsiteY4" fmla="*/ 1012243 h 1647854"/>
                <a:gd name="connsiteX5" fmla="*/ 31455 w 241020"/>
                <a:gd name="connsiteY5" fmla="*/ 1647243 h 1647854"/>
                <a:gd name="connsiteX6" fmla="*/ 975 w 241020"/>
                <a:gd name="connsiteY6" fmla="*/ 1124003 h 1647854"/>
                <a:gd name="connsiteX7" fmla="*/ 72095 w 241020"/>
                <a:gd name="connsiteY7" fmla="*/ 870003 h 1647854"/>
                <a:gd name="connsiteX8" fmla="*/ 127975 w 241020"/>
                <a:gd name="connsiteY8" fmla="*/ 560123 h 1647854"/>
                <a:gd name="connsiteX9" fmla="*/ 239735 w 241020"/>
                <a:gd name="connsiteY9" fmla="*/ 1323 h 1647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1020" h="1647854">
                  <a:moveTo>
                    <a:pt x="239735" y="1323"/>
                  </a:moveTo>
                  <a:cubicBezTo>
                    <a:pt x="226188" y="30110"/>
                    <a:pt x="66168" y="658337"/>
                    <a:pt x="46695" y="732843"/>
                  </a:cubicBezTo>
                  <a:cubicBezTo>
                    <a:pt x="27222" y="807349"/>
                    <a:pt x="126282" y="423810"/>
                    <a:pt x="122895" y="448363"/>
                  </a:cubicBezTo>
                  <a:cubicBezTo>
                    <a:pt x="119508" y="472916"/>
                    <a:pt x="39922" y="786183"/>
                    <a:pt x="26375" y="880163"/>
                  </a:cubicBezTo>
                  <a:cubicBezTo>
                    <a:pt x="12828" y="974143"/>
                    <a:pt x="40768" y="884396"/>
                    <a:pt x="41615" y="1012243"/>
                  </a:cubicBezTo>
                  <a:cubicBezTo>
                    <a:pt x="42462" y="1140090"/>
                    <a:pt x="38228" y="1628616"/>
                    <a:pt x="31455" y="1647243"/>
                  </a:cubicBezTo>
                  <a:cubicBezTo>
                    <a:pt x="24682" y="1665870"/>
                    <a:pt x="-5798" y="1253543"/>
                    <a:pt x="975" y="1124003"/>
                  </a:cubicBezTo>
                  <a:cubicBezTo>
                    <a:pt x="7748" y="994463"/>
                    <a:pt x="50928" y="963983"/>
                    <a:pt x="72095" y="870003"/>
                  </a:cubicBezTo>
                  <a:cubicBezTo>
                    <a:pt x="93262" y="776023"/>
                    <a:pt x="100035" y="698976"/>
                    <a:pt x="127975" y="560123"/>
                  </a:cubicBezTo>
                  <a:cubicBezTo>
                    <a:pt x="155915" y="421270"/>
                    <a:pt x="253282" y="-27464"/>
                    <a:pt x="239735" y="13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8" name="フリーフォーム: 図形 1167">
              <a:extLst>
                <a:ext uri="{FF2B5EF4-FFF2-40B4-BE49-F238E27FC236}">
                  <a16:creationId xmlns:a16="http://schemas.microsoft.com/office/drawing/2014/main" id="{10DE78AA-4557-4188-8A61-2F57BF2A1A7D}"/>
                </a:ext>
              </a:extLst>
            </p:cNvPr>
            <p:cNvSpPr/>
            <p:nvPr/>
          </p:nvSpPr>
          <p:spPr>
            <a:xfrm>
              <a:off x="3581129" y="8186619"/>
              <a:ext cx="76449" cy="968004"/>
            </a:xfrm>
            <a:custGeom>
              <a:avLst/>
              <a:gdLst>
                <a:gd name="connsiteX0" fmla="*/ 271 w 76449"/>
                <a:gd name="connsiteY0" fmla="*/ 11231 h 968004"/>
                <a:gd name="connsiteX1" fmla="*/ 74354 w 76449"/>
                <a:gd name="connsiteY1" fmla="*/ 718198 h 968004"/>
                <a:gd name="connsiteX2" fmla="*/ 55304 w 76449"/>
                <a:gd name="connsiteY2" fmla="*/ 368948 h 968004"/>
                <a:gd name="connsiteX3" fmla="*/ 46838 w 76449"/>
                <a:gd name="connsiteY3" fmla="*/ 508648 h 968004"/>
                <a:gd name="connsiteX4" fmla="*/ 65888 w 76449"/>
                <a:gd name="connsiteY4" fmla="*/ 961614 h 968004"/>
                <a:gd name="connsiteX5" fmla="*/ 53188 w 76449"/>
                <a:gd name="connsiteY5" fmla="*/ 743598 h 968004"/>
                <a:gd name="connsiteX6" fmla="*/ 48954 w 76449"/>
                <a:gd name="connsiteY6" fmla="*/ 313914 h 968004"/>
                <a:gd name="connsiteX7" fmla="*/ 271 w 76449"/>
                <a:gd name="connsiteY7" fmla="*/ 11231 h 968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6449" h="968004">
                  <a:moveTo>
                    <a:pt x="271" y="11231"/>
                  </a:moveTo>
                  <a:cubicBezTo>
                    <a:pt x="4504" y="78612"/>
                    <a:pt x="65182" y="658579"/>
                    <a:pt x="74354" y="718198"/>
                  </a:cubicBezTo>
                  <a:cubicBezTo>
                    <a:pt x="83526" y="777818"/>
                    <a:pt x="59890" y="403873"/>
                    <a:pt x="55304" y="368948"/>
                  </a:cubicBezTo>
                  <a:cubicBezTo>
                    <a:pt x="50718" y="334023"/>
                    <a:pt x="45074" y="409870"/>
                    <a:pt x="46838" y="508648"/>
                  </a:cubicBezTo>
                  <a:cubicBezTo>
                    <a:pt x="48602" y="607426"/>
                    <a:pt x="64830" y="922456"/>
                    <a:pt x="65888" y="961614"/>
                  </a:cubicBezTo>
                  <a:cubicBezTo>
                    <a:pt x="66946" y="1000772"/>
                    <a:pt x="56010" y="851548"/>
                    <a:pt x="53188" y="743598"/>
                  </a:cubicBezTo>
                  <a:cubicBezTo>
                    <a:pt x="50366" y="635648"/>
                    <a:pt x="55304" y="431036"/>
                    <a:pt x="48954" y="313914"/>
                  </a:cubicBezTo>
                  <a:cubicBezTo>
                    <a:pt x="42604" y="196792"/>
                    <a:pt x="-3962" y="-56150"/>
                    <a:pt x="271" y="112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9" name="フリーフォーム: 図形 1168">
              <a:extLst>
                <a:ext uri="{FF2B5EF4-FFF2-40B4-BE49-F238E27FC236}">
                  <a16:creationId xmlns:a16="http://schemas.microsoft.com/office/drawing/2014/main" id="{0987F905-6328-4432-80B2-6CB541A4BEAE}"/>
                </a:ext>
              </a:extLst>
            </p:cNvPr>
            <p:cNvSpPr/>
            <p:nvPr/>
          </p:nvSpPr>
          <p:spPr>
            <a:xfrm>
              <a:off x="2981893" y="8904710"/>
              <a:ext cx="540324" cy="981044"/>
            </a:xfrm>
            <a:custGeom>
              <a:avLst/>
              <a:gdLst>
                <a:gd name="connsiteX0" fmla="*/ 540240 w 540324"/>
                <a:gd name="connsiteY0" fmla="*/ 25507 h 981044"/>
                <a:gd name="connsiteX1" fmla="*/ 197340 w 540324"/>
                <a:gd name="connsiteY1" fmla="*/ 2223 h 981044"/>
                <a:gd name="connsiteX2" fmla="*/ 290474 w 540324"/>
                <a:gd name="connsiteY2" fmla="*/ 6457 h 981044"/>
                <a:gd name="connsiteX3" fmla="*/ 121140 w 540324"/>
                <a:gd name="connsiteY3" fmla="*/ 50907 h 981044"/>
                <a:gd name="connsiteX4" fmla="*/ 4724 w 540324"/>
                <a:gd name="connsiteY4" fmla="*/ 226590 h 981044"/>
                <a:gd name="connsiteX5" fmla="*/ 34357 w 540324"/>
                <a:gd name="connsiteY5" fmla="*/ 148273 h 981044"/>
                <a:gd name="connsiteX6" fmla="*/ 51290 w 540324"/>
                <a:gd name="connsiteY6" fmla="*/ 525040 h 981044"/>
                <a:gd name="connsiteX7" fmla="*/ 47057 w 540324"/>
                <a:gd name="connsiteY7" fmla="*/ 431907 h 981044"/>
                <a:gd name="connsiteX8" fmla="*/ 169824 w 540324"/>
                <a:gd name="connsiteY8" fmla="*/ 717657 h 981044"/>
                <a:gd name="connsiteX9" fmla="*/ 129607 w 540324"/>
                <a:gd name="connsiteY9" fmla="*/ 607590 h 981044"/>
                <a:gd name="connsiteX10" fmla="*/ 199457 w 540324"/>
                <a:gd name="connsiteY10" fmla="*/ 783273 h 981044"/>
                <a:gd name="connsiteX11" fmla="*/ 347624 w 540324"/>
                <a:gd name="connsiteY11" fmla="*/ 971657 h 981044"/>
                <a:gd name="connsiteX12" fmla="*/ 303174 w 540324"/>
                <a:gd name="connsiteY12" fmla="*/ 918740 h 981044"/>
                <a:gd name="connsiteX13" fmla="*/ 108440 w 540324"/>
                <a:gd name="connsiteY13" fmla="*/ 628757 h 981044"/>
                <a:gd name="connsiteX14" fmla="*/ 108440 w 540324"/>
                <a:gd name="connsiteY14" fmla="*/ 639340 h 981044"/>
                <a:gd name="connsiteX15" fmla="*/ 6840 w 540324"/>
                <a:gd name="connsiteY15" fmla="*/ 287973 h 981044"/>
                <a:gd name="connsiteX16" fmla="*/ 13190 w 540324"/>
                <a:gd name="connsiteY16" fmla="*/ 264690 h 981044"/>
                <a:gd name="connsiteX17" fmla="*/ 44940 w 540324"/>
                <a:gd name="connsiteY17" fmla="*/ 65723 h 981044"/>
                <a:gd name="connsiteX18" fmla="*/ 182524 w 540324"/>
                <a:gd name="connsiteY18" fmla="*/ 14923 h 981044"/>
                <a:gd name="connsiteX19" fmla="*/ 121140 w 540324"/>
                <a:gd name="connsiteY19" fmla="*/ 65723 h 981044"/>
                <a:gd name="connsiteX20" fmla="*/ 229090 w 540324"/>
                <a:gd name="connsiteY20" fmla="*/ 21273 h 981044"/>
                <a:gd name="connsiteX21" fmla="*/ 540240 w 540324"/>
                <a:gd name="connsiteY21" fmla="*/ 25507 h 98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540324" h="981044">
                  <a:moveTo>
                    <a:pt x="540240" y="25507"/>
                  </a:moveTo>
                  <a:cubicBezTo>
                    <a:pt x="534948" y="22332"/>
                    <a:pt x="238968" y="5398"/>
                    <a:pt x="197340" y="2223"/>
                  </a:cubicBezTo>
                  <a:cubicBezTo>
                    <a:pt x="155712" y="-952"/>
                    <a:pt x="303174" y="-1657"/>
                    <a:pt x="290474" y="6457"/>
                  </a:cubicBezTo>
                  <a:cubicBezTo>
                    <a:pt x="277774" y="14571"/>
                    <a:pt x="168765" y="14218"/>
                    <a:pt x="121140" y="50907"/>
                  </a:cubicBezTo>
                  <a:cubicBezTo>
                    <a:pt x="73515" y="87596"/>
                    <a:pt x="19188" y="210362"/>
                    <a:pt x="4724" y="226590"/>
                  </a:cubicBezTo>
                  <a:cubicBezTo>
                    <a:pt x="-9740" y="242818"/>
                    <a:pt x="26596" y="98531"/>
                    <a:pt x="34357" y="148273"/>
                  </a:cubicBezTo>
                  <a:cubicBezTo>
                    <a:pt x="42118" y="198015"/>
                    <a:pt x="49173" y="477768"/>
                    <a:pt x="51290" y="525040"/>
                  </a:cubicBezTo>
                  <a:cubicBezTo>
                    <a:pt x="53407" y="572312"/>
                    <a:pt x="27301" y="399804"/>
                    <a:pt x="47057" y="431907"/>
                  </a:cubicBezTo>
                  <a:cubicBezTo>
                    <a:pt x="66813" y="464010"/>
                    <a:pt x="156066" y="688377"/>
                    <a:pt x="169824" y="717657"/>
                  </a:cubicBezTo>
                  <a:cubicBezTo>
                    <a:pt x="183582" y="746938"/>
                    <a:pt x="124668" y="596654"/>
                    <a:pt x="129607" y="607590"/>
                  </a:cubicBezTo>
                  <a:cubicBezTo>
                    <a:pt x="134546" y="618526"/>
                    <a:pt x="163121" y="722595"/>
                    <a:pt x="199457" y="783273"/>
                  </a:cubicBezTo>
                  <a:cubicBezTo>
                    <a:pt x="235793" y="843951"/>
                    <a:pt x="330338" y="949079"/>
                    <a:pt x="347624" y="971657"/>
                  </a:cubicBezTo>
                  <a:cubicBezTo>
                    <a:pt x="364910" y="994235"/>
                    <a:pt x="343038" y="975890"/>
                    <a:pt x="303174" y="918740"/>
                  </a:cubicBezTo>
                  <a:cubicBezTo>
                    <a:pt x="263310" y="861590"/>
                    <a:pt x="140896" y="675324"/>
                    <a:pt x="108440" y="628757"/>
                  </a:cubicBezTo>
                  <a:cubicBezTo>
                    <a:pt x="75984" y="582190"/>
                    <a:pt x="125373" y="696137"/>
                    <a:pt x="108440" y="639340"/>
                  </a:cubicBezTo>
                  <a:cubicBezTo>
                    <a:pt x="91507" y="582543"/>
                    <a:pt x="22715" y="350415"/>
                    <a:pt x="6840" y="287973"/>
                  </a:cubicBezTo>
                  <a:cubicBezTo>
                    <a:pt x="-9035" y="225531"/>
                    <a:pt x="6840" y="301732"/>
                    <a:pt x="13190" y="264690"/>
                  </a:cubicBezTo>
                  <a:cubicBezTo>
                    <a:pt x="19540" y="227648"/>
                    <a:pt x="16718" y="107351"/>
                    <a:pt x="44940" y="65723"/>
                  </a:cubicBezTo>
                  <a:cubicBezTo>
                    <a:pt x="73162" y="24095"/>
                    <a:pt x="169824" y="14923"/>
                    <a:pt x="182524" y="14923"/>
                  </a:cubicBezTo>
                  <a:cubicBezTo>
                    <a:pt x="195224" y="14923"/>
                    <a:pt x="113379" y="64665"/>
                    <a:pt x="121140" y="65723"/>
                  </a:cubicBezTo>
                  <a:cubicBezTo>
                    <a:pt x="128901" y="66781"/>
                    <a:pt x="158534" y="25506"/>
                    <a:pt x="229090" y="21273"/>
                  </a:cubicBezTo>
                  <a:cubicBezTo>
                    <a:pt x="299646" y="17040"/>
                    <a:pt x="545532" y="28682"/>
                    <a:pt x="540240" y="255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0" name="フリーフォーム: 図形 1169">
              <a:extLst>
                <a:ext uri="{FF2B5EF4-FFF2-40B4-BE49-F238E27FC236}">
                  <a16:creationId xmlns:a16="http://schemas.microsoft.com/office/drawing/2014/main" id="{A25B14E7-6287-4559-B0D9-A194B0F34D4C}"/>
                </a:ext>
              </a:extLst>
            </p:cNvPr>
            <p:cNvSpPr/>
            <p:nvPr/>
          </p:nvSpPr>
          <p:spPr>
            <a:xfrm>
              <a:off x="2828857" y="8859332"/>
              <a:ext cx="665771" cy="1178014"/>
            </a:xfrm>
            <a:custGeom>
              <a:avLst/>
              <a:gdLst>
                <a:gd name="connsiteX0" fmla="*/ 665760 w 665771"/>
                <a:gd name="connsiteY0" fmla="*/ 20085 h 1178014"/>
                <a:gd name="connsiteX1" fmla="*/ 253010 w 665771"/>
                <a:gd name="connsiteY1" fmla="*/ 15851 h 1178014"/>
                <a:gd name="connsiteX2" fmla="*/ 483726 w 665771"/>
                <a:gd name="connsiteY2" fmla="*/ 3151 h 1178014"/>
                <a:gd name="connsiteX3" fmla="*/ 126010 w 665771"/>
                <a:gd name="connsiteY3" fmla="*/ 81468 h 1178014"/>
                <a:gd name="connsiteX4" fmla="*/ 181043 w 665771"/>
                <a:gd name="connsiteY4" fmla="*/ 53951 h 1178014"/>
                <a:gd name="connsiteX5" fmla="*/ 126010 w 665771"/>
                <a:gd name="connsiteY5" fmla="*/ 123801 h 1178014"/>
                <a:gd name="connsiteX6" fmla="*/ 62510 w 665771"/>
                <a:gd name="connsiteY6" fmla="*/ 255035 h 1178014"/>
                <a:gd name="connsiteX7" fmla="*/ 58276 w 665771"/>
                <a:gd name="connsiteY7" fmla="*/ 187301 h 1178014"/>
                <a:gd name="connsiteX8" fmla="*/ 7476 w 665771"/>
                <a:gd name="connsiteY8" fmla="*/ 356635 h 1178014"/>
                <a:gd name="connsiteX9" fmla="*/ 5360 w 665771"/>
                <a:gd name="connsiteY9" fmla="*/ 337585 h 1178014"/>
                <a:gd name="connsiteX10" fmla="*/ 56160 w 665771"/>
                <a:gd name="connsiteY10" fmla="*/ 688951 h 1178014"/>
                <a:gd name="connsiteX11" fmla="*/ 39226 w 665771"/>
                <a:gd name="connsiteY11" fmla="*/ 564068 h 1178014"/>
                <a:gd name="connsiteX12" fmla="*/ 164110 w 665771"/>
                <a:gd name="connsiteY12" fmla="*/ 894268 h 1178014"/>
                <a:gd name="connsiteX13" fmla="*/ 109076 w 665771"/>
                <a:gd name="connsiteY13" fmla="*/ 686835 h 1178014"/>
                <a:gd name="connsiteX14" fmla="*/ 280526 w 665771"/>
                <a:gd name="connsiteY14" fmla="*/ 1000101 h 1178014"/>
                <a:gd name="connsiteX15" fmla="*/ 242426 w 665771"/>
                <a:gd name="connsiteY15" fmla="*/ 945068 h 1178014"/>
                <a:gd name="connsiteX16" fmla="*/ 481610 w 665771"/>
                <a:gd name="connsiteY16" fmla="*/ 1169435 h 1178014"/>
                <a:gd name="connsiteX17" fmla="*/ 447743 w 665771"/>
                <a:gd name="connsiteY17" fmla="*/ 1135568 h 1178014"/>
                <a:gd name="connsiteX18" fmla="*/ 521826 w 665771"/>
                <a:gd name="connsiteY18" fmla="*/ 1175785 h 1178014"/>
                <a:gd name="connsiteX19" fmla="*/ 382126 w 665771"/>
                <a:gd name="connsiteY19" fmla="*/ 1076301 h 1178014"/>
                <a:gd name="connsiteX20" fmla="*/ 191626 w 665771"/>
                <a:gd name="connsiteY20" fmla="*/ 870985 h 1178014"/>
                <a:gd name="connsiteX21" fmla="*/ 202210 w 665771"/>
                <a:gd name="connsiteY21" fmla="*/ 892151 h 1178014"/>
                <a:gd name="connsiteX22" fmla="*/ 41343 w 665771"/>
                <a:gd name="connsiteY22" fmla="*/ 551368 h 1178014"/>
                <a:gd name="connsiteX23" fmla="*/ 56160 w 665771"/>
                <a:gd name="connsiteY23" fmla="*/ 568301 h 1178014"/>
                <a:gd name="connsiteX24" fmla="*/ 18060 w 665771"/>
                <a:gd name="connsiteY24" fmla="*/ 303718 h 1178014"/>
                <a:gd name="connsiteX25" fmla="*/ 26526 w 665771"/>
                <a:gd name="connsiteY25" fmla="*/ 339701 h 1178014"/>
                <a:gd name="connsiteX26" fmla="*/ 102726 w 665771"/>
                <a:gd name="connsiteY26" fmla="*/ 130151 h 1178014"/>
                <a:gd name="connsiteX27" fmla="*/ 128126 w 665771"/>
                <a:gd name="connsiteY27" fmla="*/ 125918 h 1178014"/>
                <a:gd name="connsiteX28" fmla="*/ 193743 w 665771"/>
                <a:gd name="connsiteY28" fmla="*/ 49718 h 1178014"/>
                <a:gd name="connsiteX29" fmla="*/ 280526 w 665771"/>
                <a:gd name="connsiteY29" fmla="*/ 37018 h 1178014"/>
                <a:gd name="connsiteX30" fmla="*/ 238193 w 665771"/>
                <a:gd name="connsiteY30" fmla="*/ 49718 h 1178014"/>
                <a:gd name="connsiteX31" fmla="*/ 665760 w 665771"/>
                <a:gd name="connsiteY31" fmla="*/ 20085 h 1178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665771" h="1178014">
                  <a:moveTo>
                    <a:pt x="665760" y="20085"/>
                  </a:moveTo>
                  <a:cubicBezTo>
                    <a:pt x="668229" y="14441"/>
                    <a:pt x="283349" y="18673"/>
                    <a:pt x="253010" y="15851"/>
                  </a:cubicBezTo>
                  <a:cubicBezTo>
                    <a:pt x="222671" y="13029"/>
                    <a:pt x="504893" y="-7785"/>
                    <a:pt x="483726" y="3151"/>
                  </a:cubicBezTo>
                  <a:cubicBezTo>
                    <a:pt x="462559" y="14087"/>
                    <a:pt x="176457" y="73001"/>
                    <a:pt x="126010" y="81468"/>
                  </a:cubicBezTo>
                  <a:cubicBezTo>
                    <a:pt x="75563" y="89935"/>
                    <a:pt x="181043" y="46896"/>
                    <a:pt x="181043" y="53951"/>
                  </a:cubicBezTo>
                  <a:cubicBezTo>
                    <a:pt x="181043" y="61006"/>
                    <a:pt x="145765" y="90287"/>
                    <a:pt x="126010" y="123801"/>
                  </a:cubicBezTo>
                  <a:cubicBezTo>
                    <a:pt x="106255" y="157315"/>
                    <a:pt x="73799" y="244452"/>
                    <a:pt x="62510" y="255035"/>
                  </a:cubicBezTo>
                  <a:cubicBezTo>
                    <a:pt x="51221" y="265618"/>
                    <a:pt x="67448" y="170368"/>
                    <a:pt x="58276" y="187301"/>
                  </a:cubicBezTo>
                  <a:cubicBezTo>
                    <a:pt x="49104" y="204234"/>
                    <a:pt x="16295" y="331588"/>
                    <a:pt x="7476" y="356635"/>
                  </a:cubicBezTo>
                  <a:cubicBezTo>
                    <a:pt x="-1343" y="381682"/>
                    <a:pt x="-2754" y="282199"/>
                    <a:pt x="5360" y="337585"/>
                  </a:cubicBezTo>
                  <a:cubicBezTo>
                    <a:pt x="13474" y="392971"/>
                    <a:pt x="50516" y="651204"/>
                    <a:pt x="56160" y="688951"/>
                  </a:cubicBezTo>
                  <a:cubicBezTo>
                    <a:pt x="61804" y="726698"/>
                    <a:pt x="21234" y="529849"/>
                    <a:pt x="39226" y="564068"/>
                  </a:cubicBezTo>
                  <a:cubicBezTo>
                    <a:pt x="57218" y="598288"/>
                    <a:pt x="152468" y="873807"/>
                    <a:pt x="164110" y="894268"/>
                  </a:cubicBezTo>
                  <a:cubicBezTo>
                    <a:pt x="175752" y="914729"/>
                    <a:pt x="89673" y="669196"/>
                    <a:pt x="109076" y="686835"/>
                  </a:cubicBezTo>
                  <a:cubicBezTo>
                    <a:pt x="128479" y="704474"/>
                    <a:pt x="258301" y="957062"/>
                    <a:pt x="280526" y="1000101"/>
                  </a:cubicBezTo>
                  <a:cubicBezTo>
                    <a:pt x="302751" y="1043140"/>
                    <a:pt x="208912" y="916846"/>
                    <a:pt x="242426" y="945068"/>
                  </a:cubicBezTo>
                  <a:cubicBezTo>
                    <a:pt x="275940" y="973290"/>
                    <a:pt x="447390" y="1137685"/>
                    <a:pt x="481610" y="1169435"/>
                  </a:cubicBezTo>
                  <a:cubicBezTo>
                    <a:pt x="515829" y="1201185"/>
                    <a:pt x="441040" y="1134510"/>
                    <a:pt x="447743" y="1135568"/>
                  </a:cubicBezTo>
                  <a:cubicBezTo>
                    <a:pt x="454446" y="1136626"/>
                    <a:pt x="532762" y="1185663"/>
                    <a:pt x="521826" y="1175785"/>
                  </a:cubicBezTo>
                  <a:cubicBezTo>
                    <a:pt x="510890" y="1165907"/>
                    <a:pt x="437159" y="1127101"/>
                    <a:pt x="382126" y="1076301"/>
                  </a:cubicBezTo>
                  <a:cubicBezTo>
                    <a:pt x="327093" y="1025501"/>
                    <a:pt x="221612" y="901677"/>
                    <a:pt x="191626" y="870985"/>
                  </a:cubicBezTo>
                  <a:cubicBezTo>
                    <a:pt x="161640" y="840293"/>
                    <a:pt x="202210" y="892151"/>
                    <a:pt x="202210" y="892151"/>
                  </a:cubicBezTo>
                  <a:cubicBezTo>
                    <a:pt x="177163" y="838882"/>
                    <a:pt x="65685" y="605343"/>
                    <a:pt x="41343" y="551368"/>
                  </a:cubicBezTo>
                  <a:cubicBezTo>
                    <a:pt x="17001" y="497393"/>
                    <a:pt x="60040" y="609576"/>
                    <a:pt x="56160" y="568301"/>
                  </a:cubicBezTo>
                  <a:cubicBezTo>
                    <a:pt x="52280" y="527026"/>
                    <a:pt x="22999" y="341818"/>
                    <a:pt x="18060" y="303718"/>
                  </a:cubicBezTo>
                  <a:cubicBezTo>
                    <a:pt x="13121" y="265618"/>
                    <a:pt x="12415" y="368629"/>
                    <a:pt x="26526" y="339701"/>
                  </a:cubicBezTo>
                  <a:cubicBezTo>
                    <a:pt x="40637" y="310773"/>
                    <a:pt x="85793" y="165782"/>
                    <a:pt x="102726" y="130151"/>
                  </a:cubicBezTo>
                  <a:cubicBezTo>
                    <a:pt x="119659" y="94521"/>
                    <a:pt x="112957" y="139323"/>
                    <a:pt x="128126" y="125918"/>
                  </a:cubicBezTo>
                  <a:cubicBezTo>
                    <a:pt x="143295" y="112513"/>
                    <a:pt x="168343" y="64535"/>
                    <a:pt x="193743" y="49718"/>
                  </a:cubicBezTo>
                  <a:cubicBezTo>
                    <a:pt x="219143" y="34901"/>
                    <a:pt x="273118" y="37018"/>
                    <a:pt x="280526" y="37018"/>
                  </a:cubicBezTo>
                  <a:cubicBezTo>
                    <a:pt x="287934" y="37018"/>
                    <a:pt x="175046" y="52893"/>
                    <a:pt x="238193" y="49718"/>
                  </a:cubicBezTo>
                  <a:cubicBezTo>
                    <a:pt x="301340" y="46543"/>
                    <a:pt x="663291" y="25729"/>
                    <a:pt x="665760" y="200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1" name="フリーフォーム: 図形 1170">
              <a:extLst>
                <a:ext uri="{FF2B5EF4-FFF2-40B4-BE49-F238E27FC236}">
                  <a16:creationId xmlns:a16="http://schemas.microsoft.com/office/drawing/2014/main" id="{4F08FED4-2F03-40A7-9959-55B0DD5D63D6}"/>
                </a:ext>
              </a:extLst>
            </p:cNvPr>
            <p:cNvSpPr/>
            <p:nvPr/>
          </p:nvSpPr>
          <p:spPr>
            <a:xfrm>
              <a:off x="3013037" y="5124934"/>
              <a:ext cx="912185" cy="1936967"/>
            </a:xfrm>
            <a:custGeom>
              <a:avLst/>
              <a:gdLst>
                <a:gd name="connsiteX0" fmla="*/ 508038 w 912185"/>
                <a:gd name="connsiteY0" fmla="*/ 297966 h 1936967"/>
                <a:gd name="connsiteX1" fmla="*/ 288963 w 912185"/>
                <a:gd name="connsiteY1" fmla="*/ 732941 h 1936967"/>
                <a:gd name="connsiteX2" fmla="*/ 342938 w 912185"/>
                <a:gd name="connsiteY2" fmla="*/ 513866 h 1936967"/>
                <a:gd name="connsiteX3" fmla="*/ 244513 w 912185"/>
                <a:gd name="connsiteY3" fmla="*/ 1123466 h 1936967"/>
                <a:gd name="connsiteX4" fmla="*/ 244513 w 912185"/>
                <a:gd name="connsiteY4" fmla="*/ 891691 h 1936967"/>
                <a:gd name="connsiteX5" fmla="*/ 308013 w 912185"/>
                <a:gd name="connsiteY5" fmla="*/ 1552091 h 1936967"/>
                <a:gd name="connsiteX6" fmla="*/ 254038 w 912185"/>
                <a:gd name="connsiteY6" fmla="*/ 1231416 h 1936967"/>
                <a:gd name="connsiteX7" fmla="*/ 365163 w 912185"/>
                <a:gd name="connsiteY7" fmla="*/ 1783866 h 1936967"/>
                <a:gd name="connsiteX8" fmla="*/ 361988 w 912185"/>
                <a:gd name="connsiteY8" fmla="*/ 1825141 h 1936967"/>
                <a:gd name="connsiteX9" fmla="*/ 349288 w 912185"/>
                <a:gd name="connsiteY9" fmla="*/ 1764816 h 1936967"/>
                <a:gd name="connsiteX10" fmla="*/ 247688 w 912185"/>
                <a:gd name="connsiteY10" fmla="*/ 1485416 h 1936967"/>
                <a:gd name="connsiteX11" fmla="*/ 254038 w 912185"/>
                <a:gd name="connsiteY11" fmla="*/ 1774341 h 1936967"/>
                <a:gd name="connsiteX12" fmla="*/ 174663 w 912185"/>
                <a:gd name="connsiteY12" fmla="*/ 1145691 h 1936967"/>
                <a:gd name="connsiteX13" fmla="*/ 92113 w 912185"/>
                <a:gd name="connsiteY13" fmla="*/ 1901341 h 1936967"/>
                <a:gd name="connsiteX14" fmla="*/ 111163 w 912185"/>
                <a:gd name="connsiteY14" fmla="*/ 1793391 h 1936967"/>
                <a:gd name="connsiteX15" fmla="*/ 82588 w 912185"/>
                <a:gd name="connsiteY15" fmla="*/ 1609241 h 1936967"/>
                <a:gd name="connsiteX16" fmla="*/ 85763 w 912185"/>
                <a:gd name="connsiteY16" fmla="*/ 1675916 h 1936967"/>
                <a:gd name="connsiteX17" fmla="*/ 38138 w 912185"/>
                <a:gd name="connsiteY17" fmla="*/ 1348891 h 1936967"/>
                <a:gd name="connsiteX18" fmla="*/ 44488 w 912185"/>
                <a:gd name="connsiteY18" fmla="*/ 1577491 h 1936967"/>
                <a:gd name="connsiteX19" fmla="*/ 28613 w 912185"/>
                <a:gd name="connsiteY19" fmla="*/ 1374291 h 1936967"/>
                <a:gd name="connsiteX20" fmla="*/ 38 w 912185"/>
                <a:gd name="connsiteY20" fmla="*/ 796441 h 1936967"/>
                <a:gd name="connsiteX21" fmla="*/ 22263 w 912185"/>
                <a:gd name="connsiteY21" fmla="*/ 1196491 h 1936967"/>
                <a:gd name="connsiteX22" fmla="*/ 12738 w 912185"/>
                <a:gd name="connsiteY22" fmla="*/ 990116 h 1936967"/>
                <a:gd name="connsiteX23" fmla="*/ 69888 w 912185"/>
                <a:gd name="connsiteY23" fmla="*/ 624991 h 1936967"/>
                <a:gd name="connsiteX24" fmla="*/ 44488 w 912185"/>
                <a:gd name="connsiteY24" fmla="*/ 793266 h 1936967"/>
                <a:gd name="connsiteX25" fmla="*/ 88938 w 912185"/>
                <a:gd name="connsiteY25" fmla="*/ 478941 h 1936967"/>
                <a:gd name="connsiteX26" fmla="*/ 95288 w 912185"/>
                <a:gd name="connsiteY26" fmla="*/ 640866 h 1936967"/>
                <a:gd name="connsiteX27" fmla="*/ 254038 w 912185"/>
                <a:gd name="connsiteY27" fmla="*/ 336066 h 1936967"/>
                <a:gd name="connsiteX28" fmla="*/ 111163 w 912185"/>
                <a:gd name="connsiteY28" fmla="*/ 501166 h 1936967"/>
                <a:gd name="connsiteX29" fmla="*/ 339763 w 912185"/>
                <a:gd name="connsiteY29" fmla="*/ 285266 h 1936967"/>
                <a:gd name="connsiteX30" fmla="*/ 257213 w 912185"/>
                <a:gd name="connsiteY30" fmla="*/ 351941 h 1936967"/>
                <a:gd name="connsiteX31" fmla="*/ 901738 w 912185"/>
                <a:gd name="connsiteY31" fmla="*/ 2691 h 1936967"/>
                <a:gd name="connsiteX32" fmla="*/ 669963 w 912185"/>
                <a:gd name="connsiteY32" fmla="*/ 186841 h 1936967"/>
                <a:gd name="connsiteX33" fmla="*/ 857288 w 912185"/>
                <a:gd name="connsiteY33" fmla="*/ 120166 h 1936967"/>
                <a:gd name="connsiteX34" fmla="*/ 660438 w 912185"/>
                <a:gd name="connsiteY34" fmla="*/ 237641 h 1936967"/>
                <a:gd name="connsiteX35" fmla="*/ 330238 w 912185"/>
                <a:gd name="connsiteY35" fmla="*/ 434491 h 1936967"/>
                <a:gd name="connsiteX36" fmla="*/ 508038 w 912185"/>
                <a:gd name="connsiteY36" fmla="*/ 297966 h 1936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912185" h="1936967">
                  <a:moveTo>
                    <a:pt x="508038" y="297966"/>
                  </a:moveTo>
                  <a:cubicBezTo>
                    <a:pt x="412259" y="497462"/>
                    <a:pt x="316480" y="696958"/>
                    <a:pt x="288963" y="732941"/>
                  </a:cubicBezTo>
                  <a:cubicBezTo>
                    <a:pt x="261446" y="768924"/>
                    <a:pt x="350346" y="448779"/>
                    <a:pt x="342938" y="513866"/>
                  </a:cubicBezTo>
                  <a:cubicBezTo>
                    <a:pt x="335530" y="578953"/>
                    <a:pt x="260917" y="1060495"/>
                    <a:pt x="244513" y="1123466"/>
                  </a:cubicBezTo>
                  <a:cubicBezTo>
                    <a:pt x="228109" y="1186437"/>
                    <a:pt x="233930" y="820254"/>
                    <a:pt x="244513" y="891691"/>
                  </a:cubicBezTo>
                  <a:cubicBezTo>
                    <a:pt x="255096" y="963128"/>
                    <a:pt x="306426" y="1495470"/>
                    <a:pt x="308013" y="1552091"/>
                  </a:cubicBezTo>
                  <a:cubicBezTo>
                    <a:pt x="309600" y="1608712"/>
                    <a:pt x="244513" y="1192787"/>
                    <a:pt x="254038" y="1231416"/>
                  </a:cubicBezTo>
                  <a:cubicBezTo>
                    <a:pt x="263563" y="1270045"/>
                    <a:pt x="347171" y="1684912"/>
                    <a:pt x="365163" y="1783866"/>
                  </a:cubicBezTo>
                  <a:cubicBezTo>
                    <a:pt x="383155" y="1882820"/>
                    <a:pt x="364634" y="1828316"/>
                    <a:pt x="361988" y="1825141"/>
                  </a:cubicBezTo>
                  <a:cubicBezTo>
                    <a:pt x="359342" y="1821966"/>
                    <a:pt x="368338" y="1821437"/>
                    <a:pt x="349288" y="1764816"/>
                  </a:cubicBezTo>
                  <a:cubicBezTo>
                    <a:pt x="330238" y="1708195"/>
                    <a:pt x="263563" y="1483829"/>
                    <a:pt x="247688" y="1485416"/>
                  </a:cubicBezTo>
                  <a:cubicBezTo>
                    <a:pt x="231813" y="1487004"/>
                    <a:pt x="266209" y="1830962"/>
                    <a:pt x="254038" y="1774341"/>
                  </a:cubicBezTo>
                  <a:cubicBezTo>
                    <a:pt x="241867" y="1717720"/>
                    <a:pt x="201650" y="1124524"/>
                    <a:pt x="174663" y="1145691"/>
                  </a:cubicBezTo>
                  <a:cubicBezTo>
                    <a:pt x="147675" y="1166858"/>
                    <a:pt x="102696" y="1793391"/>
                    <a:pt x="92113" y="1901341"/>
                  </a:cubicBezTo>
                  <a:cubicBezTo>
                    <a:pt x="81530" y="2009291"/>
                    <a:pt x="112750" y="1842074"/>
                    <a:pt x="111163" y="1793391"/>
                  </a:cubicBezTo>
                  <a:cubicBezTo>
                    <a:pt x="109576" y="1744708"/>
                    <a:pt x="86821" y="1628820"/>
                    <a:pt x="82588" y="1609241"/>
                  </a:cubicBezTo>
                  <a:cubicBezTo>
                    <a:pt x="78355" y="1589662"/>
                    <a:pt x="93171" y="1719308"/>
                    <a:pt x="85763" y="1675916"/>
                  </a:cubicBezTo>
                  <a:cubicBezTo>
                    <a:pt x="78355" y="1632524"/>
                    <a:pt x="45017" y="1365295"/>
                    <a:pt x="38138" y="1348891"/>
                  </a:cubicBezTo>
                  <a:cubicBezTo>
                    <a:pt x="31259" y="1332487"/>
                    <a:pt x="46075" y="1573258"/>
                    <a:pt x="44488" y="1577491"/>
                  </a:cubicBezTo>
                  <a:cubicBezTo>
                    <a:pt x="42901" y="1581724"/>
                    <a:pt x="36021" y="1504466"/>
                    <a:pt x="28613" y="1374291"/>
                  </a:cubicBezTo>
                  <a:cubicBezTo>
                    <a:pt x="21205" y="1244116"/>
                    <a:pt x="1096" y="826074"/>
                    <a:pt x="38" y="796441"/>
                  </a:cubicBezTo>
                  <a:cubicBezTo>
                    <a:pt x="-1020" y="766808"/>
                    <a:pt x="20146" y="1164212"/>
                    <a:pt x="22263" y="1196491"/>
                  </a:cubicBezTo>
                  <a:cubicBezTo>
                    <a:pt x="24380" y="1228770"/>
                    <a:pt x="4801" y="1085366"/>
                    <a:pt x="12738" y="990116"/>
                  </a:cubicBezTo>
                  <a:cubicBezTo>
                    <a:pt x="20675" y="894866"/>
                    <a:pt x="64596" y="657799"/>
                    <a:pt x="69888" y="624991"/>
                  </a:cubicBezTo>
                  <a:cubicBezTo>
                    <a:pt x="75180" y="592183"/>
                    <a:pt x="41313" y="817608"/>
                    <a:pt x="44488" y="793266"/>
                  </a:cubicBezTo>
                  <a:cubicBezTo>
                    <a:pt x="47663" y="768924"/>
                    <a:pt x="80471" y="504341"/>
                    <a:pt x="88938" y="478941"/>
                  </a:cubicBezTo>
                  <a:cubicBezTo>
                    <a:pt x="97405" y="453541"/>
                    <a:pt x="67771" y="664678"/>
                    <a:pt x="95288" y="640866"/>
                  </a:cubicBezTo>
                  <a:cubicBezTo>
                    <a:pt x="122805" y="617054"/>
                    <a:pt x="251392" y="359349"/>
                    <a:pt x="254038" y="336066"/>
                  </a:cubicBezTo>
                  <a:cubicBezTo>
                    <a:pt x="256684" y="312783"/>
                    <a:pt x="96875" y="509633"/>
                    <a:pt x="111163" y="501166"/>
                  </a:cubicBezTo>
                  <a:cubicBezTo>
                    <a:pt x="125451" y="492699"/>
                    <a:pt x="315421" y="310137"/>
                    <a:pt x="339763" y="285266"/>
                  </a:cubicBezTo>
                  <a:cubicBezTo>
                    <a:pt x="364105" y="260395"/>
                    <a:pt x="163550" y="399037"/>
                    <a:pt x="257213" y="351941"/>
                  </a:cubicBezTo>
                  <a:cubicBezTo>
                    <a:pt x="350876" y="304845"/>
                    <a:pt x="832946" y="30208"/>
                    <a:pt x="901738" y="2691"/>
                  </a:cubicBezTo>
                  <a:cubicBezTo>
                    <a:pt x="970530" y="-24826"/>
                    <a:pt x="677371" y="167262"/>
                    <a:pt x="669963" y="186841"/>
                  </a:cubicBezTo>
                  <a:cubicBezTo>
                    <a:pt x="662555" y="206420"/>
                    <a:pt x="858875" y="111699"/>
                    <a:pt x="857288" y="120166"/>
                  </a:cubicBezTo>
                  <a:cubicBezTo>
                    <a:pt x="855701" y="128633"/>
                    <a:pt x="660438" y="237641"/>
                    <a:pt x="660438" y="237641"/>
                  </a:cubicBezTo>
                  <a:lnTo>
                    <a:pt x="330238" y="434491"/>
                  </a:lnTo>
                  <a:lnTo>
                    <a:pt x="508038" y="297966"/>
                  </a:ln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2" name="フリーフォーム: 図形 1171">
              <a:extLst>
                <a:ext uri="{FF2B5EF4-FFF2-40B4-BE49-F238E27FC236}">
                  <a16:creationId xmlns:a16="http://schemas.microsoft.com/office/drawing/2014/main" id="{3B704B41-2A39-409E-BA02-74C7D5FDDFF2}"/>
                </a:ext>
              </a:extLst>
            </p:cNvPr>
            <p:cNvSpPr/>
            <p:nvPr/>
          </p:nvSpPr>
          <p:spPr>
            <a:xfrm>
              <a:off x="3050417" y="6016088"/>
              <a:ext cx="464362" cy="1574951"/>
            </a:xfrm>
            <a:custGeom>
              <a:avLst/>
              <a:gdLst>
                <a:gd name="connsiteX0" fmla="*/ 146808 w 464362"/>
                <a:gd name="connsiteY0" fmla="*/ 251362 h 1574951"/>
                <a:gd name="connsiteX1" fmla="*/ 330958 w 464362"/>
                <a:gd name="connsiteY1" fmla="*/ 1149887 h 1574951"/>
                <a:gd name="connsiteX2" fmla="*/ 232533 w 464362"/>
                <a:gd name="connsiteY2" fmla="*/ 699037 h 1574951"/>
                <a:gd name="connsiteX3" fmla="*/ 381758 w 464362"/>
                <a:gd name="connsiteY3" fmla="*/ 1572162 h 1574951"/>
                <a:gd name="connsiteX4" fmla="*/ 273808 w 464362"/>
                <a:gd name="connsiteY4" fmla="*/ 994312 h 1574951"/>
                <a:gd name="connsiteX5" fmla="*/ 464308 w 464362"/>
                <a:gd name="connsiteY5" fmla="*/ 1518187 h 1574951"/>
                <a:gd name="connsiteX6" fmla="*/ 292858 w 464362"/>
                <a:gd name="connsiteY6" fmla="*/ 1019712 h 1574951"/>
                <a:gd name="connsiteX7" fmla="*/ 242058 w 464362"/>
                <a:gd name="connsiteY7" fmla="*/ 1391187 h 1574951"/>
                <a:gd name="connsiteX8" fmla="*/ 108708 w 464362"/>
                <a:gd name="connsiteY8" fmla="*/ 933987 h 1574951"/>
                <a:gd name="connsiteX9" fmla="*/ 165858 w 464362"/>
                <a:gd name="connsiteY9" fmla="*/ 1200687 h 1574951"/>
                <a:gd name="connsiteX10" fmla="*/ 10283 w 464362"/>
                <a:gd name="connsiteY10" fmla="*/ 562512 h 1574951"/>
                <a:gd name="connsiteX11" fmla="*/ 19808 w 464362"/>
                <a:gd name="connsiteY11" fmla="*/ 794287 h 1574951"/>
                <a:gd name="connsiteX12" fmla="*/ 61083 w 464362"/>
                <a:gd name="connsiteY12" fmla="*/ 511712 h 1574951"/>
                <a:gd name="connsiteX13" fmla="*/ 61083 w 464362"/>
                <a:gd name="connsiteY13" fmla="*/ 572037 h 1574951"/>
                <a:gd name="connsiteX14" fmla="*/ 48383 w 464362"/>
                <a:gd name="connsiteY14" fmla="*/ 149762 h 1574951"/>
                <a:gd name="connsiteX15" fmla="*/ 96008 w 464362"/>
                <a:gd name="connsiteY15" fmla="*/ 584737 h 1574951"/>
                <a:gd name="connsiteX16" fmla="*/ 108708 w 464362"/>
                <a:gd name="connsiteY16" fmla="*/ 521237 h 1574951"/>
                <a:gd name="connsiteX17" fmla="*/ 118233 w 464362"/>
                <a:gd name="connsiteY17" fmla="*/ 537 h 1574951"/>
                <a:gd name="connsiteX18" fmla="*/ 130933 w 464362"/>
                <a:gd name="connsiteY18" fmla="*/ 419637 h 1574951"/>
                <a:gd name="connsiteX19" fmla="*/ 146808 w 464362"/>
                <a:gd name="connsiteY19" fmla="*/ 251362 h 1574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64362" h="1574951">
                  <a:moveTo>
                    <a:pt x="146808" y="251362"/>
                  </a:moveTo>
                  <a:cubicBezTo>
                    <a:pt x="180146" y="373070"/>
                    <a:pt x="316671" y="1075275"/>
                    <a:pt x="330958" y="1149887"/>
                  </a:cubicBezTo>
                  <a:cubicBezTo>
                    <a:pt x="345245" y="1224499"/>
                    <a:pt x="224066" y="628658"/>
                    <a:pt x="232533" y="699037"/>
                  </a:cubicBezTo>
                  <a:cubicBezTo>
                    <a:pt x="241000" y="769416"/>
                    <a:pt x="374879" y="1522950"/>
                    <a:pt x="381758" y="1572162"/>
                  </a:cubicBezTo>
                  <a:cubicBezTo>
                    <a:pt x="388637" y="1621374"/>
                    <a:pt x="260050" y="1003308"/>
                    <a:pt x="273808" y="994312"/>
                  </a:cubicBezTo>
                  <a:cubicBezTo>
                    <a:pt x="287566" y="985316"/>
                    <a:pt x="461133" y="1513954"/>
                    <a:pt x="464308" y="1518187"/>
                  </a:cubicBezTo>
                  <a:cubicBezTo>
                    <a:pt x="467483" y="1522420"/>
                    <a:pt x="329900" y="1040879"/>
                    <a:pt x="292858" y="1019712"/>
                  </a:cubicBezTo>
                  <a:cubicBezTo>
                    <a:pt x="255816" y="998545"/>
                    <a:pt x="272750" y="1405474"/>
                    <a:pt x="242058" y="1391187"/>
                  </a:cubicBezTo>
                  <a:cubicBezTo>
                    <a:pt x="211366" y="1376900"/>
                    <a:pt x="121408" y="965737"/>
                    <a:pt x="108708" y="933987"/>
                  </a:cubicBezTo>
                  <a:cubicBezTo>
                    <a:pt x="96008" y="902237"/>
                    <a:pt x="182262" y="1262599"/>
                    <a:pt x="165858" y="1200687"/>
                  </a:cubicBezTo>
                  <a:cubicBezTo>
                    <a:pt x="149454" y="1138775"/>
                    <a:pt x="34625" y="630245"/>
                    <a:pt x="10283" y="562512"/>
                  </a:cubicBezTo>
                  <a:cubicBezTo>
                    <a:pt x="-14059" y="494779"/>
                    <a:pt x="11341" y="802754"/>
                    <a:pt x="19808" y="794287"/>
                  </a:cubicBezTo>
                  <a:cubicBezTo>
                    <a:pt x="28275" y="785820"/>
                    <a:pt x="54204" y="548754"/>
                    <a:pt x="61083" y="511712"/>
                  </a:cubicBezTo>
                  <a:cubicBezTo>
                    <a:pt x="67962" y="474670"/>
                    <a:pt x="63200" y="632362"/>
                    <a:pt x="61083" y="572037"/>
                  </a:cubicBezTo>
                  <a:cubicBezTo>
                    <a:pt x="58966" y="511712"/>
                    <a:pt x="42562" y="147645"/>
                    <a:pt x="48383" y="149762"/>
                  </a:cubicBezTo>
                  <a:cubicBezTo>
                    <a:pt x="54204" y="151879"/>
                    <a:pt x="85954" y="522825"/>
                    <a:pt x="96008" y="584737"/>
                  </a:cubicBezTo>
                  <a:cubicBezTo>
                    <a:pt x="106062" y="646650"/>
                    <a:pt x="105004" y="618603"/>
                    <a:pt x="108708" y="521237"/>
                  </a:cubicBezTo>
                  <a:cubicBezTo>
                    <a:pt x="112412" y="423871"/>
                    <a:pt x="114529" y="17470"/>
                    <a:pt x="118233" y="537"/>
                  </a:cubicBezTo>
                  <a:cubicBezTo>
                    <a:pt x="121937" y="-16396"/>
                    <a:pt x="128287" y="372012"/>
                    <a:pt x="130933" y="419637"/>
                  </a:cubicBezTo>
                  <a:cubicBezTo>
                    <a:pt x="133579" y="467262"/>
                    <a:pt x="113470" y="129654"/>
                    <a:pt x="146808" y="251362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3" name="フリーフォーム: 図形 1172">
              <a:extLst>
                <a:ext uri="{FF2B5EF4-FFF2-40B4-BE49-F238E27FC236}">
                  <a16:creationId xmlns:a16="http://schemas.microsoft.com/office/drawing/2014/main" id="{AC07C714-4545-4E87-AAB3-3A1DB5CADCC8}"/>
                </a:ext>
              </a:extLst>
            </p:cNvPr>
            <p:cNvSpPr/>
            <p:nvPr/>
          </p:nvSpPr>
          <p:spPr>
            <a:xfrm>
              <a:off x="3238406" y="6957277"/>
              <a:ext cx="734578" cy="1656639"/>
            </a:xfrm>
            <a:custGeom>
              <a:avLst/>
              <a:gdLst>
                <a:gd name="connsiteX0" fmla="*/ 184244 w 734578"/>
                <a:gd name="connsiteY0" fmla="*/ 243623 h 1656639"/>
                <a:gd name="connsiteX1" fmla="*/ 396969 w 734578"/>
                <a:gd name="connsiteY1" fmla="*/ 827823 h 1656639"/>
                <a:gd name="connsiteX2" fmla="*/ 311244 w 734578"/>
                <a:gd name="connsiteY2" fmla="*/ 630973 h 1656639"/>
                <a:gd name="connsiteX3" fmla="*/ 711294 w 734578"/>
                <a:gd name="connsiteY3" fmla="*/ 1478698 h 1656639"/>
                <a:gd name="connsiteX4" fmla="*/ 482694 w 734578"/>
                <a:gd name="connsiteY4" fmla="*/ 869098 h 1656639"/>
                <a:gd name="connsiteX5" fmla="*/ 733519 w 734578"/>
                <a:gd name="connsiteY5" fmla="*/ 1624748 h 1656639"/>
                <a:gd name="connsiteX6" fmla="*/ 577944 w 734578"/>
                <a:gd name="connsiteY6" fmla="*/ 1431073 h 1656639"/>
                <a:gd name="connsiteX7" fmla="*/ 711294 w 734578"/>
                <a:gd name="connsiteY7" fmla="*/ 1612048 h 1656639"/>
                <a:gd name="connsiteX8" fmla="*/ 644619 w 734578"/>
                <a:gd name="connsiteY8" fmla="*/ 1472348 h 1656639"/>
                <a:gd name="connsiteX9" fmla="*/ 482694 w 734578"/>
                <a:gd name="connsiteY9" fmla="*/ 1173898 h 1656639"/>
                <a:gd name="connsiteX10" fmla="*/ 596994 w 734578"/>
                <a:gd name="connsiteY10" fmla="*/ 1494573 h 1656639"/>
                <a:gd name="connsiteX11" fmla="*/ 679544 w 734578"/>
                <a:gd name="connsiteY11" fmla="*/ 1656498 h 1656639"/>
                <a:gd name="connsiteX12" fmla="*/ 603344 w 734578"/>
                <a:gd name="connsiteY12" fmla="*/ 1513623 h 1656639"/>
                <a:gd name="connsiteX13" fmla="*/ 365219 w 734578"/>
                <a:gd name="connsiteY13" fmla="*/ 1081823 h 1656639"/>
                <a:gd name="connsiteX14" fmla="*/ 511269 w 734578"/>
                <a:gd name="connsiteY14" fmla="*/ 1383448 h 1656639"/>
                <a:gd name="connsiteX15" fmla="*/ 409669 w 734578"/>
                <a:gd name="connsiteY15" fmla="*/ 1138973 h 1656639"/>
                <a:gd name="connsiteX16" fmla="*/ 203294 w 734578"/>
                <a:gd name="connsiteY16" fmla="*/ 843698 h 1656639"/>
                <a:gd name="connsiteX17" fmla="*/ 311244 w 734578"/>
                <a:gd name="connsiteY17" fmla="*/ 1113573 h 1656639"/>
                <a:gd name="connsiteX18" fmla="*/ 558894 w 734578"/>
                <a:gd name="connsiteY18" fmla="*/ 1535848 h 1656639"/>
                <a:gd name="connsiteX19" fmla="*/ 444594 w 734578"/>
                <a:gd name="connsiteY19" fmla="*/ 1316773 h 1656639"/>
                <a:gd name="connsiteX20" fmla="*/ 295369 w 734578"/>
                <a:gd name="connsiteY20" fmla="*/ 989748 h 1656639"/>
                <a:gd name="connsiteX21" fmla="*/ 76294 w 734578"/>
                <a:gd name="connsiteY21" fmla="*/ 599223 h 1656639"/>
                <a:gd name="connsiteX22" fmla="*/ 152494 w 734578"/>
                <a:gd name="connsiteY22" fmla="*/ 862748 h 1656639"/>
                <a:gd name="connsiteX23" fmla="*/ 47719 w 734578"/>
                <a:gd name="connsiteY23" fmla="*/ 389673 h 1656639"/>
                <a:gd name="connsiteX24" fmla="*/ 158844 w 734578"/>
                <a:gd name="connsiteY24" fmla="*/ 837348 h 1656639"/>
                <a:gd name="connsiteX25" fmla="*/ 6444 w 734578"/>
                <a:gd name="connsiteY25" fmla="*/ 469048 h 1656639"/>
                <a:gd name="connsiteX26" fmla="*/ 28669 w 734578"/>
                <a:gd name="connsiteY26" fmla="*/ 27723 h 1656639"/>
                <a:gd name="connsiteX27" fmla="*/ 31844 w 734578"/>
                <a:gd name="connsiteY27" fmla="*/ 192823 h 1656639"/>
                <a:gd name="connsiteX28" fmla="*/ 123919 w 734578"/>
                <a:gd name="connsiteY28" fmla="*/ 380148 h 1656639"/>
                <a:gd name="connsiteX29" fmla="*/ 63594 w 734578"/>
                <a:gd name="connsiteY29" fmla="*/ 2323 h 1656639"/>
                <a:gd name="connsiteX30" fmla="*/ 247744 w 734578"/>
                <a:gd name="connsiteY30" fmla="*/ 592873 h 1656639"/>
                <a:gd name="connsiteX31" fmla="*/ 101694 w 734578"/>
                <a:gd name="connsiteY31" fmla="*/ 53123 h 1656639"/>
                <a:gd name="connsiteX32" fmla="*/ 184244 w 734578"/>
                <a:gd name="connsiteY32" fmla="*/ 243623 h 1656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734578" h="1656639">
                  <a:moveTo>
                    <a:pt x="184244" y="243623"/>
                  </a:moveTo>
                  <a:cubicBezTo>
                    <a:pt x="233457" y="372740"/>
                    <a:pt x="375802" y="763265"/>
                    <a:pt x="396969" y="827823"/>
                  </a:cubicBezTo>
                  <a:cubicBezTo>
                    <a:pt x="418136" y="892381"/>
                    <a:pt x="258856" y="522494"/>
                    <a:pt x="311244" y="630973"/>
                  </a:cubicBezTo>
                  <a:cubicBezTo>
                    <a:pt x="363632" y="739452"/>
                    <a:pt x="682719" y="1439011"/>
                    <a:pt x="711294" y="1478698"/>
                  </a:cubicBezTo>
                  <a:cubicBezTo>
                    <a:pt x="739869" y="1518386"/>
                    <a:pt x="478990" y="844756"/>
                    <a:pt x="482694" y="869098"/>
                  </a:cubicBezTo>
                  <a:cubicBezTo>
                    <a:pt x="486398" y="893440"/>
                    <a:pt x="717644" y="1531086"/>
                    <a:pt x="733519" y="1624748"/>
                  </a:cubicBezTo>
                  <a:cubicBezTo>
                    <a:pt x="749394" y="1718410"/>
                    <a:pt x="581648" y="1433190"/>
                    <a:pt x="577944" y="1431073"/>
                  </a:cubicBezTo>
                  <a:cubicBezTo>
                    <a:pt x="574240" y="1428956"/>
                    <a:pt x="700182" y="1605169"/>
                    <a:pt x="711294" y="1612048"/>
                  </a:cubicBezTo>
                  <a:cubicBezTo>
                    <a:pt x="722406" y="1618927"/>
                    <a:pt x="682719" y="1545373"/>
                    <a:pt x="644619" y="1472348"/>
                  </a:cubicBezTo>
                  <a:cubicBezTo>
                    <a:pt x="606519" y="1399323"/>
                    <a:pt x="490631" y="1170194"/>
                    <a:pt x="482694" y="1173898"/>
                  </a:cubicBezTo>
                  <a:cubicBezTo>
                    <a:pt x="474757" y="1177602"/>
                    <a:pt x="564186" y="1414140"/>
                    <a:pt x="596994" y="1494573"/>
                  </a:cubicBezTo>
                  <a:cubicBezTo>
                    <a:pt x="629802" y="1575006"/>
                    <a:pt x="678486" y="1653323"/>
                    <a:pt x="679544" y="1656498"/>
                  </a:cubicBezTo>
                  <a:cubicBezTo>
                    <a:pt x="680602" y="1659673"/>
                    <a:pt x="655731" y="1609402"/>
                    <a:pt x="603344" y="1513623"/>
                  </a:cubicBezTo>
                  <a:cubicBezTo>
                    <a:pt x="550957" y="1417844"/>
                    <a:pt x="380565" y="1103519"/>
                    <a:pt x="365219" y="1081823"/>
                  </a:cubicBezTo>
                  <a:cubicBezTo>
                    <a:pt x="349873" y="1060127"/>
                    <a:pt x="503861" y="1373923"/>
                    <a:pt x="511269" y="1383448"/>
                  </a:cubicBezTo>
                  <a:cubicBezTo>
                    <a:pt x="518677" y="1392973"/>
                    <a:pt x="460998" y="1228931"/>
                    <a:pt x="409669" y="1138973"/>
                  </a:cubicBezTo>
                  <a:cubicBezTo>
                    <a:pt x="358340" y="1049015"/>
                    <a:pt x="219698" y="847931"/>
                    <a:pt x="203294" y="843698"/>
                  </a:cubicBezTo>
                  <a:cubicBezTo>
                    <a:pt x="186890" y="839465"/>
                    <a:pt x="251977" y="998215"/>
                    <a:pt x="311244" y="1113573"/>
                  </a:cubicBezTo>
                  <a:cubicBezTo>
                    <a:pt x="370511" y="1228931"/>
                    <a:pt x="536669" y="1501981"/>
                    <a:pt x="558894" y="1535848"/>
                  </a:cubicBezTo>
                  <a:cubicBezTo>
                    <a:pt x="581119" y="1569715"/>
                    <a:pt x="488515" y="1407790"/>
                    <a:pt x="444594" y="1316773"/>
                  </a:cubicBezTo>
                  <a:cubicBezTo>
                    <a:pt x="400673" y="1225756"/>
                    <a:pt x="356752" y="1109340"/>
                    <a:pt x="295369" y="989748"/>
                  </a:cubicBezTo>
                  <a:cubicBezTo>
                    <a:pt x="233986" y="870156"/>
                    <a:pt x="100106" y="620390"/>
                    <a:pt x="76294" y="599223"/>
                  </a:cubicBezTo>
                  <a:cubicBezTo>
                    <a:pt x="52481" y="578056"/>
                    <a:pt x="157256" y="897673"/>
                    <a:pt x="152494" y="862748"/>
                  </a:cubicBezTo>
                  <a:cubicBezTo>
                    <a:pt x="147731" y="827823"/>
                    <a:pt x="46661" y="393906"/>
                    <a:pt x="47719" y="389673"/>
                  </a:cubicBezTo>
                  <a:cubicBezTo>
                    <a:pt x="48777" y="385440"/>
                    <a:pt x="165723" y="824119"/>
                    <a:pt x="158844" y="837348"/>
                  </a:cubicBezTo>
                  <a:cubicBezTo>
                    <a:pt x="151965" y="850577"/>
                    <a:pt x="28140" y="603985"/>
                    <a:pt x="6444" y="469048"/>
                  </a:cubicBezTo>
                  <a:cubicBezTo>
                    <a:pt x="-15252" y="334111"/>
                    <a:pt x="24436" y="73760"/>
                    <a:pt x="28669" y="27723"/>
                  </a:cubicBezTo>
                  <a:cubicBezTo>
                    <a:pt x="32902" y="-18315"/>
                    <a:pt x="15969" y="134086"/>
                    <a:pt x="31844" y="192823"/>
                  </a:cubicBezTo>
                  <a:cubicBezTo>
                    <a:pt x="47719" y="251560"/>
                    <a:pt x="118627" y="411898"/>
                    <a:pt x="123919" y="380148"/>
                  </a:cubicBezTo>
                  <a:cubicBezTo>
                    <a:pt x="129211" y="348398"/>
                    <a:pt x="42956" y="-33131"/>
                    <a:pt x="63594" y="2323"/>
                  </a:cubicBezTo>
                  <a:cubicBezTo>
                    <a:pt x="84232" y="37777"/>
                    <a:pt x="241394" y="584406"/>
                    <a:pt x="247744" y="592873"/>
                  </a:cubicBezTo>
                  <a:cubicBezTo>
                    <a:pt x="254094" y="601340"/>
                    <a:pt x="110161" y="112919"/>
                    <a:pt x="101694" y="53123"/>
                  </a:cubicBezTo>
                  <a:cubicBezTo>
                    <a:pt x="93227" y="-6673"/>
                    <a:pt x="135031" y="114506"/>
                    <a:pt x="184244" y="243623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4" name="フリーフォーム: 図形 1173">
              <a:extLst>
                <a:ext uri="{FF2B5EF4-FFF2-40B4-BE49-F238E27FC236}">
                  <a16:creationId xmlns:a16="http://schemas.microsoft.com/office/drawing/2014/main" id="{352B7C3F-8FD1-4DC2-93A0-1756B0C8916E}"/>
                </a:ext>
              </a:extLst>
            </p:cNvPr>
            <p:cNvSpPr/>
            <p:nvPr/>
          </p:nvSpPr>
          <p:spPr>
            <a:xfrm>
              <a:off x="3563964" y="7794625"/>
              <a:ext cx="1135302" cy="1387747"/>
            </a:xfrm>
            <a:custGeom>
              <a:avLst/>
              <a:gdLst>
                <a:gd name="connsiteX0" fmla="*/ 246036 w 1135302"/>
                <a:gd name="connsiteY0" fmla="*/ 234950 h 1387747"/>
                <a:gd name="connsiteX1" fmla="*/ 617511 w 1135302"/>
                <a:gd name="connsiteY1" fmla="*/ 685800 h 1387747"/>
                <a:gd name="connsiteX2" fmla="*/ 528611 w 1135302"/>
                <a:gd name="connsiteY2" fmla="*/ 533400 h 1387747"/>
                <a:gd name="connsiteX3" fmla="*/ 779436 w 1135302"/>
                <a:gd name="connsiteY3" fmla="*/ 911225 h 1387747"/>
                <a:gd name="connsiteX4" fmla="*/ 684186 w 1135302"/>
                <a:gd name="connsiteY4" fmla="*/ 755650 h 1387747"/>
                <a:gd name="connsiteX5" fmla="*/ 1027086 w 1135302"/>
                <a:gd name="connsiteY5" fmla="*/ 1133475 h 1387747"/>
                <a:gd name="connsiteX6" fmla="*/ 915961 w 1135302"/>
                <a:gd name="connsiteY6" fmla="*/ 971550 h 1387747"/>
                <a:gd name="connsiteX7" fmla="*/ 1119161 w 1135302"/>
                <a:gd name="connsiteY7" fmla="*/ 1323975 h 1387747"/>
                <a:gd name="connsiteX8" fmla="*/ 1036611 w 1135302"/>
                <a:gd name="connsiteY8" fmla="*/ 1238250 h 1387747"/>
                <a:gd name="connsiteX9" fmla="*/ 1131861 w 1135302"/>
                <a:gd name="connsiteY9" fmla="*/ 1387475 h 1387747"/>
                <a:gd name="connsiteX10" fmla="*/ 887386 w 1135302"/>
                <a:gd name="connsiteY10" fmla="*/ 1193800 h 1387747"/>
                <a:gd name="connsiteX11" fmla="*/ 1049311 w 1135302"/>
                <a:gd name="connsiteY11" fmla="*/ 1295400 h 1387747"/>
                <a:gd name="connsiteX12" fmla="*/ 388911 w 1135302"/>
                <a:gd name="connsiteY12" fmla="*/ 873125 h 1387747"/>
                <a:gd name="connsiteX13" fmla="*/ 795311 w 1135302"/>
                <a:gd name="connsiteY13" fmla="*/ 1177925 h 1387747"/>
                <a:gd name="connsiteX14" fmla="*/ 471461 w 1135302"/>
                <a:gd name="connsiteY14" fmla="*/ 869950 h 1387747"/>
                <a:gd name="connsiteX15" fmla="*/ 17436 w 1135302"/>
                <a:gd name="connsiteY15" fmla="*/ 263525 h 1387747"/>
                <a:gd name="connsiteX16" fmla="*/ 122211 w 1135302"/>
                <a:gd name="connsiteY16" fmla="*/ 434975 h 1387747"/>
                <a:gd name="connsiteX17" fmla="*/ 388911 w 1135302"/>
                <a:gd name="connsiteY17" fmla="*/ 882650 h 1387747"/>
                <a:gd name="connsiteX18" fmla="*/ 341286 w 1135302"/>
                <a:gd name="connsiteY18" fmla="*/ 635000 h 1387747"/>
                <a:gd name="connsiteX19" fmla="*/ 77761 w 1135302"/>
                <a:gd name="connsiteY19" fmla="*/ 0 h 1387747"/>
                <a:gd name="connsiteX20" fmla="*/ 398436 w 1135302"/>
                <a:gd name="connsiteY20" fmla="*/ 631825 h 1387747"/>
                <a:gd name="connsiteX21" fmla="*/ 246036 w 1135302"/>
                <a:gd name="connsiteY21" fmla="*/ 234950 h 1387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135302" h="1387747">
                  <a:moveTo>
                    <a:pt x="246036" y="234950"/>
                  </a:moveTo>
                  <a:cubicBezTo>
                    <a:pt x="282548" y="243946"/>
                    <a:pt x="570415" y="636058"/>
                    <a:pt x="617511" y="685800"/>
                  </a:cubicBezTo>
                  <a:cubicBezTo>
                    <a:pt x="664607" y="735542"/>
                    <a:pt x="501623" y="495829"/>
                    <a:pt x="528611" y="533400"/>
                  </a:cubicBezTo>
                  <a:cubicBezTo>
                    <a:pt x="555599" y="570971"/>
                    <a:pt x="753507" y="874183"/>
                    <a:pt x="779436" y="911225"/>
                  </a:cubicBezTo>
                  <a:cubicBezTo>
                    <a:pt x="805365" y="948267"/>
                    <a:pt x="642911" y="718608"/>
                    <a:pt x="684186" y="755650"/>
                  </a:cubicBezTo>
                  <a:cubicBezTo>
                    <a:pt x="725461" y="792692"/>
                    <a:pt x="988457" y="1097492"/>
                    <a:pt x="1027086" y="1133475"/>
                  </a:cubicBezTo>
                  <a:cubicBezTo>
                    <a:pt x="1065715" y="1169458"/>
                    <a:pt x="900615" y="939800"/>
                    <a:pt x="915961" y="971550"/>
                  </a:cubicBezTo>
                  <a:cubicBezTo>
                    <a:pt x="931307" y="1003300"/>
                    <a:pt x="1099053" y="1279525"/>
                    <a:pt x="1119161" y="1323975"/>
                  </a:cubicBezTo>
                  <a:cubicBezTo>
                    <a:pt x="1139269" y="1368425"/>
                    <a:pt x="1034494" y="1227667"/>
                    <a:pt x="1036611" y="1238250"/>
                  </a:cubicBezTo>
                  <a:cubicBezTo>
                    <a:pt x="1038728" y="1248833"/>
                    <a:pt x="1156732" y="1394883"/>
                    <a:pt x="1131861" y="1387475"/>
                  </a:cubicBezTo>
                  <a:cubicBezTo>
                    <a:pt x="1106990" y="1380067"/>
                    <a:pt x="901144" y="1209146"/>
                    <a:pt x="887386" y="1193800"/>
                  </a:cubicBezTo>
                  <a:cubicBezTo>
                    <a:pt x="873628" y="1178454"/>
                    <a:pt x="1049311" y="1295400"/>
                    <a:pt x="1049311" y="1295400"/>
                  </a:cubicBezTo>
                  <a:cubicBezTo>
                    <a:pt x="966232" y="1241954"/>
                    <a:pt x="431244" y="892704"/>
                    <a:pt x="388911" y="873125"/>
                  </a:cubicBezTo>
                  <a:cubicBezTo>
                    <a:pt x="346578" y="853546"/>
                    <a:pt x="781553" y="1178454"/>
                    <a:pt x="795311" y="1177925"/>
                  </a:cubicBezTo>
                  <a:cubicBezTo>
                    <a:pt x="809069" y="1177396"/>
                    <a:pt x="601107" y="1022350"/>
                    <a:pt x="471461" y="869950"/>
                  </a:cubicBezTo>
                  <a:cubicBezTo>
                    <a:pt x="341815" y="717550"/>
                    <a:pt x="75644" y="336021"/>
                    <a:pt x="17436" y="263525"/>
                  </a:cubicBezTo>
                  <a:cubicBezTo>
                    <a:pt x="-40772" y="191029"/>
                    <a:pt x="60298" y="331788"/>
                    <a:pt x="122211" y="434975"/>
                  </a:cubicBezTo>
                  <a:cubicBezTo>
                    <a:pt x="184123" y="538163"/>
                    <a:pt x="352399" y="849313"/>
                    <a:pt x="388911" y="882650"/>
                  </a:cubicBezTo>
                  <a:cubicBezTo>
                    <a:pt x="425424" y="915988"/>
                    <a:pt x="393144" y="782108"/>
                    <a:pt x="341286" y="635000"/>
                  </a:cubicBezTo>
                  <a:cubicBezTo>
                    <a:pt x="289428" y="487892"/>
                    <a:pt x="68236" y="529"/>
                    <a:pt x="77761" y="0"/>
                  </a:cubicBezTo>
                  <a:cubicBezTo>
                    <a:pt x="87286" y="-529"/>
                    <a:pt x="370390" y="587375"/>
                    <a:pt x="398436" y="631825"/>
                  </a:cubicBezTo>
                  <a:cubicBezTo>
                    <a:pt x="426482" y="676275"/>
                    <a:pt x="209524" y="225954"/>
                    <a:pt x="246036" y="234950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5" name="フリーフォーム: 図形 1174">
              <a:extLst>
                <a:ext uri="{FF2B5EF4-FFF2-40B4-BE49-F238E27FC236}">
                  <a16:creationId xmlns:a16="http://schemas.microsoft.com/office/drawing/2014/main" id="{FC197497-CB3F-4993-895F-0243D26A8923}"/>
                </a:ext>
              </a:extLst>
            </p:cNvPr>
            <p:cNvSpPr/>
            <p:nvPr/>
          </p:nvSpPr>
          <p:spPr>
            <a:xfrm>
              <a:off x="4277602" y="8518078"/>
              <a:ext cx="1039465" cy="764976"/>
            </a:xfrm>
            <a:custGeom>
              <a:avLst/>
              <a:gdLst>
                <a:gd name="connsiteX0" fmla="*/ 277465 w 1039465"/>
                <a:gd name="connsiteY0" fmla="*/ 257622 h 764976"/>
                <a:gd name="connsiteX1" fmla="*/ 738898 w 1039465"/>
                <a:gd name="connsiteY1" fmla="*/ 507389 h 764976"/>
                <a:gd name="connsiteX2" fmla="*/ 535698 w 1039465"/>
                <a:gd name="connsiteY2" fmla="*/ 477755 h 764976"/>
                <a:gd name="connsiteX3" fmla="*/ 1039465 w 1039465"/>
                <a:gd name="connsiteY3" fmla="*/ 680955 h 764976"/>
                <a:gd name="connsiteX4" fmla="*/ 535698 w 1039465"/>
                <a:gd name="connsiteY4" fmla="*/ 570889 h 764976"/>
                <a:gd name="connsiteX5" fmla="*/ 963265 w 1039465"/>
                <a:gd name="connsiteY5" fmla="*/ 761389 h 764976"/>
                <a:gd name="connsiteX6" fmla="*/ 624598 w 1039465"/>
                <a:gd name="connsiteY6" fmla="*/ 664022 h 764976"/>
                <a:gd name="connsiteX7" fmla="*/ 2298 w 1039465"/>
                <a:gd name="connsiteY7" fmla="*/ 295722 h 764976"/>
                <a:gd name="connsiteX8" fmla="*/ 400231 w 1039465"/>
                <a:gd name="connsiteY8" fmla="*/ 448122 h 764976"/>
                <a:gd name="connsiteX9" fmla="*/ 27698 w 1039465"/>
                <a:gd name="connsiteY9" fmla="*/ 3622 h 764976"/>
                <a:gd name="connsiteX10" fmla="*/ 277465 w 1039465"/>
                <a:gd name="connsiteY10" fmla="*/ 257622 h 764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39465" h="764976">
                  <a:moveTo>
                    <a:pt x="277465" y="257622"/>
                  </a:moveTo>
                  <a:cubicBezTo>
                    <a:pt x="395998" y="341583"/>
                    <a:pt x="695859" y="470700"/>
                    <a:pt x="738898" y="507389"/>
                  </a:cubicBezTo>
                  <a:cubicBezTo>
                    <a:pt x="781937" y="544078"/>
                    <a:pt x="485604" y="448827"/>
                    <a:pt x="535698" y="477755"/>
                  </a:cubicBezTo>
                  <a:cubicBezTo>
                    <a:pt x="585792" y="506683"/>
                    <a:pt x="1039465" y="665433"/>
                    <a:pt x="1039465" y="680955"/>
                  </a:cubicBezTo>
                  <a:cubicBezTo>
                    <a:pt x="1039465" y="696477"/>
                    <a:pt x="548398" y="557483"/>
                    <a:pt x="535698" y="570889"/>
                  </a:cubicBezTo>
                  <a:cubicBezTo>
                    <a:pt x="522998" y="584295"/>
                    <a:pt x="948448" y="745867"/>
                    <a:pt x="963265" y="761389"/>
                  </a:cubicBezTo>
                  <a:cubicBezTo>
                    <a:pt x="978082" y="776911"/>
                    <a:pt x="784759" y="741633"/>
                    <a:pt x="624598" y="664022"/>
                  </a:cubicBezTo>
                  <a:cubicBezTo>
                    <a:pt x="464437" y="586411"/>
                    <a:pt x="39692" y="331705"/>
                    <a:pt x="2298" y="295722"/>
                  </a:cubicBezTo>
                  <a:cubicBezTo>
                    <a:pt x="-35096" y="259739"/>
                    <a:pt x="395998" y="496805"/>
                    <a:pt x="400231" y="448122"/>
                  </a:cubicBezTo>
                  <a:cubicBezTo>
                    <a:pt x="404464" y="399439"/>
                    <a:pt x="48159" y="36783"/>
                    <a:pt x="27698" y="3622"/>
                  </a:cubicBezTo>
                  <a:cubicBezTo>
                    <a:pt x="7237" y="-29539"/>
                    <a:pt x="158932" y="173661"/>
                    <a:pt x="277465" y="257622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6" name="フリーフォーム: 図形 1175">
              <a:extLst>
                <a:ext uri="{FF2B5EF4-FFF2-40B4-BE49-F238E27FC236}">
                  <a16:creationId xmlns:a16="http://schemas.microsoft.com/office/drawing/2014/main" id="{32477257-5C35-46D8-8069-3E3B19DE3F59}"/>
                </a:ext>
              </a:extLst>
            </p:cNvPr>
            <p:cNvSpPr/>
            <p:nvPr/>
          </p:nvSpPr>
          <p:spPr>
            <a:xfrm>
              <a:off x="4741259" y="8613377"/>
              <a:ext cx="1541593" cy="644351"/>
            </a:xfrm>
            <a:custGeom>
              <a:avLst/>
              <a:gdLst>
                <a:gd name="connsiteX0" fmla="*/ 74 w 1541593"/>
                <a:gd name="connsiteY0" fmla="*/ 318956 h 644351"/>
                <a:gd name="connsiteX1" fmla="*/ 681641 w 1541593"/>
                <a:gd name="connsiteY1" fmla="*/ 407856 h 644351"/>
                <a:gd name="connsiteX2" fmla="*/ 541941 w 1541593"/>
                <a:gd name="connsiteY2" fmla="*/ 416323 h 644351"/>
                <a:gd name="connsiteX3" fmla="*/ 1202341 w 1541593"/>
                <a:gd name="connsiteY3" fmla="*/ 149623 h 644351"/>
                <a:gd name="connsiteX4" fmla="*/ 795941 w 1541593"/>
                <a:gd name="connsiteY4" fmla="*/ 407856 h 644351"/>
                <a:gd name="connsiteX5" fmla="*/ 1536774 w 1541593"/>
                <a:gd name="connsiteY5" fmla="*/ 1456 h 644351"/>
                <a:gd name="connsiteX6" fmla="*/ 1100741 w 1541593"/>
                <a:gd name="connsiteY6" fmla="*/ 280856 h 644351"/>
                <a:gd name="connsiteX7" fmla="*/ 804408 w 1541593"/>
                <a:gd name="connsiteY7" fmla="*/ 513690 h 644351"/>
                <a:gd name="connsiteX8" fmla="*/ 1409774 w 1541593"/>
                <a:gd name="connsiteY8" fmla="*/ 238523 h 644351"/>
                <a:gd name="connsiteX9" fmla="*/ 681641 w 1541593"/>
                <a:gd name="connsiteY9" fmla="*/ 623756 h 644351"/>
                <a:gd name="connsiteX10" fmla="*/ 791708 w 1541593"/>
                <a:gd name="connsiteY10" fmla="*/ 581423 h 644351"/>
                <a:gd name="connsiteX11" fmla="*/ 190574 w 1541593"/>
                <a:gd name="connsiteY11" fmla="*/ 492523 h 644351"/>
                <a:gd name="connsiteX12" fmla="*/ 728208 w 1541593"/>
                <a:gd name="connsiteY12" fmla="*/ 564490 h 644351"/>
                <a:gd name="connsiteX13" fmla="*/ 74 w 1541593"/>
                <a:gd name="connsiteY13" fmla="*/ 318956 h 644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41593" h="644351">
                  <a:moveTo>
                    <a:pt x="74" y="318956"/>
                  </a:moveTo>
                  <a:cubicBezTo>
                    <a:pt x="-7687" y="292850"/>
                    <a:pt x="591330" y="391628"/>
                    <a:pt x="681641" y="407856"/>
                  </a:cubicBezTo>
                  <a:cubicBezTo>
                    <a:pt x="771952" y="424084"/>
                    <a:pt x="455158" y="459362"/>
                    <a:pt x="541941" y="416323"/>
                  </a:cubicBezTo>
                  <a:cubicBezTo>
                    <a:pt x="628724" y="373284"/>
                    <a:pt x="1160008" y="151034"/>
                    <a:pt x="1202341" y="149623"/>
                  </a:cubicBezTo>
                  <a:cubicBezTo>
                    <a:pt x="1244674" y="148212"/>
                    <a:pt x="740202" y="432550"/>
                    <a:pt x="795941" y="407856"/>
                  </a:cubicBezTo>
                  <a:cubicBezTo>
                    <a:pt x="851680" y="383162"/>
                    <a:pt x="1485974" y="22623"/>
                    <a:pt x="1536774" y="1456"/>
                  </a:cubicBezTo>
                  <a:cubicBezTo>
                    <a:pt x="1587574" y="-19711"/>
                    <a:pt x="1222802" y="195484"/>
                    <a:pt x="1100741" y="280856"/>
                  </a:cubicBezTo>
                  <a:cubicBezTo>
                    <a:pt x="978680" y="366228"/>
                    <a:pt x="752903" y="520745"/>
                    <a:pt x="804408" y="513690"/>
                  </a:cubicBezTo>
                  <a:cubicBezTo>
                    <a:pt x="855913" y="506635"/>
                    <a:pt x="1430235" y="220179"/>
                    <a:pt x="1409774" y="238523"/>
                  </a:cubicBezTo>
                  <a:cubicBezTo>
                    <a:pt x="1389313" y="256867"/>
                    <a:pt x="784652" y="566606"/>
                    <a:pt x="681641" y="623756"/>
                  </a:cubicBezTo>
                  <a:cubicBezTo>
                    <a:pt x="578630" y="680906"/>
                    <a:pt x="873552" y="603295"/>
                    <a:pt x="791708" y="581423"/>
                  </a:cubicBezTo>
                  <a:cubicBezTo>
                    <a:pt x="709864" y="559551"/>
                    <a:pt x="201157" y="495345"/>
                    <a:pt x="190574" y="492523"/>
                  </a:cubicBezTo>
                  <a:cubicBezTo>
                    <a:pt x="179991" y="489701"/>
                    <a:pt x="757841" y="594123"/>
                    <a:pt x="728208" y="564490"/>
                  </a:cubicBezTo>
                  <a:cubicBezTo>
                    <a:pt x="698575" y="534857"/>
                    <a:pt x="7835" y="345062"/>
                    <a:pt x="74" y="318956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7" name="フリーフォーム: 図形 1176">
              <a:extLst>
                <a:ext uri="{FF2B5EF4-FFF2-40B4-BE49-F238E27FC236}">
                  <a16:creationId xmlns:a16="http://schemas.microsoft.com/office/drawing/2014/main" id="{65117F03-3501-4901-B806-659F1C0FA06F}"/>
                </a:ext>
              </a:extLst>
            </p:cNvPr>
            <p:cNvSpPr/>
            <p:nvPr/>
          </p:nvSpPr>
          <p:spPr>
            <a:xfrm>
              <a:off x="6093697" y="7738492"/>
              <a:ext cx="675404" cy="1109546"/>
            </a:xfrm>
            <a:custGeom>
              <a:avLst/>
              <a:gdLst>
                <a:gd name="connsiteX0" fmla="*/ 628836 w 675404"/>
                <a:gd name="connsiteY0" fmla="*/ 249808 h 1109546"/>
                <a:gd name="connsiteX1" fmla="*/ 345203 w 675404"/>
                <a:gd name="connsiteY1" fmla="*/ 757808 h 1109546"/>
                <a:gd name="connsiteX2" fmla="*/ 434103 w 675404"/>
                <a:gd name="connsiteY2" fmla="*/ 541908 h 1109546"/>
                <a:gd name="connsiteX3" fmla="*/ 2303 w 675404"/>
                <a:gd name="connsiteY3" fmla="*/ 1109175 h 1109546"/>
                <a:gd name="connsiteX4" fmla="*/ 252070 w 675404"/>
                <a:gd name="connsiteY4" fmla="*/ 635041 h 1109546"/>
                <a:gd name="connsiteX5" fmla="*/ 6536 w 675404"/>
                <a:gd name="connsiteY5" fmla="*/ 1028741 h 1109546"/>
                <a:gd name="connsiteX6" fmla="*/ 370603 w 675404"/>
                <a:gd name="connsiteY6" fmla="*/ 558841 h 1109546"/>
                <a:gd name="connsiteX7" fmla="*/ 103903 w 675404"/>
                <a:gd name="connsiteY7" fmla="*/ 825541 h 1109546"/>
                <a:gd name="connsiteX8" fmla="*/ 476436 w 675404"/>
                <a:gd name="connsiteY8" fmla="*/ 296375 h 1109546"/>
                <a:gd name="connsiteX9" fmla="*/ 417170 w 675404"/>
                <a:gd name="connsiteY9" fmla="*/ 486875 h 1109546"/>
                <a:gd name="connsiteX10" fmla="*/ 675403 w 675404"/>
                <a:gd name="connsiteY10" fmla="*/ 41 h 1109546"/>
                <a:gd name="connsiteX11" fmla="*/ 421403 w 675404"/>
                <a:gd name="connsiteY11" fmla="*/ 516508 h 1109546"/>
                <a:gd name="connsiteX12" fmla="*/ 628836 w 675404"/>
                <a:gd name="connsiteY12" fmla="*/ 249808 h 1109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75404" h="1109546">
                  <a:moveTo>
                    <a:pt x="628836" y="249808"/>
                  </a:moveTo>
                  <a:cubicBezTo>
                    <a:pt x="616136" y="290025"/>
                    <a:pt x="377658" y="709125"/>
                    <a:pt x="345203" y="757808"/>
                  </a:cubicBezTo>
                  <a:cubicBezTo>
                    <a:pt x="312748" y="806491"/>
                    <a:pt x="491253" y="483347"/>
                    <a:pt x="434103" y="541908"/>
                  </a:cubicBezTo>
                  <a:cubicBezTo>
                    <a:pt x="376953" y="600469"/>
                    <a:pt x="32642" y="1093653"/>
                    <a:pt x="2303" y="1109175"/>
                  </a:cubicBezTo>
                  <a:cubicBezTo>
                    <a:pt x="-28036" y="1124697"/>
                    <a:pt x="251365" y="648447"/>
                    <a:pt x="252070" y="635041"/>
                  </a:cubicBezTo>
                  <a:cubicBezTo>
                    <a:pt x="252775" y="621635"/>
                    <a:pt x="-13219" y="1041441"/>
                    <a:pt x="6536" y="1028741"/>
                  </a:cubicBezTo>
                  <a:cubicBezTo>
                    <a:pt x="26291" y="1016041"/>
                    <a:pt x="354375" y="592708"/>
                    <a:pt x="370603" y="558841"/>
                  </a:cubicBezTo>
                  <a:cubicBezTo>
                    <a:pt x="386831" y="524974"/>
                    <a:pt x="86264" y="869285"/>
                    <a:pt x="103903" y="825541"/>
                  </a:cubicBezTo>
                  <a:cubicBezTo>
                    <a:pt x="121542" y="781797"/>
                    <a:pt x="424225" y="352819"/>
                    <a:pt x="476436" y="296375"/>
                  </a:cubicBezTo>
                  <a:cubicBezTo>
                    <a:pt x="528647" y="239931"/>
                    <a:pt x="384009" y="536264"/>
                    <a:pt x="417170" y="486875"/>
                  </a:cubicBezTo>
                  <a:cubicBezTo>
                    <a:pt x="450331" y="437486"/>
                    <a:pt x="674698" y="-4898"/>
                    <a:pt x="675403" y="41"/>
                  </a:cubicBezTo>
                  <a:cubicBezTo>
                    <a:pt x="676108" y="4980"/>
                    <a:pt x="428459" y="473469"/>
                    <a:pt x="421403" y="516508"/>
                  </a:cubicBezTo>
                  <a:cubicBezTo>
                    <a:pt x="414347" y="559547"/>
                    <a:pt x="641536" y="209591"/>
                    <a:pt x="628836" y="249808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8" name="フリーフォーム: 図形 1177">
              <a:extLst>
                <a:ext uri="{FF2B5EF4-FFF2-40B4-BE49-F238E27FC236}">
                  <a16:creationId xmlns:a16="http://schemas.microsoft.com/office/drawing/2014/main" id="{38D9D9FA-6E39-4B1A-BF11-3C84EDD7E463}"/>
                </a:ext>
              </a:extLst>
            </p:cNvPr>
            <p:cNvSpPr/>
            <p:nvPr/>
          </p:nvSpPr>
          <p:spPr>
            <a:xfrm>
              <a:off x="6586437" y="6730990"/>
              <a:ext cx="514611" cy="1456450"/>
            </a:xfrm>
            <a:custGeom>
              <a:avLst/>
              <a:gdLst>
                <a:gd name="connsiteX0" fmla="*/ 512863 w 514611"/>
                <a:gd name="connsiteY0" fmla="*/ 10 h 1456450"/>
                <a:gd name="connsiteX1" fmla="*/ 373163 w 514611"/>
                <a:gd name="connsiteY1" fmla="*/ 639243 h 1456450"/>
                <a:gd name="connsiteX2" fmla="*/ 415496 w 514611"/>
                <a:gd name="connsiteY2" fmla="*/ 482610 h 1456450"/>
                <a:gd name="connsiteX3" fmla="*/ 161496 w 514611"/>
                <a:gd name="connsiteY3" fmla="*/ 1172643 h 1456450"/>
                <a:gd name="connsiteX4" fmla="*/ 318130 w 514611"/>
                <a:gd name="connsiteY4" fmla="*/ 876310 h 1456450"/>
                <a:gd name="connsiteX5" fmla="*/ 630 w 514611"/>
                <a:gd name="connsiteY5" fmla="*/ 1456277 h 1456450"/>
                <a:gd name="connsiteX6" fmla="*/ 233463 w 514611"/>
                <a:gd name="connsiteY6" fmla="*/ 808577 h 1456450"/>
                <a:gd name="connsiteX7" fmla="*/ 119163 w 514611"/>
                <a:gd name="connsiteY7" fmla="*/ 1117610 h 1456450"/>
                <a:gd name="connsiteX8" fmla="*/ 351996 w 514611"/>
                <a:gd name="connsiteY8" fmla="*/ 427577 h 1456450"/>
                <a:gd name="connsiteX9" fmla="*/ 131863 w 514611"/>
                <a:gd name="connsiteY9" fmla="*/ 808577 h 1456450"/>
                <a:gd name="connsiteX10" fmla="*/ 373163 w 514611"/>
                <a:gd name="connsiteY10" fmla="*/ 469910 h 1456450"/>
                <a:gd name="connsiteX11" fmla="*/ 258863 w 514611"/>
                <a:gd name="connsiteY11" fmla="*/ 656177 h 1456450"/>
                <a:gd name="connsiteX12" fmla="*/ 512863 w 514611"/>
                <a:gd name="connsiteY12" fmla="*/ 10 h 1456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4611" h="1456450">
                  <a:moveTo>
                    <a:pt x="512863" y="10"/>
                  </a:moveTo>
                  <a:cubicBezTo>
                    <a:pt x="531913" y="-2812"/>
                    <a:pt x="389391" y="558810"/>
                    <a:pt x="373163" y="639243"/>
                  </a:cubicBezTo>
                  <a:cubicBezTo>
                    <a:pt x="356935" y="719676"/>
                    <a:pt x="450774" y="393710"/>
                    <a:pt x="415496" y="482610"/>
                  </a:cubicBezTo>
                  <a:cubicBezTo>
                    <a:pt x="380218" y="571510"/>
                    <a:pt x="177724" y="1107026"/>
                    <a:pt x="161496" y="1172643"/>
                  </a:cubicBezTo>
                  <a:cubicBezTo>
                    <a:pt x="145268" y="1238260"/>
                    <a:pt x="344941" y="829038"/>
                    <a:pt x="318130" y="876310"/>
                  </a:cubicBezTo>
                  <a:cubicBezTo>
                    <a:pt x="291319" y="923582"/>
                    <a:pt x="14741" y="1467566"/>
                    <a:pt x="630" y="1456277"/>
                  </a:cubicBezTo>
                  <a:cubicBezTo>
                    <a:pt x="-13481" y="1444988"/>
                    <a:pt x="213708" y="865021"/>
                    <a:pt x="233463" y="808577"/>
                  </a:cubicBezTo>
                  <a:cubicBezTo>
                    <a:pt x="253218" y="752133"/>
                    <a:pt x="99407" y="1181110"/>
                    <a:pt x="119163" y="1117610"/>
                  </a:cubicBezTo>
                  <a:cubicBezTo>
                    <a:pt x="138918" y="1054110"/>
                    <a:pt x="349879" y="479082"/>
                    <a:pt x="351996" y="427577"/>
                  </a:cubicBezTo>
                  <a:cubicBezTo>
                    <a:pt x="354113" y="376072"/>
                    <a:pt x="128335" y="801521"/>
                    <a:pt x="131863" y="808577"/>
                  </a:cubicBezTo>
                  <a:cubicBezTo>
                    <a:pt x="135391" y="815633"/>
                    <a:pt x="351996" y="495310"/>
                    <a:pt x="373163" y="469910"/>
                  </a:cubicBezTo>
                  <a:cubicBezTo>
                    <a:pt x="394330" y="444510"/>
                    <a:pt x="235580" y="731672"/>
                    <a:pt x="258863" y="656177"/>
                  </a:cubicBezTo>
                  <a:cubicBezTo>
                    <a:pt x="282146" y="580683"/>
                    <a:pt x="493813" y="2832"/>
                    <a:pt x="512863" y="10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9" name="フリーフォーム: 図形 1178">
              <a:extLst>
                <a:ext uri="{FF2B5EF4-FFF2-40B4-BE49-F238E27FC236}">
                  <a16:creationId xmlns:a16="http://schemas.microsoft.com/office/drawing/2014/main" id="{C65EFFA2-453E-43A9-B85F-0998EA78B59E}"/>
                </a:ext>
              </a:extLst>
            </p:cNvPr>
            <p:cNvSpPr/>
            <p:nvPr/>
          </p:nvSpPr>
          <p:spPr>
            <a:xfrm>
              <a:off x="7017523" y="5460639"/>
              <a:ext cx="241532" cy="1626000"/>
            </a:xfrm>
            <a:custGeom>
              <a:avLst/>
              <a:gdLst>
                <a:gd name="connsiteX0" fmla="*/ 43677 w 241532"/>
                <a:gd name="connsiteY0" fmla="*/ 372894 h 1626000"/>
                <a:gd name="connsiteX1" fmla="*/ 30977 w 241532"/>
                <a:gd name="connsiteY1" fmla="*/ 982494 h 1626000"/>
                <a:gd name="connsiteX2" fmla="*/ 64844 w 241532"/>
                <a:gd name="connsiteY2" fmla="*/ 576094 h 1626000"/>
                <a:gd name="connsiteX3" fmla="*/ 9810 w 241532"/>
                <a:gd name="connsiteY3" fmla="*/ 1253428 h 1626000"/>
                <a:gd name="connsiteX4" fmla="*/ 90244 w 241532"/>
                <a:gd name="connsiteY4" fmla="*/ 804694 h 1626000"/>
                <a:gd name="connsiteX5" fmla="*/ 1344 w 241532"/>
                <a:gd name="connsiteY5" fmla="*/ 1625961 h 1626000"/>
                <a:gd name="connsiteX6" fmla="*/ 174910 w 241532"/>
                <a:gd name="connsiteY6" fmla="*/ 766594 h 1626000"/>
                <a:gd name="connsiteX7" fmla="*/ 102944 w 241532"/>
                <a:gd name="connsiteY7" fmla="*/ 1291528 h 1626000"/>
                <a:gd name="connsiteX8" fmla="*/ 238410 w 241532"/>
                <a:gd name="connsiteY8" fmla="*/ 686161 h 1626000"/>
                <a:gd name="connsiteX9" fmla="*/ 200310 w 241532"/>
                <a:gd name="connsiteY9" fmla="*/ 1219561 h 1626000"/>
                <a:gd name="connsiteX10" fmla="*/ 225710 w 241532"/>
                <a:gd name="connsiteY10" fmla="*/ 322094 h 1626000"/>
                <a:gd name="connsiteX11" fmla="*/ 221477 w 241532"/>
                <a:gd name="connsiteY11" fmla="*/ 681928 h 1626000"/>
                <a:gd name="connsiteX12" fmla="*/ 149510 w 241532"/>
                <a:gd name="connsiteY12" fmla="*/ 361 h 1626000"/>
                <a:gd name="connsiteX13" fmla="*/ 60610 w 241532"/>
                <a:gd name="connsiteY13" fmla="*/ 584561 h 1626000"/>
                <a:gd name="connsiteX14" fmla="*/ 43677 w 241532"/>
                <a:gd name="connsiteY14" fmla="*/ 372894 h 162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41532" h="1626000">
                  <a:moveTo>
                    <a:pt x="43677" y="372894"/>
                  </a:moveTo>
                  <a:cubicBezTo>
                    <a:pt x="38738" y="439216"/>
                    <a:pt x="27449" y="948627"/>
                    <a:pt x="30977" y="982494"/>
                  </a:cubicBezTo>
                  <a:cubicBezTo>
                    <a:pt x="34505" y="1016361"/>
                    <a:pt x="68372" y="530938"/>
                    <a:pt x="64844" y="576094"/>
                  </a:cubicBezTo>
                  <a:cubicBezTo>
                    <a:pt x="61316" y="621250"/>
                    <a:pt x="5577" y="1215328"/>
                    <a:pt x="9810" y="1253428"/>
                  </a:cubicBezTo>
                  <a:cubicBezTo>
                    <a:pt x="14043" y="1291528"/>
                    <a:pt x="91655" y="742605"/>
                    <a:pt x="90244" y="804694"/>
                  </a:cubicBezTo>
                  <a:cubicBezTo>
                    <a:pt x="88833" y="866783"/>
                    <a:pt x="-12767" y="1632311"/>
                    <a:pt x="1344" y="1625961"/>
                  </a:cubicBezTo>
                  <a:cubicBezTo>
                    <a:pt x="15455" y="1619611"/>
                    <a:pt x="157977" y="822333"/>
                    <a:pt x="174910" y="766594"/>
                  </a:cubicBezTo>
                  <a:cubicBezTo>
                    <a:pt x="191843" y="710855"/>
                    <a:pt x="92361" y="1304933"/>
                    <a:pt x="102944" y="1291528"/>
                  </a:cubicBezTo>
                  <a:cubicBezTo>
                    <a:pt x="113527" y="1278123"/>
                    <a:pt x="222182" y="698155"/>
                    <a:pt x="238410" y="686161"/>
                  </a:cubicBezTo>
                  <a:cubicBezTo>
                    <a:pt x="254638" y="674167"/>
                    <a:pt x="202427" y="1280239"/>
                    <a:pt x="200310" y="1219561"/>
                  </a:cubicBezTo>
                  <a:cubicBezTo>
                    <a:pt x="198193" y="1158883"/>
                    <a:pt x="222182" y="411699"/>
                    <a:pt x="225710" y="322094"/>
                  </a:cubicBezTo>
                  <a:cubicBezTo>
                    <a:pt x="229238" y="232489"/>
                    <a:pt x="234177" y="735550"/>
                    <a:pt x="221477" y="681928"/>
                  </a:cubicBezTo>
                  <a:cubicBezTo>
                    <a:pt x="208777" y="628306"/>
                    <a:pt x="176321" y="16589"/>
                    <a:pt x="149510" y="361"/>
                  </a:cubicBezTo>
                  <a:cubicBezTo>
                    <a:pt x="122699" y="-15867"/>
                    <a:pt x="82482" y="518944"/>
                    <a:pt x="60610" y="584561"/>
                  </a:cubicBezTo>
                  <a:cubicBezTo>
                    <a:pt x="38738" y="650178"/>
                    <a:pt x="48616" y="306572"/>
                    <a:pt x="43677" y="372894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0" name="フリーフォーム: 図形 1179">
              <a:extLst>
                <a:ext uri="{FF2B5EF4-FFF2-40B4-BE49-F238E27FC236}">
                  <a16:creationId xmlns:a16="http://schemas.microsoft.com/office/drawing/2014/main" id="{52771FC1-AFAB-4048-AD13-6587284CE970}"/>
                </a:ext>
              </a:extLst>
            </p:cNvPr>
            <p:cNvSpPr/>
            <p:nvPr/>
          </p:nvSpPr>
          <p:spPr>
            <a:xfrm>
              <a:off x="7259512" y="5860217"/>
              <a:ext cx="123722" cy="905081"/>
            </a:xfrm>
            <a:custGeom>
              <a:avLst/>
              <a:gdLst>
                <a:gd name="connsiteX0" fmla="*/ 30288 w 123722"/>
                <a:gd name="connsiteY0" fmla="*/ 2950 h 905081"/>
                <a:gd name="connsiteX1" fmla="*/ 123421 w 123722"/>
                <a:gd name="connsiteY1" fmla="*/ 561750 h 905081"/>
                <a:gd name="connsiteX2" fmla="*/ 59921 w 123722"/>
                <a:gd name="connsiteY2" fmla="*/ 231550 h 905081"/>
                <a:gd name="connsiteX3" fmla="*/ 55688 w 123722"/>
                <a:gd name="connsiteY3" fmla="*/ 904650 h 905081"/>
                <a:gd name="connsiteX4" fmla="*/ 4888 w 123722"/>
                <a:gd name="connsiteY4" fmla="*/ 341616 h 905081"/>
                <a:gd name="connsiteX5" fmla="*/ 4888 w 123722"/>
                <a:gd name="connsiteY5" fmla="*/ 853850 h 905081"/>
                <a:gd name="connsiteX6" fmla="*/ 30288 w 123722"/>
                <a:gd name="connsiteY6" fmla="*/ 2950 h 905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722" h="905081">
                  <a:moveTo>
                    <a:pt x="30288" y="2950"/>
                  </a:moveTo>
                  <a:cubicBezTo>
                    <a:pt x="50044" y="-45733"/>
                    <a:pt x="118482" y="523650"/>
                    <a:pt x="123421" y="561750"/>
                  </a:cubicBezTo>
                  <a:cubicBezTo>
                    <a:pt x="128360" y="599850"/>
                    <a:pt x="71210" y="174400"/>
                    <a:pt x="59921" y="231550"/>
                  </a:cubicBezTo>
                  <a:cubicBezTo>
                    <a:pt x="48632" y="288700"/>
                    <a:pt x="64860" y="886306"/>
                    <a:pt x="55688" y="904650"/>
                  </a:cubicBezTo>
                  <a:cubicBezTo>
                    <a:pt x="46516" y="922994"/>
                    <a:pt x="13355" y="350083"/>
                    <a:pt x="4888" y="341616"/>
                  </a:cubicBezTo>
                  <a:cubicBezTo>
                    <a:pt x="-3579" y="333149"/>
                    <a:pt x="655" y="903239"/>
                    <a:pt x="4888" y="853850"/>
                  </a:cubicBezTo>
                  <a:cubicBezTo>
                    <a:pt x="9121" y="804461"/>
                    <a:pt x="10532" y="51633"/>
                    <a:pt x="30288" y="2950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1" name="フリーフォーム: 図形 1180">
              <a:extLst>
                <a:ext uri="{FF2B5EF4-FFF2-40B4-BE49-F238E27FC236}">
                  <a16:creationId xmlns:a16="http://schemas.microsoft.com/office/drawing/2014/main" id="{C6E40908-71BE-4BA0-8645-D1737E867C5A}"/>
                </a:ext>
              </a:extLst>
            </p:cNvPr>
            <p:cNvSpPr/>
            <p:nvPr/>
          </p:nvSpPr>
          <p:spPr>
            <a:xfrm>
              <a:off x="6816321" y="4170610"/>
              <a:ext cx="442027" cy="1893177"/>
            </a:xfrm>
            <a:custGeom>
              <a:avLst/>
              <a:gdLst>
                <a:gd name="connsiteX0" fmla="*/ 88246 w 442027"/>
                <a:gd name="connsiteY0" fmla="*/ 248990 h 1893177"/>
                <a:gd name="connsiteX1" fmla="*/ 75546 w 442027"/>
                <a:gd name="connsiteY1" fmla="*/ 790857 h 1893177"/>
                <a:gd name="connsiteX2" fmla="*/ 3579 w 442027"/>
                <a:gd name="connsiteY2" fmla="*/ 528390 h 1893177"/>
                <a:gd name="connsiteX3" fmla="*/ 202546 w 442027"/>
                <a:gd name="connsiteY3" fmla="*/ 1298857 h 1893177"/>
                <a:gd name="connsiteX4" fmla="*/ 168679 w 442027"/>
                <a:gd name="connsiteY4" fmla="*/ 968657 h 1893177"/>
                <a:gd name="connsiteX5" fmla="*/ 282979 w 442027"/>
                <a:gd name="connsiteY5" fmla="*/ 1891523 h 1893177"/>
                <a:gd name="connsiteX6" fmla="*/ 304146 w 442027"/>
                <a:gd name="connsiteY6" fmla="*/ 1209957 h 1893177"/>
                <a:gd name="connsiteX7" fmla="*/ 426912 w 442027"/>
                <a:gd name="connsiteY7" fmla="*/ 1798390 h 1893177"/>
                <a:gd name="connsiteX8" fmla="*/ 426912 w 442027"/>
                <a:gd name="connsiteY8" fmla="*/ 1006757 h 1893177"/>
                <a:gd name="connsiteX9" fmla="*/ 439612 w 442027"/>
                <a:gd name="connsiteY9" fmla="*/ 1201490 h 1893177"/>
                <a:gd name="connsiteX10" fmla="*/ 371879 w 442027"/>
                <a:gd name="connsiteY10" fmla="*/ 498757 h 1893177"/>
                <a:gd name="connsiteX11" fmla="*/ 409979 w 442027"/>
                <a:gd name="connsiteY11" fmla="*/ 545323 h 1893177"/>
                <a:gd name="connsiteX12" fmla="*/ 206779 w 442027"/>
                <a:gd name="connsiteY12" fmla="*/ 3457 h 1893177"/>
                <a:gd name="connsiteX13" fmla="*/ 354946 w 442027"/>
                <a:gd name="connsiteY13" fmla="*/ 845890 h 1893177"/>
                <a:gd name="connsiteX14" fmla="*/ 227946 w 442027"/>
                <a:gd name="connsiteY14" fmla="*/ 253223 h 1893177"/>
                <a:gd name="connsiteX15" fmla="*/ 261812 w 442027"/>
                <a:gd name="connsiteY15" fmla="*/ 828957 h 1893177"/>
                <a:gd name="connsiteX16" fmla="*/ 88246 w 442027"/>
                <a:gd name="connsiteY16" fmla="*/ 248990 h 1893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42027" h="1893177">
                  <a:moveTo>
                    <a:pt x="88246" y="248990"/>
                  </a:moveTo>
                  <a:cubicBezTo>
                    <a:pt x="57202" y="242640"/>
                    <a:pt x="89657" y="744290"/>
                    <a:pt x="75546" y="790857"/>
                  </a:cubicBezTo>
                  <a:cubicBezTo>
                    <a:pt x="61435" y="837424"/>
                    <a:pt x="-17588" y="443723"/>
                    <a:pt x="3579" y="528390"/>
                  </a:cubicBezTo>
                  <a:cubicBezTo>
                    <a:pt x="24746" y="613057"/>
                    <a:pt x="175029" y="1225479"/>
                    <a:pt x="202546" y="1298857"/>
                  </a:cubicBezTo>
                  <a:cubicBezTo>
                    <a:pt x="230063" y="1372235"/>
                    <a:pt x="155274" y="869879"/>
                    <a:pt x="168679" y="968657"/>
                  </a:cubicBezTo>
                  <a:cubicBezTo>
                    <a:pt x="182085" y="1067435"/>
                    <a:pt x="260401" y="1851306"/>
                    <a:pt x="282979" y="1891523"/>
                  </a:cubicBezTo>
                  <a:cubicBezTo>
                    <a:pt x="305557" y="1931740"/>
                    <a:pt x="280157" y="1225479"/>
                    <a:pt x="304146" y="1209957"/>
                  </a:cubicBezTo>
                  <a:cubicBezTo>
                    <a:pt x="328135" y="1194435"/>
                    <a:pt x="406451" y="1832257"/>
                    <a:pt x="426912" y="1798390"/>
                  </a:cubicBezTo>
                  <a:cubicBezTo>
                    <a:pt x="447373" y="1764523"/>
                    <a:pt x="424795" y="1106240"/>
                    <a:pt x="426912" y="1006757"/>
                  </a:cubicBezTo>
                  <a:cubicBezTo>
                    <a:pt x="429029" y="907274"/>
                    <a:pt x="448784" y="1286157"/>
                    <a:pt x="439612" y="1201490"/>
                  </a:cubicBezTo>
                  <a:cubicBezTo>
                    <a:pt x="430440" y="1116823"/>
                    <a:pt x="376818" y="608118"/>
                    <a:pt x="371879" y="498757"/>
                  </a:cubicBezTo>
                  <a:cubicBezTo>
                    <a:pt x="366940" y="389396"/>
                    <a:pt x="437496" y="627873"/>
                    <a:pt x="409979" y="545323"/>
                  </a:cubicBezTo>
                  <a:cubicBezTo>
                    <a:pt x="382462" y="462773"/>
                    <a:pt x="215951" y="-46637"/>
                    <a:pt x="206779" y="3457"/>
                  </a:cubicBezTo>
                  <a:cubicBezTo>
                    <a:pt x="197607" y="53551"/>
                    <a:pt x="351418" y="804262"/>
                    <a:pt x="354946" y="845890"/>
                  </a:cubicBezTo>
                  <a:cubicBezTo>
                    <a:pt x="358474" y="887518"/>
                    <a:pt x="243468" y="256045"/>
                    <a:pt x="227946" y="253223"/>
                  </a:cubicBezTo>
                  <a:cubicBezTo>
                    <a:pt x="212424" y="250401"/>
                    <a:pt x="285095" y="824724"/>
                    <a:pt x="261812" y="828957"/>
                  </a:cubicBezTo>
                  <a:cubicBezTo>
                    <a:pt x="238529" y="833190"/>
                    <a:pt x="119290" y="255340"/>
                    <a:pt x="88246" y="248990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2" name="フリーフォーム: 図形 1181">
              <a:extLst>
                <a:ext uri="{FF2B5EF4-FFF2-40B4-BE49-F238E27FC236}">
                  <a16:creationId xmlns:a16="http://schemas.microsoft.com/office/drawing/2014/main" id="{67847288-A453-4B62-A675-2249495A2087}"/>
                </a:ext>
              </a:extLst>
            </p:cNvPr>
            <p:cNvSpPr/>
            <p:nvPr/>
          </p:nvSpPr>
          <p:spPr>
            <a:xfrm>
              <a:off x="4772920" y="4185357"/>
              <a:ext cx="2458921" cy="869383"/>
            </a:xfrm>
            <a:custGeom>
              <a:avLst/>
              <a:gdLst>
                <a:gd name="connsiteX0" fmla="*/ 1153747 w 2458921"/>
                <a:gd name="connsiteY0" fmla="*/ 170743 h 869383"/>
                <a:gd name="connsiteX1" fmla="*/ 1945380 w 2458921"/>
                <a:gd name="connsiteY1" fmla="*/ 39510 h 869383"/>
                <a:gd name="connsiteX2" fmla="*/ 1678680 w 2458921"/>
                <a:gd name="connsiteY2" fmla="*/ 56443 h 869383"/>
                <a:gd name="connsiteX3" fmla="*/ 2284047 w 2458921"/>
                <a:gd name="connsiteY3" fmla="*/ 1410 h 869383"/>
                <a:gd name="connsiteX4" fmla="*/ 1996180 w 2458921"/>
                <a:gd name="connsiteY4" fmla="*/ 124176 h 869383"/>
                <a:gd name="connsiteX5" fmla="*/ 2453380 w 2458921"/>
                <a:gd name="connsiteY5" fmla="*/ 64910 h 869383"/>
                <a:gd name="connsiteX6" fmla="*/ 2258647 w 2458921"/>
                <a:gd name="connsiteY6" fmla="*/ 111476 h 869383"/>
                <a:gd name="connsiteX7" fmla="*/ 2398347 w 2458921"/>
                <a:gd name="connsiteY7" fmla="*/ 869243 h 869383"/>
                <a:gd name="connsiteX8" fmla="*/ 2207847 w 2458921"/>
                <a:gd name="connsiteY8" fmla="*/ 179210 h 869383"/>
                <a:gd name="connsiteX9" fmla="*/ 2334847 w 2458921"/>
                <a:gd name="connsiteY9" fmla="*/ 695676 h 869383"/>
                <a:gd name="connsiteX10" fmla="*/ 2093547 w 2458921"/>
                <a:gd name="connsiteY10" fmla="*/ 208843 h 869383"/>
                <a:gd name="connsiteX11" fmla="*/ 2093547 w 2458921"/>
                <a:gd name="connsiteY11" fmla="*/ 208843 h 869383"/>
                <a:gd name="connsiteX12" fmla="*/ 1183380 w 2458921"/>
                <a:gd name="connsiteY12" fmla="*/ 509410 h 869383"/>
                <a:gd name="connsiteX13" fmla="*/ 2025813 w 2458921"/>
                <a:gd name="connsiteY13" fmla="*/ 204610 h 869383"/>
                <a:gd name="connsiteX14" fmla="*/ 531447 w 2458921"/>
                <a:gd name="connsiteY14" fmla="*/ 492476 h 869383"/>
                <a:gd name="connsiteX15" fmla="*/ 1742180 w 2458921"/>
                <a:gd name="connsiteY15" fmla="*/ 306210 h 869383"/>
                <a:gd name="connsiteX16" fmla="*/ 6513 w 2458921"/>
                <a:gd name="connsiteY16" fmla="*/ 738010 h 869383"/>
                <a:gd name="connsiteX17" fmla="*/ 1153747 w 2458921"/>
                <a:gd name="connsiteY17" fmla="*/ 170743 h 869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458921" h="869383">
                  <a:moveTo>
                    <a:pt x="1153747" y="170743"/>
                  </a:moveTo>
                  <a:cubicBezTo>
                    <a:pt x="1476891" y="54326"/>
                    <a:pt x="1857891" y="58560"/>
                    <a:pt x="1945380" y="39510"/>
                  </a:cubicBezTo>
                  <a:cubicBezTo>
                    <a:pt x="2032869" y="20460"/>
                    <a:pt x="1622236" y="62793"/>
                    <a:pt x="1678680" y="56443"/>
                  </a:cubicBezTo>
                  <a:cubicBezTo>
                    <a:pt x="1735124" y="50093"/>
                    <a:pt x="2231130" y="-9879"/>
                    <a:pt x="2284047" y="1410"/>
                  </a:cubicBezTo>
                  <a:cubicBezTo>
                    <a:pt x="2336964" y="12699"/>
                    <a:pt x="1967958" y="113593"/>
                    <a:pt x="1996180" y="124176"/>
                  </a:cubicBezTo>
                  <a:cubicBezTo>
                    <a:pt x="2024402" y="134759"/>
                    <a:pt x="2409636" y="67027"/>
                    <a:pt x="2453380" y="64910"/>
                  </a:cubicBezTo>
                  <a:cubicBezTo>
                    <a:pt x="2497124" y="62793"/>
                    <a:pt x="2267819" y="-22580"/>
                    <a:pt x="2258647" y="111476"/>
                  </a:cubicBezTo>
                  <a:cubicBezTo>
                    <a:pt x="2249475" y="245532"/>
                    <a:pt x="2406814" y="857954"/>
                    <a:pt x="2398347" y="869243"/>
                  </a:cubicBezTo>
                  <a:cubicBezTo>
                    <a:pt x="2389880" y="880532"/>
                    <a:pt x="2218430" y="208138"/>
                    <a:pt x="2207847" y="179210"/>
                  </a:cubicBezTo>
                  <a:cubicBezTo>
                    <a:pt x="2197264" y="150282"/>
                    <a:pt x="2353897" y="690737"/>
                    <a:pt x="2334847" y="695676"/>
                  </a:cubicBezTo>
                  <a:cubicBezTo>
                    <a:pt x="2315797" y="700615"/>
                    <a:pt x="2093547" y="208843"/>
                    <a:pt x="2093547" y="208843"/>
                  </a:cubicBezTo>
                  <a:lnTo>
                    <a:pt x="2093547" y="208843"/>
                  </a:lnTo>
                  <a:lnTo>
                    <a:pt x="1183380" y="509410"/>
                  </a:lnTo>
                  <a:cubicBezTo>
                    <a:pt x="1172091" y="508705"/>
                    <a:pt x="2134468" y="207432"/>
                    <a:pt x="2025813" y="204610"/>
                  </a:cubicBezTo>
                  <a:cubicBezTo>
                    <a:pt x="1917158" y="201788"/>
                    <a:pt x="578719" y="475543"/>
                    <a:pt x="531447" y="492476"/>
                  </a:cubicBezTo>
                  <a:cubicBezTo>
                    <a:pt x="484175" y="509409"/>
                    <a:pt x="1829669" y="265288"/>
                    <a:pt x="1742180" y="306210"/>
                  </a:cubicBezTo>
                  <a:cubicBezTo>
                    <a:pt x="1654691" y="347132"/>
                    <a:pt x="98941" y="758471"/>
                    <a:pt x="6513" y="738010"/>
                  </a:cubicBezTo>
                  <a:cubicBezTo>
                    <a:pt x="-85915" y="717549"/>
                    <a:pt x="830603" y="287160"/>
                    <a:pt x="1153747" y="170743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83" name="フリーフォーム: 図形 1182">
              <a:extLst>
                <a:ext uri="{FF2B5EF4-FFF2-40B4-BE49-F238E27FC236}">
                  <a16:creationId xmlns:a16="http://schemas.microsoft.com/office/drawing/2014/main" id="{855C1C70-A75C-4823-92EE-A3A64B238E86}"/>
                </a:ext>
              </a:extLst>
            </p:cNvPr>
            <p:cNvSpPr/>
            <p:nvPr/>
          </p:nvSpPr>
          <p:spPr>
            <a:xfrm>
              <a:off x="3635358" y="4566250"/>
              <a:ext cx="1483477" cy="790675"/>
            </a:xfrm>
            <a:custGeom>
              <a:avLst/>
              <a:gdLst>
                <a:gd name="connsiteX0" fmla="*/ 1075 w 1483477"/>
                <a:gd name="connsiteY0" fmla="*/ 788917 h 790675"/>
                <a:gd name="connsiteX1" fmla="*/ 915475 w 1483477"/>
                <a:gd name="connsiteY1" fmla="*/ 513750 h 790675"/>
                <a:gd name="connsiteX2" fmla="*/ 530242 w 1483477"/>
                <a:gd name="connsiteY2" fmla="*/ 530683 h 790675"/>
                <a:gd name="connsiteX3" fmla="*/ 1482742 w 1483477"/>
                <a:gd name="connsiteY3" fmla="*/ 115817 h 790675"/>
                <a:gd name="connsiteX4" fmla="*/ 699575 w 1483477"/>
                <a:gd name="connsiteY4" fmla="*/ 348650 h 790675"/>
                <a:gd name="connsiteX5" fmla="*/ 1376909 w 1483477"/>
                <a:gd name="connsiteY5" fmla="*/ 1517 h 790675"/>
                <a:gd name="connsiteX6" fmla="*/ 22242 w 1483477"/>
                <a:gd name="connsiteY6" fmla="*/ 513750 h 790675"/>
                <a:gd name="connsiteX7" fmla="*/ 716509 w 1483477"/>
                <a:gd name="connsiteY7" fmla="*/ 361350 h 790675"/>
                <a:gd name="connsiteX8" fmla="*/ 1075 w 1483477"/>
                <a:gd name="connsiteY8" fmla="*/ 788917 h 790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3477" h="790675">
                  <a:moveTo>
                    <a:pt x="1075" y="788917"/>
                  </a:moveTo>
                  <a:cubicBezTo>
                    <a:pt x="34236" y="814317"/>
                    <a:pt x="827281" y="556789"/>
                    <a:pt x="915475" y="513750"/>
                  </a:cubicBezTo>
                  <a:cubicBezTo>
                    <a:pt x="1003669" y="470711"/>
                    <a:pt x="435698" y="597005"/>
                    <a:pt x="530242" y="530683"/>
                  </a:cubicBezTo>
                  <a:cubicBezTo>
                    <a:pt x="624786" y="464361"/>
                    <a:pt x="1454520" y="146156"/>
                    <a:pt x="1482742" y="115817"/>
                  </a:cubicBezTo>
                  <a:cubicBezTo>
                    <a:pt x="1510964" y="85478"/>
                    <a:pt x="717214" y="367700"/>
                    <a:pt x="699575" y="348650"/>
                  </a:cubicBezTo>
                  <a:cubicBezTo>
                    <a:pt x="681936" y="329600"/>
                    <a:pt x="1489798" y="-26000"/>
                    <a:pt x="1376909" y="1517"/>
                  </a:cubicBezTo>
                  <a:cubicBezTo>
                    <a:pt x="1264020" y="29034"/>
                    <a:pt x="132309" y="453778"/>
                    <a:pt x="22242" y="513750"/>
                  </a:cubicBezTo>
                  <a:cubicBezTo>
                    <a:pt x="-87825" y="573722"/>
                    <a:pt x="720742" y="319722"/>
                    <a:pt x="716509" y="361350"/>
                  </a:cubicBezTo>
                  <a:cubicBezTo>
                    <a:pt x="712276" y="402978"/>
                    <a:pt x="-32086" y="763517"/>
                    <a:pt x="1075" y="788917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4" name="フリーフォーム: 図形 1183">
              <a:extLst>
                <a:ext uri="{FF2B5EF4-FFF2-40B4-BE49-F238E27FC236}">
                  <a16:creationId xmlns:a16="http://schemas.microsoft.com/office/drawing/2014/main" id="{A9A6F85C-252B-4166-BB52-BF6E070F6AF0}"/>
                </a:ext>
              </a:extLst>
            </p:cNvPr>
            <p:cNvSpPr/>
            <p:nvPr/>
          </p:nvSpPr>
          <p:spPr>
            <a:xfrm>
              <a:off x="4520186" y="3606717"/>
              <a:ext cx="1545079" cy="701873"/>
            </a:xfrm>
            <a:custGeom>
              <a:avLst/>
              <a:gdLst>
                <a:gd name="connsiteX0" fmla="*/ 1544064 w 1545079"/>
                <a:gd name="connsiteY0" fmla="*/ 83 h 701873"/>
                <a:gd name="connsiteX1" fmla="*/ 756664 w 1545079"/>
                <a:gd name="connsiteY1" fmla="*/ 368383 h 701873"/>
                <a:gd name="connsiteX2" fmla="*/ 1258314 w 1545079"/>
                <a:gd name="connsiteY2" fmla="*/ 108033 h 701873"/>
                <a:gd name="connsiteX3" fmla="*/ 13714 w 1545079"/>
                <a:gd name="connsiteY3" fmla="*/ 698583 h 701873"/>
                <a:gd name="connsiteX4" fmla="*/ 591564 w 1545079"/>
                <a:gd name="connsiteY4" fmla="*/ 349333 h 701873"/>
                <a:gd name="connsiteX5" fmla="*/ 559814 w 1545079"/>
                <a:gd name="connsiteY5" fmla="*/ 406483 h 701873"/>
                <a:gd name="connsiteX6" fmla="*/ 1544064 w 1545079"/>
                <a:gd name="connsiteY6" fmla="*/ 83 h 701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5079" h="701873">
                  <a:moveTo>
                    <a:pt x="1544064" y="83"/>
                  </a:moveTo>
                  <a:cubicBezTo>
                    <a:pt x="1576872" y="-6267"/>
                    <a:pt x="804289" y="350391"/>
                    <a:pt x="756664" y="368383"/>
                  </a:cubicBezTo>
                  <a:cubicBezTo>
                    <a:pt x="709039" y="386375"/>
                    <a:pt x="1382139" y="53000"/>
                    <a:pt x="1258314" y="108033"/>
                  </a:cubicBezTo>
                  <a:cubicBezTo>
                    <a:pt x="1134489" y="163066"/>
                    <a:pt x="124839" y="658366"/>
                    <a:pt x="13714" y="698583"/>
                  </a:cubicBezTo>
                  <a:cubicBezTo>
                    <a:pt x="-97411" y="738800"/>
                    <a:pt x="500547" y="398016"/>
                    <a:pt x="591564" y="349333"/>
                  </a:cubicBezTo>
                  <a:cubicBezTo>
                    <a:pt x="682581" y="300650"/>
                    <a:pt x="402122" y="465750"/>
                    <a:pt x="559814" y="406483"/>
                  </a:cubicBezTo>
                  <a:cubicBezTo>
                    <a:pt x="717506" y="347216"/>
                    <a:pt x="1511256" y="6433"/>
                    <a:pt x="1544064" y="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5" name="フリーフォーム: 図形 1184">
              <a:extLst>
                <a:ext uri="{FF2B5EF4-FFF2-40B4-BE49-F238E27FC236}">
                  <a16:creationId xmlns:a16="http://schemas.microsoft.com/office/drawing/2014/main" id="{885D5007-55BB-404E-9BD0-AC3329ECC5E5}"/>
                </a:ext>
              </a:extLst>
            </p:cNvPr>
            <p:cNvSpPr/>
            <p:nvPr/>
          </p:nvSpPr>
          <p:spPr>
            <a:xfrm>
              <a:off x="5363279" y="3312411"/>
              <a:ext cx="1139145" cy="455486"/>
            </a:xfrm>
            <a:custGeom>
              <a:avLst/>
              <a:gdLst>
                <a:gd name="connsiteX0" fmla="*/ 15171 w 1139145"/>
                <a:gd name="connsiteY0" fmla="*/ 446789 h 455486"/>
                <a:gd name="connsiteX1" fmla="*/ 85021 w 1139145"/>
                <a:gd name="connsiteY1" fmla="*/ 427739 h 455486"/>
                <a:gd name="connsiteX2" fmla="*/ 1132771 w 1139145"/>
                <a:gd name="connsiteY2" fmla="*/ 2289 h 455486"/>
                <a:gd name="connsiteX3" fmla="*/ 535871 w 1139145"/>
                <a:gd name="connsiteY3" fmla="*/ 256289 h 455486"/>
                <a:gd name="connsiteX4" fmla="*/ 777171 w 1139145"/>
                <a:gd name="connsiteY4" fmla="*/ 211839 h 455486"/>
                <a:gd name="connsiteX5" fmla="*/ 275521 w 1139145"/>
                <a:gd name="connsiteY5" fmla="*/ 402339 h 455486"/>
                <a:gd name="connsiteX6" fmla="*/ 586671 w 1139145"/>
                <a:gd name="connsiteY6" fmla="*/ 141989 h 455486"/>
                <a:gd name="connsiteX7" fmla="*/ 15171 w 1139145"/>
                <a:gd name="connsiteY7" fmla="*/ 446789 h 45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39145" h="455486">
                  <a:moveTo>
                    <a:pt x="15171" y="446789"/>
                  </a:moveTo>
                  <a:cubicBezTo>
                    <a:pt x="-43038" y="474305"/>
                    <a:pt x="85021" y="427739"/>
                    <a:pt x="85021" y="427739"/>
                  </a:cubicBezTo>
                  <a:lnTo>
                    <a:pt x="1132771" y="2289"/>
                  </a:lnTo>
                  <a:cubicBezTo>
                    <a:pt x="1207913" y="-26286"/>
                    <a:pt x="595138" y="221364"/>
                    <a:pt x="535871" y="256289"/>
                  </a:cubicBezTo>
                  <a:cubicBezTo>
                    <a:pt x="476604" y="291214"/>
                    <a:pt x="820563" y="187497"/>
                    <a:pt x="777171" y="211839"/>
                  </a:cubicBezTo>
                  <a:cubicBezTo>
                    <a:pt x="733779" y="236181"/>
                    <a:pt x="307271" y="413981"/>
                    <a:pt x="275521" y="402339"/>
                  </a:cubicBezTo>
                  <a:cubicBezTo>
                    <a:pt x="243771" y="390697"/>
                    <a:pt x="626887" y="133522"/>
                    <a:pt x="586671" y="141989"/>
                  </a:cubicBezTo>
                  <a:cubicBezTo>
                    <a:pt x="546455" y="150456"/>
                    <a:pt x="290338" y="301797"/>
                    <a:pt x="15171" y="4467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6" name="フリーフォーム: 図形 1185">
              <a:extLst>
                <a:ext uri="{FF2B5EF4-FFF2-40B4-BE49-F238E27FC236}">
                  <a16:creationId xmlns:a16="http://schemas.microsoft.com/office/drawing/2014/main" id="{E16F5981-3B2C-4ABB-A797-B96382A20E31}"/>
                </a:ext>
              </a:extLst>
            </p:cNvPr>
            <p:cNvSpPr/>
            <p:nvPr/>
          </p:nvSpPr>
          <p:spPr>
            <a:xfrm>
              <a:off x="6413500" y="3162300"/>
              <a:ext cx="527275" cy="248716"/>
            </a:xfrm>
            <a:custGeom>
              <a:avLst/>
              <a:gdLst>
                <a:gd name="connsiteX0" fmla="*/ 0 w 527275"/>
                <a:gd name="connsiteY0" fmla="*/ 82550 h 248716"/>
                <a:gd name="connsiteX1" fmla="*/ 273050 w 527275"/>
                <a:gd name="connsiteY1" fmla="*/ 38100 h 248716"/>
                <a:gd name="connsiteX2" fmla="*/ 228600 w 527275"/>
                <a:gd name="connsiteY2" fmla="*/ 0 h 248716"/>
                <a:gd name="connsiteX3" fmla="*/ 527050 w 527275"/>
                <a:gd name="connsiteY3" fmla="*/ 247650 h 248716"/>
                <a:gd name="connsiteX4" fmla="*/ 273050 w 527275"/>
                <a:gd name="connsiteY4" fmla="*/ 88900 h 248716"/>
                <a:gd name="connsiteX5" fmla="*/ 0 w 527275"/>
                <a:gd name="connsiteY5" fmla="*/ 82550 h 248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7275" h="248716">
                  <a:moveTo>
                    <a:pt x="0" y="82550"/>
                  </a:moveTo>
                  <a:cubicBezTo>
                    <a:pt x="0" y="74083"/>
                    <a:pt x="234950" y="51858"/>
                    <a:pt x="273050" y="38100"/>
                  </a:cubicBezTo>
                  <a:cubicBezTo>
                    <a:pt x="311150" y="24342"/>
                    <a:pt x="228600" y="0"/>
                    <a:pt x="228600" y="0"/>
                  </a:cubicBezTo>
                  <a:cubicBezTo>
                    <a:pt x="270933" y="34925"/>
                    <a:pt x="519642" y="232833"/>
                    <a:pt x="527050" y="247650"/>
                  </a:cubicBezTo>
                  <a:cubicBezTo>
                    <a:pt x="534458" y="262467"/>
                    <a:pt x="357717" y="118533"/>
                    <a:pt x="273050" y="88900"/>
                  </a:cubicBezTo>
                  <a:cubicBezTo>
                    <a:pt x="188383" y="59267"/>
                    <a:pt x="0" y="91017"/>
                    <a:pt x="0" y="825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7" name="フリーフォーム: 図形 1186">
              <a:extLst>
                <a:ext uri="{FF2B5EF4-FFF2-40B4-BE49-F238E27FC236}">
                  <a16:creationId xmlns:a16="http://schemas.microsoft.com/office/drawing/2014/main" id="{6FAAF375-239D-4E47-8798-5CFD14717F0E}"/>
                </a:ext>
              </a:extLst>
            </p:cNvPr>
            <p:cNvSpPr/>
            <p:nvPr/>
          </p:nvSpPr>
          <p:spPr>
            <a:xfrm>
              <a:off x="6742554" y="4375118"/>
              <a:ext cx="317292" cy="1550718"/>
            </a:xfrm>
            <a:custGeom>
              <a:avLst/>
              <a:gdLst>
                <a:gd name="connsiteX0" fmla="*/ 140846 w 317292"/>
                <a:gd name="connsiteY0" fmla="*/ 32 h 1550718"/>
                <a:gd name="connsiteX1" fmla="*/ 1146 w 317292"/>
                <a:gd name="connsiteY1" fmla="*/ 450882 h 1550718"/>
                <a:gd name="connsiteX2" fmla="*/ 77346 w 317292"/>
                <a:gd name="connsiteY2" fmla="*/ 247682 h 1550718"/>
                <a:gd name="connsiteX3" fmla="*/ 128146 w 317292"/>
                <a:gd name="connsiteY3" fmla="*/ 946182 h 1550718"/>
                <a:gd name="connsiteX4" fmla="*/ 51946 w 317292"/>
                <a:gd name="connsiteY4" fmla="*/ 596932 h 1550718"/>
                <a:gd name="connsiteX5" fmla="*/ 312296 w 317292"/>
                <a:gd name="connsiteY5" fmla="*/ 1549432 h 1550718"/>
                <a:gd name="connsiteX6" fmla="*/ 223396 w 317292"/>
                <a:gd name="connsiteY6" fmla="*/ 806482 h 1550718"/>
                <a:gd name="connsiteX7" fmla="*/ 223396 w 317292"/>
                <a:gd name="connsiteY7" fmla="*/ 1003332 h 1550718"/>
                <a:gd name="connsiteX8" fmla="*/ 147196 w 317292"/>
                <a:gd name="connsiteY8" fmla="*/ 476282 h 1550718"/>
                <a:gd name="connsiteX9" fmla="*/ 140846 w 317292"/>
                <a:gd name="connsiteY9" fmla="*/ 32 h 1550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7292" h="1550718">
                  <a:moveTo>
                    <a:pt x="140846" y="32"/>
                  </a:moveTo>
                  <a:cubicBezTo>
                    <a:pt x="116504" y="-4201"/>
                    <a:pt x="11729" y="409607"/>
                    <a:pt x="1146" y="450882"/>
                  </a:cubicBezTo>
                  <a:cubicBezTo>
                    <a:pt x="-9437" y="492157"/>
                    <a:pt x="56179" y="165132"/>
                    <a:pt x="77346" y="247682"/>
                  </a:cubicBezTo>
                  <a:cubicBezTo>
                    <a:pt x="98513" y="330232"/>
                    <a:pt x="132379" y="887974"/>
                    <a:pt x="128146" y="946182"/>
                  </a:cubicBezTo>
                  <a:cubicBezTo>
                    <a:pt x="123913" y="1004390"/>
                    <a:pt x="21254" y="496390"/>
                    <a:pt x="51946" y="596932"/>
                  </a:cubicBezTo>
                  <a:cubicBezTo>
                    <a:pt x="82638" y="697474"/>
                    <a:pt x="283721" y="1514507"/>
                    <a:pt x="312296" y="1549432"/>
                  </a:cubicBezTo>
                  <a:cubicBezTo>
                    <a:pt x="340871" y="1584357"/>
                    <a:pt x="238213" y="897499"/>
                    <a:pt x="223396" y="806482"/>
                  </a:cubicBezTo>
                  <a:cubicBezTo>
                    <a:pt x="208579" y="715465"/>
                    <a:pt x="236096" y="1058365"/>
                    <a:pt x="223396" y="1003332"/>
                  </a:cubicBezTo>
                  <a:cubicBezTo>
                    <a:pt x="210696" y="948299"/>
                    <a:pt x="155663" y="642440"/>
                    <a:pt x="147196" y="476282"/>
                  </a:cubicBezTo>
                  <a:cubicBezTo>
                    <a:pt x="138729" y="310124"/>
                    <a:pt x="165188" y="4265"/>
                    <a:pt x="140846" y="32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88" name="フリーフォーム: 図形 1187">
              <a:extLst>
                <a:ext uri="{FF2B5EF4-FFF2-40B4-BE49-F238E27FC236}">
                  <a16:creationId xmlns:a16="http://schemas.microsoft.com/office/drawing/2014/main" id="{CB3B99E4-D973-4C01-B702-883C0F9EC794}"/>
                </a:ext>
              </a:extLst>
            </p:cNvPr>
            <p:cNvSpPr/>
            <p:nvPr/>
          </p:nvSpPr>
          <p:spPr>
            <a:xfrm>
              <a:off x="2698731" y="5814441"/>
              <a:ext cx="296454" cy="313326"/>
            </a:xfrm>
            <a:custGeom>
              <a:avLst/>
              <a:gdLst>
                <a:gd name="connsiteX0" fmla="*/ 69869 w 296454"/>
                <a:gd name="connsiteY0" fmla="*/ 42 h 313326"/>
                <a:gd name="connsiteX1" fmla="*/ 44469 w 296454"/>
                <a:gd name="connsiteY1" fmla="*/ 186309 h 313326"/>
                <a:gd name="connsiteX2" fmla="*/ 52936 w 296454"/>
                <a:gd name="connsiteY2" fmla="*/ 169376 h 313326"/>
                <a:gd name="connsiteX3" fmla="*/ 82569 w 296454"/>
                <a:gd name="connsiteY3" fmla="*/ 241342 h 313326"/>
                <a:gd name="connsiteX4" fmla="*/ 103736 w 296454"/>
                <a:gd name="connsiteY4" fmla="*/ 220176 h 313326"/>
                <a:gd name="connsiteX5" fmla="*/ 287886 w 296454"/>
                <a:gd name="connsiteY5" fmla="*/ 290026 h 313326"/>
                <a:gd name="connsiteX6" fmla="*/ 171469 w 296454"/>
                <a:gd name="connsiteY6" fmla="*/ 241342 h 313326"/>
                <a:gd name="connsiteX7" fmla="*/ 296352 w 296454"/>
                <a:gd name="connsiteY7" fmla="*/ 313309 h 313326"/>
                <a:gd name="connsiteX8" fmla="*/ 146069 w 296454"/>
                <a:gd name="connsiteY8" fmla="*/ 247692 h 313326"/>
                <a:gd name="connsiteX9" fmla="*/ 101619 w 296454"/>
                <a:gd name="connsiteY9" fmla="*/ 188426 h 313326"/>
                <a:gd name="connsiteX10" fmla="*/ 55052 w 296454"/>
                <a:gd name="connsiteY10" fmla="*/ 260392 h 313326"/>
                <a:gd name="connsiteX11" fmla="*/ 19 w 296454"/>
                <a:gd name="connsiteY11" fmla="*/ 133392 h 313326"/>
                <a:gd name="connsiteX12" fmla="*/ 48702 w 296454"/>
                <a:gd name="connsiteY12" fmla="*/ 218059 h 313326"/>
                <a:gd name="connsiteX13" fmla="*/ 38119 w 296454"/>
                <a:gd name="connsiteY13" fmla="*/ 169376 h 313326"/>
                <a:gd name="connsiteX14" fmla="*/ 69869 w 296454"/>
                <a:gd name="connsiteY14" fmla="*/ 42 h 313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454" h="313326">
                  <a:moveTo>
                    <a:pt x="69869" y="42"/>
                  </a:moveTo>
                  <a:cubicBezTo>
                    <a:pt x="70927" y="2864"/>
                    <a:pt x="47291" y="158087"/>
                    <a:pt x="44469" y="186309"/>
                  </a:cubicBezTo>
                  <a:cubicBezTo>
                    <a:pt x="41647" y="214531"/>
                    <a:pt x="46586" y="160204"/>
                    <a:pt x="52936" y="169376"/>
                  </a:cubicBezTo>
                  <a:cubicBezTo>
                    <a:pt x="59286" y="178548"/>
                    <a:pt x="74102" y="232875"/>
                    <a:pt x="82569" y="241342"/>
                  </a:cubicBezTo>
                  <a:cubicBezTo>
                    <a:pt x="91036" y="249809"/>
                    <a:pt x="69516" y="212062"/>
                    <a:pt x="103736" y="220176"/>
                  </a:cubicBezTo>
                  <a:cubicBezTo>
                    <a:pt x="137956" y="228290"/>
                    <a:pt x="276597" y="286498"/>
                    <a:pt x="287886" y="290026"/>
                  </a:cubicBezTo>
                  <a:cubicBezTo>
                    <a:pt x="299175" y="293554"/>
                    <a:pt x="170058" y="237462"/>
                    <a:pt x="171469" y="241342"/>
                  </a:cubicBezTo>
                  <a:cubicBezTo>
                    <a:pt x="172880" y="245223"/>
                    <a:pt x="300585" y="312251"/>
                    <a:pt x="296352" y="313309"/>
                  </a:cubicBezTo>
                  <a:cubicBezTo>
                    <a:pt x="292119" y="314367"/>
                    <a:pt x="178525" y="268506"/>
                    <a:pt x="146069" y="247692"/>
                  </a:cubicBezTo>
                  <a:cubicBezTo>
                    <a:pt x="113614" y="226878"/>
                    <a:pt x="116788" y="186309"/>
                    <a:pt x="101619" y="188426"/>
                  </a:cubicBezTo>
                  <a:cubicBezTo>
                    <a:pt x="86450" y="190543"/>
                    <a:pt x="71985" y="269564"/>
                    <a:pt x="55052" y="260392"/>
                  </a:cubicBezTo>
                  <a:cubicBezTo>
                    <a:pt x="38119" y="251220"/>
                    <a:pt x="1077" y="140447"/>
                    <a:pt x="19" y="133392"/>
                  </a:cubicBezTo>
                  <a:cubicBezTo>
                    <a:pt x="-1039" y="126337"/>
                    <a:pt x="42352" y="212062"/>
                    <a:pt x="48702" y="218059"/>
                  </a:cubicBezTo>
                  <a:cubicBezTo>
                    <a:pt x="55052" y="224056"/>
                    <a:pt x="36002" y="201831"/>
                    <a:pt x="38119" y="169376"/>
                  </a:cubicBezTo>
                  <a:cubicBezTo>
                    <a:pt x="40236" y="136921"/>
                    <a:pt x="68811" y="-2780"/>
                    <a:pt x="69869" y="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フリーフォーム: 図形 1081">
              <a:extLst>
                <a:ext uri="{FF2B5EF4-FFF2-40B4-BE49-F238E27FC236}">
                  <a16:creationId xmlns:a16="http://schemas.microsoft.com/office/drawing/2014/main" id="{525E0FE6-486A-4A48-98B5-9E7D1A3C1029}"/>
                </a:ext>
              </a:extLst>
            </p:cNvPr>
            <p:cNvSpPr/>
            <p:nvPr/>
          </p:nvSpPr>
          <p:spPr>
            <a:xfrm>
              <a:off x="4612640" y="8172441"/>
              <a:ext cx="1229413" cy="555920"/>
            </a:xfrm>
            <a:custGeom>
              <a:avLst/>
              <a:gdLst>
                <a:gd name="connsiteX0" fmla="*/ 635 w 1229413"/>
                <a:gd name="connsiteY0" fmla="*/ 9 h 555920"/>
                <a:gd name="connsiteX1" fmla="*/ 314960 w 1229413"/>
                <a:gd name="connsiteY1" fmla="*/ 279409 h 555920"/>
                <a:gd name="connsiteX2" fmla="*/ 229235 w 1229413"/>
                <a:gd name="connsiteY2" fmla="*/ 247659 h 555920"/>
                <a:gd name="connsiteX3" fmla="*/ 667385 w 1229413"/>
                <a:gd name="connsiteY3" fmla="*/ 317509 h 555920"/>
                <a:gd name="connsiteX4" fmla="*/ 518160 w 1229413"/>
                <a:gd name="connsiteY4" fmla="*/ 342909 h 555920"/>
                <a:gd name="connsiteX5" fmla="*/ 994410 w 1229413"/>
                <a:gd name="connsiteY5" fmla="*/ 292109 h 555920"/>
                <a:gd name="connsiteX6" fmla="*/ 876935 w 1229413"/>
                <a:gd name="connsiteY6" fmla="*/ 311159 h 555920"/>
                <a:gd name="connsiteX7" fmla="*/ 1229360 w 1229413"/>
                <a:gd name="connsiteY7" fmla="*/ 158759 h 555920"/>
                <a:gd name="connsiteX8" fmla="*/ 905510 w 1229413"/>
                <a:gd name="connsiteY8" fmla="*/ 371484 h 555920"/>
                <a:gd name="connsiteX9" fmla="*/ 1140460 w 1229413"/>
                <a:gd name="connsiteY9" fmla="*/ 241309 h 555920"/>
                <a:gd name="connsiteX10" fmla="*/ 816610 w 1229413"/>
                <a:gd name="connsiteY10" fmla="*/ 498484 h 555920"/>
                <a:gd name="connsiteX11" fmla="*/ 1010285 w 1229413"/>
                <a:gd name="connsiteY11" fmla="*/ 384184 h 555920"/>
                <a:gd name="connsiteX12" fmla="*/ 676910 w 1229413"/>
                <a:gd name="connsiteY12" fmla="*/ 504834 h 555920"/>
                <a:gd name="connsiteX13" fmla="*/ 429260 w 1229413"/>
                <a:gd name="connsiteY13" fmla="*/ 390534 h 555920"/>
                <a:gd name="connsiteX14" fmla="*/ 673735 w 1229413"/>
                <a:gd name="connsiteY14" fmla="*/ 555634 h 555920"/>
                <a:gd name="connsiteX15" fmla="*/ 464185 w 1229413"/>
                <a:gd name="connsiteY15" fmla="*/ 425459 h 555920"/>
                <a:gd name="connsiteX16" fmla="*/ 99060 w 1229413"/>
                <a:gd name="connsiteY16" fmla="*/ 244484 h 555920"/>
                <a:gd name="connsiteX17" fmla="*/ 410210 w 1229413"/>
                <a:gd name="connsiteY17" fmla="*/ 400059 h 555920"/>
                <a:gd name="connsiteX18" fmla="*/ 238760 w 1229413"/>
                <a:gd name="connsiteY18" fmla="*/ 269884 h 555920"/>
                <a:gd name="connsiteX19" fmla="*/ 635 w 1229413"/>
                <a:gd name="connsiteY19" fmla="*/ 9 h 555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29413" h="555920">
                  <a:moveTo>
                    <a:pt x="635" y="9"/>
                  </a:moveTo>
                  <a:cubicBezTo>
                    <a:pt x="13335" y="1596"/>
                    <a:pt x="276860" y="238134"/>
                    <a:pt x="314960" y="279409"/>
                  </a:cubicBezTo>
                  <a:cubicBezTo>
                    <a:pt x="353060" y="320684"/>
                    <a:pt x="170498" y="241309"/>
                    <a:pt x="229235" y="247659"/>
                  </a:cubicBezTo>
                  <a:cubicBezTo>
                    <a:pt x="287972" y="254009"/>
                    <a:pt x="619231" y="301634"/>
                    <a:pt x="667385" y="317509"/>
                  </a:cubicBezTo>
                  <a:cubicBezTo>
                    <a:pt x="715539" y="333384"/>
                    <a:pt x="463656" y="347142"/>
                    <a:pt x="518160" y="342909"/>
                  </a:cubicBezTo>
                  <a:cubicBezTo>
                    <a:pt x="572664" y="338676"/>
                    <a:pt x="934614" y="297401"/>
                    <a:pt x="994410" y="292109"/>
                  </a:cubicBezTo>
                  <a:cubicBezTo>
                    <a:pt x="1054206" y="286817"/>
                    <a:pt x="837777" y="333384"/>
                    <a:pt x="876935" y="311159"/>
                  </a:cubicBezTo>
                  <a:cubicBezTo>
                    <a:pt x="916093" y="288934"/>
                    <a:pt x="1224598" y="148705"/>
                    <a:pt x="1229360" y="158759"/>
                  </a:cubicBezTo>
                  <a:cubicBezTo>
                    <a:pt x="1234123" y="168813"/>
                    <a:pt x="920327" y="357726"/>
                    <a:pt x="905510" y="371484"/>
                  </a:cubicBezTo>
                  <a:cubicBezTo>
                    <a:pt x="890693" y="385242"/>
                    <a:pt x="1155277" y="220142"/>
                    <a:pt x="1140460" y="241309"/>
                  </a:cubicBezTo>
                  <a:cubicBezTo>
                    <a:pt x="1125643" y="262476"/>
                    <a:pt x="838306" y="474671"/>
                    <a:pt x="816610" y="498484"/>
                  </a:cubicBezTo>
                  <a:cubicBezTo>
                    <a:pt x="794914" y="522297"/>
                    <a:pt x="1033568" y="383126"/>
                    <a:pt x="1010285" y="384184"/>
                  </a:cubicBezTo>
                  <a:cubicBezTo>
                    <a:pt x="987002" y="385242"/>
                    <a:pt x="773747" y="503776"/>
                    <a:pt x="676910" y="504834"/>
                  </a:cubicBezTo>
                  <a:cubicBezTo>
                    <a:pt x="580073" y="505892"/>
                    <a:pt x="429789" y="382067"/>
                    <a:pt x="429260" y="390534"/>
                  </a:cubicBezTo>
                  <a:cubicBezTo>
                    <a:pt x="428731" y="399001"/>
                    <a:pt x="667914" y="549813"/>
                    <a:pt x="673735" y="555634"/>
                  </a:cubicBezTo>
                  <a:cubicBezTo>
                    <a:pt x="679556" y="561455"/>
                    <a:pt x="559964" y="477317"/>
                    <a:pt x="464185" y="425459"/>
                  </a:cubicBezTo>
                  <a:cubicBezTo>
                    <a:pt x="368406" y="373601"/>
                    <a:pt x="108056" y="248717"/>
                    <a:pt x="99060" y="244484"/>
                  </a:cubicBezTo>
                  <a:cubicBezTo>
                    <a:pt x="90064" y="240251"/>
                    <a:pt x="386927" y="395826"/>
                    <a:pt x="410210" y="400059"/>
                  </a:cubicBezTo>
                  <a:cubicBezTo>
                    <a:pt x="433493" y="404292"/>
                    <a:pt x="308610" y="334442"/>
                    <a:pt x="238760" y="269884"/>
                  </a:cubicBezTo>
                  <a:cubicBezTo>
                    <a:pt x="168910" y="205326"/>
                    <a:pt x="-12065" y="-1578"/>
                    <a:pt x="635" y="9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9" name="フリーフォーム: 図形 1188">
              <a:extLst>
                <a:ext uri="{FF2B5EF4-FFF2-40B4-BE49-F238E27FC236}">
                  <a16:creationId xmlns:a16="http://schemas.microsoft.com/office/drawing/2014/main" id="{EF5494BB-B281-4152-9405-04DBF9639ABD}"/>
                </a:ext>
              </a:extLst>
            </p:cNvPr>
            <p:cNvSpPr/>
            <p:nvPr/>
          </p:nvSpPr>
          <p:spPr>
            <a:xfrm>
              <a:off x="5762438" y="6761808"/>
              <a:ext cx="546314" cy="886814"/>
            </a:xfrm>
            <a:custGeom>
              <a:avLst/>
              <a:gdLst>
                <a:gd name="connsiteX0" fmla="*/ 114487 w 546314"/>
                <a:gd name="connsiteY0" fmla="*/ 239067 h 886814"/>
                <a:gd name="connsiteX1" fmla="*/ 374837 w 546314"/>
                <a:gd name="connsiteY1" fmla="*/ 693092 h 886814"/>
                <a:gd name="connsiteX2" fmla="*/ 247837 w 546314"/>
                <a:gd name="connsiteY2" fmla="*/ 531167 h 886814"/>
                <a:gd name="connsiteX3" fmla="*/ 546287 w 546314"/>
                <a:gd name="connsiteY3" fmla="*/ 820092 h 886814"/>
                <a:gd name="connsiteX4" fmla="*/ 266887 w 546314"/>
                <a:gd name="connsiteY4" fmla="*/ 601017 h 886814"/>
                <a:gd name="connsiteX5" fmla="*/ 466912 w 546314"/>
                <a:gd name="connsiteY5" fmla="*/ 886767 h 886814"/>
                <a:gd name="connsiteX6" fmla="*/ 209737 w 546314"/>
                <a:gd name="connsiteY6" fmla="*/ 575617 h 886814"/>
                <a:gd name="connsiteX7" fmla="*/ 187 w 546314"/>
                <a:gd name="connsiteY7" fmla="*/ 942 h 886814"/>
                <a:gd name="connsiteX8" fmla="*/ 171637 w 546314"/>
                <a:gd name="connsiteY8" fmla="*/ 435917 h 886814"/>
                <a:gd name="connsiteX9" fmla="*/ 114487 w 546314"/>
                <a:gd name="connsiteY9" fmla="*/ 239067 h 886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6314" h="886814">
                  <a:moveTo>
                    <a:pt x="114487" y="239067"/>
                  </a:moveTo>
                  <a:cubicBezTo>
                    <a:pt x="148354" y="281930"/>
                    <a:pt x="352612" y="644409"/>
                    <a:pt x="374837" y="693092"/>
                  </a:cubicBezTo>
                  <a:cubicBezTo>
                    <a:pt x="397062" y="741775"/>
                    <a:pt x="219262" y="510000"/>
                    <a:pt x="247837" y="531167"/>
                  </a:cubicBezTo>
                  <a:cubicBezTo>
                    <a:pt x="276412" y="552334"/>
                    <a:pt x="543112" y="808450"/>
                    <a:pt x="546287" y="820092"/>
                  </a:cubicBezTo>
                  <a:cubicBezTo>
                    <a:pt x="549462" y="831734"/>
                    <a:pt x="280116" y="589905"/>
                    <a:pt x="266887" y="601017"/>
                  </a:cubicBezTo>
                  <a:cubicBezTo>
                    <a:pt x="253658" y="612129"/>
                    <a:pt x="476437" y="891000"/>
                    <a:pt x="466912" y="886767"/>
                  </a:cubicBezTo>
                  <a:cubicBezTo>
                    <a:pt x="457387" y="882534"/>
                    <a:pt x="287525" y="723255"/>
                    <a:pt x="209737" y="575617"/>
                  </a:cubicBezTo>
                  <a:cubicBezTo>
                    <a:pt x="131949" y="427979"/>
                    <a:pt x="6537" y="24225"/>
                    <a:pt x="187" y="942"/>
                  </a:cubicBezTo>
                  <a:cubicBezTo>
                    <a:pt x="-6163" y="-22341"/>
                    <a:pt x="150470" y="393055"/>
                    <a:pt x="171637" y="435917"/>
                  </a:cubicBezTo>
                  <a:cubicBezTo>
                    <a:pt x="192804" y="478780"/>
                    <a:pt x="80620" y="196204"/>
                    <a:pt x="114487" y="239067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0" name="フリーフォーム: 図形 1189">
              <a:extLst>
                <a:ext uri="{FF2B5EF4-FFF2-40B4-BE49-F238E27FC236}">
                  <a16:creationId xmlns:a16="http://schemas.microsoft.com/office/drawing/2014/main" id="{1ABAA4C9-4960-4439-A939-B52DD3634ABF}"/>
                </a:ext>
              </a:extLst>
            </p:cNvPr>
            <p:cNvSpPr/>
            <p:nvPr/>
          </p:nvSpPr>
          <p:spPr>
            <a:xfrm>
              <a:off x="4019342" y="7181807"/>
              <a:ext cx="702618" cy="477720"/>
            </a:xfrm>
            <a:custGeom>
              <a:avLst/>
              <a:gdLst>
                <a:gd name="connsiteX0" fmla="*/ 701883 w 702618"/>
                <a:gd name="connsiteY0" fmla="*/ 43 h 477720"/>
                <a:gd name="connsiteX1" fmla="*/ 444708 w 702618"/>
                <a:gd name="connsiteY1" fmla="*/ 266743 h 477720"/>
                <a:gd name="connsiteX2" fmla="*/ 476458 w 702618"/>
                <a:gd name="connsiteY2" fmla="*/ 225468 h 477720"/>
                <a:gd name="connsiteX3" fmla="*/ 152608 w 702618"/>
                <a:gd name="connsiteY3" fmla="*/ 473118 h 477720"/>
                <a:gd name="connsiteX4" fmla="*/ 208 w 702618"/>
                <a:gd name="connsiteY4" fmla="*/ 355643 h 477720"/>
                <a:gd name="connsiteX5" fmla="*/ 181183 w 702618"/>
                <a:gd name="connsiteY5" fmla="*/ 476293 h 477720"/>
                <a:gd name="connsiteX6" fmla="*/ 108158 w 702618"/>
                <a:gd name="connsiteY6" fmla="*/ 422318 h 477720"/>
                <a:gd name="connsiteX7" fmla="*/ 320883 w 702618"/>
                <a:gd name="connsiteY7" fmla="*/ 428668 h 477720"/>
                <a:gd name="connsiteX8" fmla="*/ 482808 w 702618"/>
                <a:gd name="connsiteY8" fmla="*/ 247693 h 477720"/>
                <a:gd name="connsiteX9" fmla="*/ 520908 w 702618"/>
                <a:gd name="connsiteY9" fmla="*/ 288968 h 477720"/>
                <a:gd name="connsiteX10" fmla="*/ 701883 w 702618"/>
                <a:gd name="connsiteY10" fmla="*/ 43 h 477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02618" h="477720">
                  <a:moveTo>
                    <a:pt x="701883" y="43"/>
                  </a:moveTo>
                  <a:cubicBezTo>
                    <a:pt x="689183" y="-3661"/>
                    <a:pt x="482279" y="229172"/>
                    <a:pt x="444708" y="266743"/>
                  </a:cubicBezTo>
                  <a:cubicBezTo>
                    <a:pt x="407137" y="304314"/>
                    <a:pt x="525141" y="191072"/>
                    <a:pt x="476458" y="225468"/>
                  </a:cubicBezTo>
                  <a:cubicBezTo>
                    <a:pt x="427775" y="259864"/>
                    <a:pt x="231983" y="451422"/>
                    <a:pt x="152608" y="473118"/>
                  </a:cubicBezTo>
                  <a:cubicBezTo>
                    <a:pt x="73233" y="494814"/>
                    <a:pt x="-4555" y="355114"/>
                    <a:pt x="208" y="355643"/>
                  </a:cubicBezTo>
                  <a:cubicBezTo>
                    <a:pt x="4970" y="356172"/>
                    <a:pt x="163192" y="465181"/>
                    <a:pt x="181183" y="476293"/>
                  </a:cubicBezTo>
                  <a:cubicBezTo>
                    <a:pt x="199174" y="487405"/>
                    <a:pt x="84875" y="430256"/>
                    <a:pt x="108158" y="422318"/>
                  </a:cubicBezTo>
                  <a:cubicBezTo>
                    <a:pt x="131441" y="414381"/>
                    <a:pt x="258441" y="457772"/>
                    <a:pt x="320883" y="428668"/>
                  </a:cubicBezTo>
                  <a:cubicBezTo>
                    <a:pt x="383325" y="399564"/>
                    <a:pt x="449471" y="270976"/>
                    <a:pt x="482808" y="247693"/>
                  </a:cubicBezTo>
                  <a:cubicBezTo>
                    <a:pt x="516145" y="224410"/>
                    <a:pt x="482808" y="329185"/>
                    <a:pt x="520908" y="288968"/>
                  </a:cubicBezTo>
                  <a:cubicBezTo>
                    <a:pt x="559008" y="248751"/>
                    <a:pt x="714583" y="3747"/>
                    <a:pt x="701883" y="43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1" name="フリーフォーム: 図形 1190">
              <a:extLst>
                <a:ext uri="{FF2B5EF4-FFF2-40B4-BE49-F238E27FC236}">
                  <a16:creationId xmlns:a16="http://schemas.microsoft.com/office/drawing/2014/main" id="{FD06CDE0-3A26-477C-8DBA-BB508DA335F3}"/>
                </a:ext>
              </a:extLst>
            </p:cNvPr>
            <p:cNvSpPr/>
            <p:nvPr/>
          </p:nvSpPr>
          <p:spPr>
            <a:xfrm>
              <a:off x="4774984" y="7298956"/>
              <a:ext cx="735475" cy="519149"/>
            </a:xfrm>
            <a:custGeom>
              <a:avLst/>
              <a:gdLst>
                <a:gd name="connsiteX0" fmla="*/ 187541 w 735475"/>
                <a:gd name="connsiteY0" fmla="*/ 79744 h 519149"/>
                <a:gd name="connsiteX1" fmla="*/ 565366 w 735475"/>
                <a:gd name="connsiteY1" fmla="*/ 235319 h 519149"/>
                <a:gd name="connsiteX2" fmla="*/ 479641 w 735475"/>
                <a:gd name="connsiteY2" fmla="*/ 206744 h 519149"/>
                <a:gd name="connsiteX3" fmla="*/ 676491 w 735475"/>
                <a:gd name="connsiteY3" fmla="*/ 235319 h 519149"/>
                <a:gd name="connsiteX4" fmla="*/ 727291 w 735475"/>
                <a:gd name="connsiteY4" fmla="*/ 349619 h 519149"/>
                <a:gd name="connsiteX5" fmla="*/ 724116 w 735475"/>
                <a:gd name="connsiteY5" fmla="*/ 282944 h 519149"/>
                <a:gd name="connsiteX6" fmla="*/ 619341 w 735475"/>
                <a:gd name="connsiteY6" fmla="*/ 514719 h 519149"/>
                <a:gd name="connsiteX7" fmla="*/ 584416 w 735475"/>
                <a:gd name="connsiteY7" fmla="*/ 425819 h 519149"/>
                <a:gd name="connsiteX8" fmla="*/ 422491 w 735475"/>
                <a:gd name="connsiteY8" fmla="*/ 308344 h 519149"/>
                <a:gd name="connsiteX9" fmla="*/ 603466 w 735475"/>
                <a:gd name="connsiteY9" fmla="*/ 397244 h 519149"/>
                <a:gd name="connsiteX10" fmla="*/ 438366 w 735475"/>
                <a:gd name="connsiteY10" fmla="*/ 295644 h 519149"/>
                <a:gd name="connsiteX11" fmla="*/ 657441 w 735475"/>
                <a:gd name="connsiteY11" fmla="*/ 371844 h 519149"/>
                <a:gd name="connsiteX12" fmla="*/ 355816 w 735475"/>
                <a:gd name="connsiteY12" fmla="*/ 241669 h 519149"/>
                <a:gd name="connsiteX13" fmla="*/ 216 w 735475"/>
                <a:gd name="connsiteY13" fmla="*/ 369 h 519149"/>
                <a:gd name="connsiteX14" fmla="*/ 301841 w 735475"/>
                <a:gd name="connsiteY14" fmla="*/ 184519 h 519149"/>
                <a:gd name="connsiteX15" fmla="*/ 187541 w 735475"/>
                <a:gd name="connsiteY15" fmla="*/ 79744 h 519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35475" h="519149">
                  <a:moveTo>
                    <a:pt x="187541" y="79744"/>
                  </a:moveTo>
                  <a:cubicBezTo>
                    <a:pt x="231462" y="88211"/>
                    <a:pt x="516683" y="214152"/>
                    <a:pt x="565366" y="235319"/>
                  </a:cubicBezTo>
                  <a:cubicBezTo>
                    <a:pt x="614049" y="256486"/>
                    <a:pt x="461120" y="206744"/>
                    <a:pt x="479641" y="206744"/>
                  </a:cubicBezTo>
                  <a:cubicBezTo>
                    <a:pt x="498162" y="206744"/>
                    <a:pt x="635216" y="211507"/>
                    <a:pt x="676491" y="235319"/>
                  </a:cubicBezTo>
                  <a:cubicBezTo>
                    <a:pt x="717766" y="259131"/>
                    <a:pt x="719354" y="341682"/>
                    <a:pt x="727291" y="349619"/>
                  </a:cubicBezTo>
                  <a:cubicBezTo>
                    <a:pt x="735228" y="357556"/>
                    <a:pt x="742108" y="255427"/>
                    <a:pt x="724116" y="282944"/>
                  </a:cubicBezTo>
                  <a:cubicBezTo>
                    <a:pt x="706124" y="310461"/>
                    <a:pt x="642624" y="490907"/>
                    <a:pt x="619341" y="514719"/>
                  </a:cubicBezTo>
                  <a:cubicBezTo>
                    <a:pt x="596058" y="538532"/>
                    <a:pt x="617224" y="460215"/>
                    <a:pt x="584416" y="425819"/>
                  </a:cubicBezTo>
                  <a:cubicBezTo>
                    <a:pt x="551608" y="391423"/>
                    <a:pt x="419316" y="313106"/>
                    <a:pt x="422491" y="308344"/>
                  </a:cubicBezTo>
                  <a:cubicBezTo>
                    <a:pt x="425666" y="303582"/>
                    <a:pt x="600820" y="399361"/>
                    <a:pt x="603466" y="397244"/>
                  </a:cubicBezTo>
                  <a:cubicBezTo>
                    <a:pt x="606112" y="395127"/>
                    <a:pt x="429370" y="299877"/>
                    <a:pt x="438366" y="295644"/>
                  </a:cubicBezTo>
                  <a:cubicBezTo>
                    <a:pt x="447362" y="291411"/>
                    <a:pt x="671199" y="380840"/>
                    <a:pt x="657441" y="371844"/>
                  </a:cubicBezTo>
                  <a:cubicBezTo>
                    <a:pt x="643683" y="362848"/>
                    <a:pt x="465353" y="303581"/>
                    <a:pt x="355816" y="241669"/>
                  </a:cubicBezTo>
                  <a:cubicBezTo>
                    <a:pt x="246279" y="179757"/>
                    <a:pt x="9212" y="9894"/>
                    <a:pt x="216" y="369"/>
                  </a:cubicBezTo>
                  <a:cubicBezTo>
                    <a:pt x="-8780" y="-9156"/>
                    <a:pt x="265329" y="168644"/>
                    <a:pt x="301841" y="184519"/>
                  </a:cubicBezTo>
                  <a:cubicBezTo>
                    <a:pt x="338354" y="200394"/>
                    <a:pt x="143620" y="71277"/>
                    <a:pt x="187541" y="79744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2" name="楕円 1191">
              <a:extLst>
                <a:ext uri="{FF2B5EF4-FFF2-40B4-BE49-F238E27FC236}">
                  <a16:creationId xmlns:a16="http://schemas.microsoft.com/office/drawing/2014/main" id="{D447D754-94CE-4DEA-A720-6B03C99A0C4F}"/>
                </a:ext>
              </a:extLst>
            </p:cNvPr>
            <p:cNvSpPr/>
            <p:nvPr/>
          </p:nvSpPr>
          <p:spPr>
            <a:xfrm>
              <a:off x="3615266" y="6543039"/>
              <a:ext cx="811107" cy="811107"/>
            </a:xfrm>
            <a:prstGeom prst="ellipse">
              <a:avLst/>
            </a:prstGeom>
            <a:solidFill>
              <a:srgbClr val="FF0000">
                <a:alpha val="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3" name="楕円 232">
              <a:extLst>
                <a:ext uri="{FF2B5EF4-FFF2-40B4-BE49-F238E27FC236}">
                  <a16:creationId xmlns:a16="http://schemas.microsoft.com/office/drawing/2014/main" id="{C2972296-2C1C-45EB-B5A2-94A3BA4D2757}"/>
                </a:ext>
              </a:extLst>
            </p:cNvPr>
            <p:cNvSpPr/>
            <p:nvPr/>
          </p:nvSpPr>
          <p:spPr>
            <a:xfrm>
              <a:off x="6107853" y="6808470"/>
              <a:ext cx="660400" cy="660400"/>
            </a:xfrm>
            <a:prstGeom prst="ellipse">
              <a:avLst/>
            </a:prstGeom>
            <a:solidFill>
              <a:srgbClr val="FF0000">
                <a:alpha val="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3" name="フリーフォーム: 図形 1192">
              <a:extLst>
                <a:ext uri="{FF2B5EF4-FFF2-40B4-BE49-F238E27FC236}">
                  <a16:creationId xmlns:a16="http://schemas.microsoft.com/office/drawing/2014/main" id="{A31CDA2B-39F5-488D-A531-D008A4F6A6D5}"/>
                </a:ext>
              </a:extLst>
            </p:cNvPr>
            <p:cNvSpPr/>
            <p:nvPr/>
          </p:nvSpPr>
          <p:spPr>
            <a:xfrm>
              <a:off x="4491979" y="7797849"/>
              <a:ext cx="1443155" cy="258891"/>
            </a:xfrm>
            <a:custGeom>
              <a:avLst/>
              <a:gdLst>
                <a:gd name="connsiteX0" fmla="*/ 141404 w 1443155"/>
                <a:gd name="connsiteY0" fmla="*/ 90968 h 258891"/>
                <a:gd name="connsiteX1" fmla="*/ 370004 w 1443155"/>
                <a:gd name="connsiteY1" fmla="*/ 65568 h 258891"/>
                <a:gd name="connsiteX2" fmla="*/ 350954 w 1443155"/>
                <a:gd name="connsiteY2" fmla="*/ 76151 h 258891"/>
                <a:gd name="connsiteX3" fmla="*/ 596488 w 1443155"/>
                <a:gd name="connsiteY3" fmla="*/ 2068 h 258891"/>
                <a:gd name="connsiteX4" fmla="*/ 556271 w 1443155"/>
                <a:gd name="connsiteY4" fmla="*/ 19001 h 258891"/>
                <a:gd name="connsiteX5" fmla="*/ 702321 w 1443155"/>
                <a:gd name="connsiteY5" fmla="*/ 2068 h 258891"/>
                <a:gd name="connsiteX6" fmla="*/ 799688 w 1443155"/>
                <a:gd name="connsiteY6" fmla="*/ 65568 h 258891"/>
                <a:gd name="connsiteX7" fmla="*/ 738304 w 1443155"/>
                <a:gd name="connsiteY7" fmla="*/ 46518 h 258891"/>
                <a:gd name="connsiteX8" fmla="*/ 884354 w 1443155"/>
                <a:gd name="connsiteY8" fmla="*/ 97318 h 258891"/>
                <a:gd name="connsiteX9" fmla="*/ 875888 w 1443155"/>
                <a:gd name="connsiteY9" fmla="*/ 90968 h 258891"/>
                <a:gd name="connsiteX10" fmla="*/ 1066388 w 1443155"/>
                <a:gd name="connsiteY10" fmla="*/ 67684 h 258891"/>
                <a:gd name="connsiteX11" fmla="*/ 1053688 w 1443155"/>
                <a:gd name="connsiteY11" fmla="*/ 71918 h 258891"/>
                <a:gd name="connsiteX12" fmla="*/ 1174338 w 1443155"/>
                <a:gd name="connsiteY12" fmla="*/ 95201 h 258891"/>
                <a:gd name="connsiteX13" fmla="*/ 1360604 w 1443155"/>
                <a:gd name="connsiteY13" fmla="*/ 181984 h 258891"/>
                <a:gd name="connsiteX14" fmla="*/ 1443154 w 1443155"/>
                <a:gd name="connsiteY14" fmla="*/ 213734 h 258891"/>
                <a:gd name="connsiteX15" fmla="*/ 1362721 w 1443155"/>
                <a:gd name="connsiteY15" fmla="*/ 230668 h 258891"/>
                <a:gd name="connsiteX16" fmla="*/ 1354254 w 1443155"/>
                <a:gd name="connsiteY16" fmla="*/ 239134 h 258891"/>
                <a:gd name="connsiteX17" fmla="*/ 1201854 w 1443155"/>
                <a:gd name="connsiteY17" fmla="*/ 258184 h 258891"/>
                <a:gd name="connsiteX18" fmla="*/ 1066388 w 1443155"/>
                <a:gd name="connsiteY18" fmla="*/ 211618 h 258891"/>
                <a:gd name="connsiteX19" fmla="*/ 1146821 w 1443155"/>
                <a:gd name="connsiteY19" fmla="*/ 230668 h 258891"/>
                <a:gd name="connsiteX20" fmla="*/ 947854 w 1443155"/>
                <a:gd name="connsiteY20" fmla="*/ 209501 h 258891"/>
                <a:gd name="connsiteX21" fmla="*/ 1024054 w 1443155"/>
                <a:gd name="connsiteY21" fmla="*/ 213734 h 258891"/>
                <a:gd name="connsiteX22" fmla="*/ 693854 w 1443155"/>
                <a:gd name="connsiteY22" fmla="*/ 141768 h 258891"/>
                <a:gd name="connsiteX23" fmla="*/ 795454 w 1443155"/>
                <a:gd name="connsiteY23" fmla="*/ 181984 h 258891"/>
                <a:gd name="connsiteX24" fmla="*/ 655754 w 1443155"/>
                <a:gd name="connsiteY24" fmla="*/ 177751 h 258891"/>
                <a:gd name="connsiteX25" fmla="*/ 465254 w 1443155"/>
                <a:gd name="connsiteY25" fmla="*/ 190451 h 258891"/>
                <a:gd name="connsiteX26" fmla="*/ 583788 w 1443155"/>
                <a:gd name="connsiteY26" fmla="*/ 167168 h 258891"/>
                <a:gd name="connsiteX27" fmla="*/ 435621 w 1443155"/>
                <a:gd name="connsiteY27" fmla="*/ 167168 h 258891"/>
                <a:gd name="connsiteX28" fmla="*/ 363654 w 1443155"/>
                <a:gd name="connsiteY28" fmla="*/ 154468 h 258891"/>
                <a:gd name="connsiteX29" fmla="*/ 270521 w 1443155"/>
                <a:gd name="connsiteY29" fmla="*/ 148118 h 258891"/>
                <a:gd name="connsiteX30" fmla="*/ 376354 w 1443155"/>
                <a:gd name="connsiteY30" fmla="*/ 158701 h 258891"/>
                <a:gd name="connsiteX31" fmla="*/ 60971 w 1443155"/>
                <a:gd name="connsiteY31" fmla="*/ 112134 h 258891"/>
                <a:gd name="connsiteX32" fmla="*/ 3821 w 1443155"/>
                <a:gd name="connsiteY32" fmla="*/ 131184 h 258891"/>
                <a:gd name="connsiteX33" fmla="*/ 141404 w 1443155"/>
                <a:gd name="connsiteY33" fmla="*/ 90968 h 258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443155" h="258891">
                  <a:moveTo>
                    <a:pt x="141404" y="90968"/>
                  </a:moveTo>
                  <a:cubicBezTo>
                    <a:pt x="202435" y="80032"/>
                    <a:pt x="335079" y="68037"/>
                    <a:pt x="370004" y="65568"/>
                  </a:cubicBezTo>
                  <a:cubicBezTo>
                    <a:pt x="404929" y="63099"/>
                    <a:pt x="313207" y="86734"/>
                    <a:pt x="350954" y="76151"/>
                  </a:cubicBezTo>
                  <a:cubicBezTo>
                    <a:pt x="388701" y="65568"/>
                    <a:pt x="596488" y="2068"/>
                    <a:pt x="596488" y="2068"/>
                  </a:cubicBezTo>
                  <a:cubicBezTo>
                    <a:pt x="630708" y="-7457"/>
                    <a:pt x="538632" y="19001"/>
                    <a:pt x="556271" y="19001"/>
                  </a:cubicBezTo>
                  <a:cubicBezTo>
                    <a:pt x="573910" y="19001"/>
                    <a:pt x="661752" y="-5693"/>
                    <a:pt x="702321" y="2068"/>
                  </a:cubicBezTo>
                  <a:cubicBezTo>
                    <a:pt x="742891" y="9829"/>
                    <a:pt x="793691" y="58160"/>
                    <a:pt x="799688" y="65568"/>
                  </a:cubicBezTo>
                  <a:cubicBezTo>
                    <a:pt x="805685" y="72976"/>
                    <a:pt x="724193" y="41226"/>
                    <a:pt x="738304" y="46518"/>
                  </a:cubicBezTo>
                  <a:cubicBezTo>
                    <a:pt x="752415" y="51810"/>
                    <a:pt x="861423" y="89910"/>
                    <a:pt x="884354" y="97318"/>
                  </a:cubicBezTo>
                  <a:cubicBezTo>
                    <a:pt x="907285" y="104726"/>
                    <a:pt x="845549" y="95907"/>
                    <a:pt x="875888" y="90968"/>
                  </a:cubicBezTo>
                  <a:cubicBezTo>
                    <a:pt x="906227" y="86029"/>
                    <a:pt x="1036755" y="70859"/>
                    <a:pt x="1066388" y="67684"/>
                  </a:cubicBezTo>
                  <a:cubicBezTo>
                    <a:pt x="1096021" y="64509"/>
                    <a:pt x="1035696" y="67332"/>
                    <a:pt x="1053688" y="71918"/>
                  </a:cubicBezTo>
                  <a:cubicBezTo>
                    <a:pt x="1071680" y="76504"/>
                    <a:pt x="1123185" y="76857"/>
                    <a:pt x="1174338" y="95201"/>
                  </a:cubicBezTo>
                  <a:cubicBezTo>
                    <a:pt x="1225491" y="113545"/>
                    <a:pt x="1315801" y="162229"/>
                    <a:pt x="1360604" y="181984"/>
                  </a:cubicBezTo>
                  <a:cubicBezTo>
                    <a:pt x="1405407" y="201740"/>
                    <a:pt x="1442801" y="205620"/>
                    <a:pt x="1443154" y="213734"/>
                  </a:cubicBezTo>
                  <a:cubicBezTo>
                    <a:pt x="1443507" y="221848"/>
                    <a:pt x="1377538" y="226435"/>
                    <a:pt x="1362721" y="230668"/>
                  </a:cubicBezTo>
                  <a:cubicBezTo>
                    <a:pt x="1347904" y="234901"/>
                    <a:pt x="1381065" y="234548"/>
                    <a:pt x="1354254" y="239134"/>
                  </a:cubicBezTo>
                  <a:cubicBezTo>
                    <a:pt x="1327443" y="243720"/>
                    <a:pt x="1249832" y="262770"/>
                    <a:pt x="1201854" y="258184"/>
                  </a:cubicBezTo>
                  <a:cubicBezTo>
                    <a:pt x="1153876" y="253598"/>
                    <a:pt x="1075560" y="216204"/>
                    <a:pt x="1066388" y="211618"/>
                  </a:cubicBezTo>
                  <a:cubicBezTo>
                    <a:pt x="1057216" y="207032"/>
                    <a:pt x="1166577" y="231021"/>
                    <a:pt x="1146821" y="230668"/>
                  </a:cubicBezTo>
                  <a:cubicBezTo>
                    <a:pt x="1127065" y="230315"/>
                    <a:pt x="968315" y="212323"/>
                    <a:pt x="947854" y="209501"/>
                  </a:cubicBezTo>
                  <a:cubicBezTo>
                    <a:pt x="927393" y="206679"/>
                    <a:pt x="1066387" y="225023"/>
                    <a:pt x="1024054" y="213734"/>
                  </a:cubicBezTo>
                  <a:cubicBezTo>
                    <a:pt x="981721" y="202445"/>
                    <a:pt x="731954" y="147060"/>
                    <a:pt x="693854" y="141768"/>
                  </a:cubicBezTo>
                  <a:cubicBezTo>
                    <a:pt x="655754" y="136476"/>
                    <a:pt x="801804" y="175987"/>
                    <a:pt x="795454" y="181984"/>
                  </a:cubicBezTo>
                  <a:cubicBezTo>
                    <a:pt x="789104" y="187981"/>
                    <a:pt x="710787" y="176340"/>
                    <a:pt x="655754" y="177751"/>
                  </a:cubicBezTo>
                  <a:cubicBezTo>
                    <a:pt x="600721" y="179162"/>
                    <a:pt x="477248" y="192215"/>
                    <a:pt x="465254" y="190451"/>
                  </a:cubicBezTo>
                  <a:cubicBezTo>
                    <a:pt x="453260" y="188687"/>
                    <a:pt x="588727" y="171048"/>
                    <a:pt x="583788" y="167168"/>
                  </a:cubicBezTo>
                  <a:cubicBezTo>
                    <a:pt x="578849" y="163288"/>
                    <a:pt x="472310" y="169285"/>
                    <a:pt x="435621" y="167168"/>
                  </a:cubicBezTo>
                  <a:cubicBezTo>
                    <a:pt x="398932" y="165051"/>
                    <a:pt x="391171" y="157643"/>
                    <a:pt x="363654" y="154468"/>
                  </a:cubicBezTo>
                  <a:cubicBezTo>
                    <a:pt x="336137" y="151293"/>
                    <a:pt x="268404" y="147413"/>
                    <a:pt x="270521" y="148118"/>
                  </a:cubicBezTo>
                  <a:cubicBezTo>
                    <a:pt x="272638" y="148824"/>
                    <a:pt x="411279" y="164698"/>
                    <a:pt x="376354" y="158701"/>
                  </a:cubicBezTo>
                  <a:cubicBezTo>
                    <a:pt x="341429" y="152704"/>
                    <a:pt x="123060" y="116720"/>
                    <a:pt x="60971" y="112134"/>
                  </a:cubicBezTo>
                  <a:cubicBezTo>
                    <a:pt x="-1118" y="107548"/>
                    <a:pt x="-5704" y="133301"/>
                    <a:pt x="3821" y="131184"/>
                  </a:cubicBezTo>
                  <a:cubicBezTo>
                    <a:pt x="13346" y="129067"/>
                    <a:pt x="80373" y="101904"/>
                    <a:pt x="141404" y="90968"/>
                  </a:cubicBezTo>
                  <a:close/>
                </a:path>
              </a:pathLst>
            </a:custGeom>
            <a:solidFill>
              <a:srgbClr val="FF0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4" name="フリーフォーム: 図形 1193">
              <a:extLst>
                <a:ext uri="{FF2B5EF4-FFF2-40B4-BE49-F238E27FC236}">
                  <a16:creationId xmlns:a16="http://schemas.microsoft.com/office/drawing/2014/main" id="{B24DD2BD-0097-402F-B2FB-09D2D723E5C7}"/>
                </a:ext>
              </a:extLst>
            </p:cNvPr>
            <p:cNvSpPr/>
            <p:nvPr/>
          </p:nvSpPr>
          <p:spPr>
            <a:xfrm>
              <a:off x="4564699" y="7947164"/>
              <a:ext cx="1408873" cy="559015"/>
            </a:xfrm>
            <a:custGeom>
              <a:avLst/>
              <a:gdLst>
                <a:gd name="connsiteX0" fmla="*/ 72918 w 1408873"/>
                <a:gd name="connsiteY0" fmla="*/ 919 h 559015"/>
                <a:gd name="connsiteX1" fmla="*/ 286701 w 1408873"/>
                <a:gd name="connsiteY1" fmla="*/ 134269 h 559015"/>
                <a:gd name="connsiteX2" fmla="*/ 259184 w 1408873"/>
                <a:gd name="connsiteY2" fmla="*/ 119453 h 559015"/>
                <a:gd name="connsiteX3" fmla="*/ 492018 w 1408873"/>
                <a:gd name="connsiteY3" fmla="*/ 223169 h 559015"/>
                <a:gd name="connsiteX4" fmla="*/ 432751 w 1408873"/>
                <a:gd name="connsiteY4" fmla="*/ 214703 h 559015"/>
                <a:gd name="connsiteX5" fmla="*/ 754484 w 1408873"/>
                <a:gd name="connsiteY5" fmla="*/ 265503 h 559015"/>
                <a:gd name="connsiteX6" fmla="*/ 701568 w 1408873"/>
                <a:gd name="connsiteY6" fmla="*/ 263386 h 559015"/>
                <a:gd name="connsiteX7" fmla="*/ 902651 w 1408873"/>
                <a:gd name="connsiteY7" fmla="*/ 244336 h 559015"/>
                <a:gd name="connsiteX8" fmla="*/ 883601 w 1408873"/>
                <a:gd name="connsiteY8" fmla="*/ 259153 h 559015"/>
                <a:gd name="connsiteX9" fmla="*/ 1088918 w 1408873"/>
                <a:gd name="connsiteY9" fmla="*/ 197769 h 559015"/>
                <a:gd name="connsiteX10" fmla="*/ 1080451 w 1408873"/>
                <a:gd name="connsiteY10" fmla="*/ 197769 h 559015"/>
                <a:gd name="connsiteX11" fmla="*/ 1353501 w 1408873"/>
                <a:gd name="connsiteY11" fmla="*/ 70769 h 559015"/>
                <a:gd name="connsiteX12" fmla="*/ 1296351 w 1408873"/>
                <a:gd name="connsiteY12" fmla="*/ 149086 h 559015"/>
                <a:gd name="connsiteX13" fmla="*/ 1406418 w 1408873"/>
                <a:gd name="connsiteY13" fmla="*/ 127919 h 559015"/>
                <a:gd name="connsiteX14" fmla="*/ 1169351 w 1408873"/>
                <a:gd name="connsiteY14" fmla="*/ 307836 h 559015"/>
                <a:gd name="connsiteX15" fmla="*/ 1241318 w 1408873"/>
                <a:gd name="connsiteY15" fmla="*/ 288786 h 559015"/>
                <a:gd name="connsiteX16" fmla="*/ 1071984 w 1408873"/>
                <a:gd name="connsiteY16" fmla="*/ 462353 h 559015"/>
                <a:gd name="connsiteX17" fmla="*/ 1101618 w 1408873"/>
                <a:gd name="connsiteY17" fmla="*/ 441186 h 559015"/>
                <a:gd name="connsiteX18" fmla="*/ 889951 w 1408873"/>
                <a:gd name="connsiteY18" fmla="*/ 527969 h 559015"/>
                <a:gd name="connsiteX19" fmla="*/ 953451 w 1408873"/>
                <a:gd name="connsiteY19" fmla="*/ 527969 h 559015"/>
                <a:gd name="connsiteX20" fmla="*/ 765068 w 1408873"/>
                <a:gd name="connsiteY20" fmla="*/ 536436 h 559015"/>
                <a:gd name="connsiteX21" fmla="*/ 809518 w 1408873"/>
                <a:gd name="connsiteY21" fmla="*/ 553369 h 559015"/>
                <a:gd name="connsiteX22" fmla="*/ 477201 w 1408873"/>
                <a:gd name="connsiteY22" fmla="*/ 527969 h 559015"/>
                <a:gd name="connsiteX23" fmla="*/ 648651 w 1408873"/>
                <a:gd name="connsiteY23" fmla="*/ 553369 h 559015"/>
                <a:gd name="connsiteX24" fmla="*/ 238018 w 1408873"/>
                <a:gd name="connsiteY24" fmla="*/ 398853 h 559015"/>
                <a:gd name="connsiteX25" fmla="*/ 405234 w 1408873"/>
                <a:gd name="connsiteY25" fmla="*/ 456003 h 559015"/>
                <a:gd name="connsiteX26" fmla="*/ 231668 w 1408873"/>
                <a:gd name="connsiteY26" fmla="*/ 326886 h 559015"/>
                <a:gd name="connsiteX27" fmla="*/ 280351 w 1408873"/>
                <a:gd name="connsiteY27" fmla="*/ 339586 h 559015"/>
                <a:gd name="connsiteX28" fmla="*/ 113134 w 1408873"/>
                <a:gd name="connsiteY28" fmla="*/ 199886 h 559015"/>
                <a:gd name="connsiteX29" fmla="*/ 195684 w 1408873"/>
                <a:gd name="connsiteY29" fmla="*/ 250686 h 559015"/>
                <a:gd name="connsiteX30" fmla="*/ 70801 w 1408873"/>
                <a:gd name="connsiteY30" fmla="*/ 106753 h 559015"/>
                <a:gd name="connsiteX31" fmla="*/ 951 w 1408873"/>
                <a:gd name="connsiteY31" fmla="*/ 9386 h 559015"/>
                <a:gd name="connsiteX32" fmla="*/ 119484 w 1408873"/>
                <a:gd name="connsiteY32" fmla="*/ 70769 h 559015"/>
                <a:gd name="connsiteX33" fmla="*/ 72918 w 1408873"/>
                <a:gd name="connsiteY33" fmla="*/ 919 h 559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408873" h="559015">
                  <a:moveTo>
                    <a:pt x="72918" y="919"/>
                  </a:moveTo>
                  <a:cubicBezTo>
                    <a:pt x="100787" y="11502"/>
                    <a:pt x="255657" y="114513"/>
                    <a:pt x="286701" y="134269"/>
                  </a:cubicBezTo>
                  <a:cubicBezTo>
                    <a:pt x="317745" y="154025"/>
                    <a:pt x="224965" y="104636"/>
                    <a:pt x="259184" y="119453"/>
                  </a:cubicBezTo>
                  <a:cubicBezTo>
                    <a:pt x="293404" y="134270"/>
                    <a:pt x="463090" y="207294"/>
                    <a:pt x="492018" y="223169"/>
                  </a:cubicBezTo>
                  <a:cubicBezTo>
                    <a:pt x="520946" y="239044"/>
                    <a:pt x="432751" y="214703"/>
                    <a:pt x="432751" y="214703"/>
                  </a:cubicBezTo>
                  <a:lnTo>
                    <a:pt x="754484" y="265503"/>
                  </a:lnTo>
                  <a:cubicBezTo>
                    <a:pt x="799287" y="273617"/>
                    <a:pt x="676874" y="266914"/>
                    <a:pt x="701568" y="263386"/>
                  </a:cubicBezTo>
                  <a:cubicBezTo>
                    <a:pt x="726262" y="259858"/>
                    <a:pt x="872312" y="245041"/>
                    <a:pt x="902651" y="244336"/>
                  </a:cubicBezTo>
                  <a:cubicBezTo>
                    <a:pt x="932990" y="243631"/>
                    <a:pt x="852557" y="266914"/>
                    <a:pt x="883601" y="259153"/>
                  </a:cubicBezTo>
                  <a:cubicBezTo>
                    <a:pt x="914645" y="251392"/>
                    <a:pt x="1056110" y="208000"/>
                    <a:pt x="1088918" y="197769"/>
                  </a:cubicBezTo>
                  <a:cubicBezTo>
                    <a:pt x="1121726" y="187538"/>
                    <a:pt x="1036354" y="218936"/>
                    <a:pt x="1080451" y="197769"/>
                  </a:cubicBezTo>
                  <a:cubicBezTo>
                    <a:pt x="1124548" y="176602"/>
                    <a:pt x="1317518" y="78883"/>
                    <a:pt x="1353501" y="70769"/>
                  </a:cubicBezTo>
                  <a:cubicBezTo>
                    <a:pt x="1389484" y="62655"/>
                    <a:pt x="1287532" y="139561"/>
                    <a:pt x="1296351" y="149086"/>
                  </a:cubicBezTo>
                  <a:cubicBezTo>
                    <a:pt x="1305171" y="158611"/>
                    <a:pt x="1427585" y="101461"/>
                    <a:pt x="1406418" y="127919"/>
                  </a:cubicBezTo>
                  <a:cubicBezTo>
                    <a:pt x="1385251" y="154377"/>
                    <a:pt x="1196868" y="281025"/>
                    <a:pt x="1169351" y="307836"/>
                  </a:cubicBezTo>
                  <a:cubicBezTo>
                    <a:pt x="1141834" y="334647"/>
                    <a:pt x="1257546" y="263033"/>
                    <a:pt x="1241318" y="288786"/>
                  </a:cubicBezTo>
                  <a:cubicBezTo>
                    <a:pt x="1225090" y="314539"/>
                    <a:pt x="1095267" y="436953"/>
                    <a:pt x="1071984" y="462353"/>
                  </a:cubicBezTo>
                  <a:cubicBezTo>
                    <a:pt x="1048701" y="487753"/>
                    <a:pt x="1131957" y="430250"/>
                    <a:pt x="1101618" y="441186"/>
                  </a:cubicBezTo>
                  <a:cubicBezTo>
                    <a:pt x="1071279" y="452122"/>
                    <a:pt x="914646" y="513505"/>
                    <a:pt x="889951" y="527969"/>
                  </a:cubicBezTo>
                  <a:cubicBezTo>
                    <a:pt x="865256" y="542433"/>
                    <a:pt x="974265" y="526558"/>
                    <a:pt x="953451" y="527969"/>
                  </a:cubicBezTo>
                  <a:cubicBezTo>
                    <a:pt x="932637" y="529380"/>
                    <a:pt x="789057" y="532203"/>
                    <a:pt x="765068" y="536436"/>
                  </a:cubicBezTo>
                  <a:cubicBezTo>
                    <a:pt x="741079" y="540669"/>
                    <a:pt x="857496" y="554780"/>
                    <a:pt x="809518" y="553369"/>
                  </a:cubicBezTo>
                  <a:cubicBezTo>
                    <a:pt x="761540" y="551958"/>
                    <a:pt x="504012" y="527969"/>
                    <a:pt x="477201" y="527969"/>
                  </a:cubicBezTo>
                  <a:cubicBezTo>
                    <a:pt x="450390" y="527969"/>
                    <a:pt x="688515" y="574888"/>
                    <a:pt x="648651" y="553369"/>
                  </a:cubicBezTo>
                  <a:cubicBezTo>
                    <a:pt x="608787" y="531850"/>
                    <a:pt x="278587" y="415081"/>
                    <a:pt x="238018" y="398853"/>
                  </a:cubicBezTo>
                  <a:cubicBezTo>
                    <a:pt x="197449" y="382625"/>
                    <a:pt x="406292" y="467997"/>
                    <a:pt x="405234" y="456003"/>
                  </a:cubicBezTo>
                  <a:cubicBezTo>
                    <a:pt x="404176" y="444009"/>
                    <a:pt x="252482" y="346289"/>
                    <a:pt x="231668" y="326886"/>
                  </a:cubicBezTo>
                  <a:cubicBezTo>
                    <a:pt x="210854" y="307483"/>
                    <a:pt x="300107" y="360753"/>
                    <a:pt x="280351" y="339586"/>
                  </a:cubicBezTo>
                  <a:cubicBezTo>
                    <a:pt x="260595" y="318419"/>
                    <a:pt x="127245" y="214703"/>
                    <a:pt x="113134" y="199886"/>
                  </a:cubicBezTo>
                  <a:cubicBezTo>
                    <a:pt x="99023" y="185069"/>
                    <a:pt x="202739" y="266208"/>
                    <a:pt x="195684" y="250686"/>
                  </a:cubicBezTo>
                  <a:cubicBezTo>
                    <a:pt x="188629" y="235164"/>
                    <a:pt x="103256" y="146970"/>
                    <a:pt x="70801" y="106753"/>
                  </a:cubicBezTo>
                  <a:cubicBezTo>
                    <a:pt x="38346" y="66536"/>
                    <a:pt x="-7163" y="15383"/>
                    <a:pt x="951" y="9386"/>
                  </a:cubicBezTo>
                  <a:cubicBezTo>
                    <a:pt x="9065" y="3389"/>
                    <a:pt x="103609" y="66889"/>
                    <a:pt x="119484" y="70769"/>
                  </a:cubicBezTo>
                  <a:cubicBezTo>
                    <a:pt x="135359" y="74650"/>
                    <a:pt x="45049" y="-9664"/>
                    <a:pt x="72918" y="919"/>
                  </a:cubicBezTo>
                  <a:close/>
                </a:path>
              </a:pathLst>
            </a:custGeom>
            <a:solidFill>
              <a:srgbClr val="FF0000">
                <a:alpha val="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5" name="フリーフォーム: 図形 1194">
              <a:extLst>
                <a:ext uri="{FF2B5EF4-FFF2-40B4-BE49-F238E27FC236}">
                  <a16:creationId xmlns:a16="http://schemas.microsoft.com/office/drawing/2014/main" id="{6C2C359E-50FD-4C0A-A0BB-4712D448BFA4}"/>
                </a:ext>
              </a:extLst>
            </p:cNvPr>
            <p:cNvSpPr/>
            <p:nvPr/>
          </p:nvSpPr>
          <p:spPr>
            <a:xfrm>
              <a:off x="4762500" y="8094133"/>
              <a:ext cx="530622" cy="294221"/>
            </a:xfrm>
            <a:custGeom>
              <a:avLst/>
              <a:gdLst>
                <a:gd name="connsiteX0" fmla="*/ 0 w 530622"/>
                <a:gd name="connsiteY0" fmla="*/ 0 h 294221"/>
                <a:gd name="connsiteX1" fmla="*/ 275167 w 530622"/>
                <a:gd name="connsiteY1" fmla="*/ 162984 h 294221"/>
                <a:gd name="connsiteX2" fmla="*/ 249767 w 530622"/>
                <a:gd name="connsiteY2" fmla="*/ 150284 h 294221"/>
                <a:gd name="connsiteX3" fmla="*/ 486833 w 530622"/>
                <a:gd name="connsiteY3" fmla="*/ 167217 h 294221"/>
                <a:gd name="connsiteX4" fmla="*/ 508000 w 530622"/>
                <a:gd name="connsiteY4" fmla="*/ 190500 h 294221"/>
                <a:gd name="connsiteX5" fmla="*/ 527050 w 530622"/>
                <a:gd name="connsiteY5" fmla="*/ 294217 h 294221"/>
                <a:gd name="connsiteX6" fmla="*/ 518583 w 530622"/>
                <a:gd name="connsiteY6" fmla="*/ 186267 h 294221"/>
                <a:gd name="connsiteX7" fmla="*/ 412750 w 530622"/>
                <a:gd name="connsiteY7" fmla="*/ 209550 h 294221"/>
                <a:gd name="connsiteX8" fmla="*/ 425450 w 530622"/>
                <a:gd name="connsiteY8" fmla="*/ 209550 h 294221"/>
                <a:gd name="connsiteX9" fmla="*/ 304800 w 530622"/>
                <a:gd name="connsiteY9" fmla="*/ 209550 h 294221"/>
                <a:gd name="connsiteX10" fmla="*/ 292100 w 530622"/>
                <a:gd name="connsiteY10" fmla="*/ 207434 h 294221"/>
                <a:gd name="connsiteX11" fmla="*/ 256117 w 530622"/>
                <a:gd name="connsiteY11" fmla="*/ 184150 h 294221"/>
                <a:gd name="connsiteX12" fmla="*/ 0 w 530622"/>
                <a:gd name="connsiteY12" fmla="*/ 0 h 294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30622" h="294221">
                  <a:moveTo>
                    <a:pt x="0" y="0"/>
                  </a:moveTo>
                  <a:lnTo>
                    <a:pt x="275167" y="162984"/>
                  </a:lnTo>
                  <a:cubicBezTo>
                    <a:pt x="316795" y="188031"/>
                    <a:pt x="214489" y="149579"/>
                    <a:pt x="249767" y="150284"/>
                  </a:cubicBezTo>
                  <a:cubicBezTo>
                    <a:pt x="285045" y="150990"/>
                    <a:pt x="443794" y="160514"/>
                    <a:pt x="486833" y="167217"/>
                  </a:cubicBezTo>
                  <a:cubicBezTo>
                    <a:pt x="529872" y="173920"/>
                    <a:pt x="501297" y="169333"/>
                    <a:pt x="508000" y="190500"/>
                  </a:cubicBezTo>
                  <a:cubicBezTo>
                    <a:pt x="514703" y="211667"/>
                    <a:pt x="525286" y="294923"/>
                    <a:pt x="527050" y="294217"/>
                  </a:cubicBezTo>
                  <a:cubicBezTo>
                    <a:pt x="528814" y="293511"/>
                    <a:pt x="537633" y="200378"/>
                    <a:pt x="518583" y="186267"/>
                  </a:cubicBezTo>
                  <a:cubicBezTo>
                    <a:pt x="499533" y="172156"/>
                    <a:pt x="428272" y="205670"/>
                    <a:pt x="412750" y="209550"/>
                  </a:cubicBezTo>
                  <a:cubicBezTo>
                    <a:pt x="397228" y="213431"/>
                    <a:pt x="425450" y="209550"/>
                    <a:pt x="425450" y="209550"/>
                  </a:cubicBezTo>
                  <a:lnTo>
                    <a:pt x="304800" y="209550"/>
                  </a:lnTo>
                  <a:cubicBezTo>
                    <a:pt x="282575" y="209197"/>
                    <a:pt x="300214" y="211667"/>
                    <a:pt x="292100" y="207434"/>
                  </a:cubicBezTo>
                  <a:cubicBezTo>
                    <a:pt x="283986" y="203201"/>
                    <a:pt x="256117" y="184150"/>
                    <a:pt x="256117" y="1841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6" name="フリーフォーム: 図形 1195">
              <a:extLst>
                <a:ext uri="{FF2B5EF4-FFF2-40B4-BE49-F238E27FC236}">
                  <a16:creationId xmlns:a16="http://schemas.microsoft.com/office/drawing/2014/main" id="{580CC0C3-A7A7-4148-8596-1932D8E00413}"/>
                </a:ext>
              </a:extLst>
            </p:cNvPr>
            <p:cNvSpPr/>
            <p:nvPr/>
          </p:nvSpPr>
          <p:spPr>
            <a:xfrm>
              <a:off x="5367534" y="8216801"/>
              <a:ext cx="374983" cy="197775"/>
            </a:xfrm>
            <a:custGeom>
              <a:avLst/>
              <a:gdLst>
                <a:gd name="connsiteX0" fmla="*/ 70183 w 374983"/>
                <a:gd name="connsiteY0" fmla="*/ 103816 h 197775"/>
                <a:gd name="connsiteX1" fmla="*/ 267033 w 374983"/>
                <a:gd name="connsiteY1" fmla="*/ 44549 h 197775"/>
                <a:gd name="connsiteX2" fmla="*/ 201416 w 374983"/>
                <a:gd name="connsiteY2" fmla="*/ 95349 h 197775"/>
                <a:gd name="connsiteX3" fmla="*/ 374983 w 374983"/>
                <a:gd name="connsiteY3" fmla="*/ 99 h 197775"/>
                <a:gd name="connsiteX4" fmla="*/ 203533 w 374983"/>
                <a:gd name="connsiteY4" fmla="*/ 116516 h 197775"/>
                <a:gd name="connsiteX5" fmla="*/ 15149 w 374983"/>
                <a:gd name="connsiteY5" fmla="*/ 137682 h 197775"/>
                <a:gd name="connsiteX6" fmla="*/ 10916 w 374983"/>
                <a:gd name="connsiteY6" fmla="*/ 196949 h 197775"/>
                <a:gd name="connsiteX7" fmla="*/ 2449 w 374983"/>
                <a:gd name="connsiteY7" fmla="*/ 88999 h 197775"/>
                <a:gd name="connsiteX8" fmla="*/ 70183 w 374983"/>
                <a:gd name="connsiteY8" fmla="*/ 103816 h 19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4983" h="197775">
                  <a:moveTo>
                    <a:pt x="70183" y="103816"/>
                  </a:moveTo>
                  <a:cubicBezTo>
                    <a:pt x="114280" y="96408"/>
                    <a:pt x="245161" y="45960"/>
                    <a:pt x="267033" y="44549"/>
                  </a:cubicBezTo>
                  <a:cubicBezTo>
                    <a:pt x="288905" y="43138"/>
                    <a:pt x="183424" y="102757"/>
                    <a:pt x="201416" y="95349"/>
                  </a:cubicBezTo>
                  <a:cubicBezTo>
                    <a:pt x="219408" y="87941"/>
                    <a:pt x="374630" y="-3429"/>
                    <a:pt x="374983" y="99"/>
                  </a:cubicBezTo>
                  <a:cubicBezTo>
                    <a:pt x="375336" y="3627"/>
                    <a:pt x="263505" y="93585"/>
                    <a:pt x="203533" y="116516"/>
                  </a:cubicBezTo>
                  <a:cubicBezTo>
                    <a:pt x="143561" y="139447"/>
                    <a:pt x="47252" y="124276"/>
                    <a:pt x="15149" y="137682"/>
                  </a:cubicBezTo>
                  <a:cubicBezTo>
                    <a:pt x="-16954" y="151088"/>
                    <a:pt x="13033" y="205063"/>
                    <a:pt x="10916" y="196949"/>
                  </a:cubicBezTo>
                  <a:cubicBezTo>
                    <a:pt x="8799" y="188835"/>
                    <a:pt x="-5665" y="100288"/>
                    <a:pt x="2449" y="88999"/>
                  </a:cubicBezTo>
                  <a:cubicBezTo>
                    <a:pt x="10563" y="77710"/>
                    <a:pt x="26086" y="111224"/>
                    <a:pt x="70183" y="1038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7" name="フリーフォーム: 図形 1196">
              <a:extLst>
                <a:ext uri="{FF2B5EF4-FFF2-40B4-BE49-F238E27FC236}">
                  <a16:creationId xmlns:a16="http://schemas.microsoft.com/office/drawing/2014/main" id="{60996FD4-9460-4323-B59B-3DBD7EE0111F}"/>
                </a:ext>
              </a:extLst>
            </p:cNvPr>
            <p:cNvSpPr/>
            <p:nvPr/>
          </p:nvSpPr>
          <p:spPr>
            <a:xfrm>
              <a:off x="2491943" y="5686423"/>
              <a:ext cx="260956" cy="524023"/>
            </a:xfrm>
            <a:custGeom>
              <a:avLst/>
              <a:gdLst>
                <a:gd name="connsiteX0" fmla="*/ 108382 w 260956"/>
                <a:gd name="connsiteY0" fmla="*/ 88902 h 524023"/>
                <a:gd name="connsiteX1" fmla="*/ 9957 w 260956"/>
                <a:gd name="connsiteY1" fmla="*/ 276227 h 524023"/>
                <a:gd name="connsiteX2" fmla="*/ 41707 w 260956"/>
                <a:gd name="connsiteY2" fmla="*/ 219077 h 524023"/>
                <a:gd name="connsiteX3" fmla="*/ 432 w 260956"/>
                <a:gd name="connsiteY3" fmla="*/ 431802 h 524023"/>
                <a:gd name="connsiteX4" fmla="*/ 73457 w 260956"/>
                <a:gd name="connsiteY4" fmla="*/ 212727 h 524023"/>
                <a:gd name="connsiteX5" fmla="*/ 111557 w 260956"/>
                <a:gd name="connsiteY5" fmla="*/ 276227 h 524023"/>
                <a:gd name="connsiteX6" fmla="*/ 76632 w 260956"/>
                <a:gd name="connsiteY6" fmla="*/ 523877 h 524023"/>
                <a:gd name="connsiteX7" fmla="*/ 156007 w 260956"/>
                <a:gd name="connsiteY7" fmla="*/ 238127 h 524023"/>
                <a:gd name="connsiteX8" fmla="*/ 260782 w 260956"/>
                <a:gd name="connsiteY8" fmla="*/ 53977 h 524023"/>
                <a:gd name="connsiteX9" fmla="*/ 181407 w 260956"/>
                <a:gd name="connsiteY9" fmla="*/ 130177 h 524023"/>
                <a:gd name="connsiteX10" fmla="*/ 203632 w 260956"/>
                <a:gd name="connsiteY10" fmla="*/ 98427 h 524023"/>
                <a:gd name="connsiteX11" fmla="*/ 216332 w 260956"/>
                <a:gd name="connsiteY11" fmla="*/ 2 h 524023"/>
                <a:gd name="connsiteX12" fmla="*/ 108382 w 260956"/>
                <a:gd name="connsiteY12" fmla="*/ 88902 h 524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0956" h="524023">
                  <a:moveTo>
                    <a:pt x="108382" y="88902"/>
                  </a:moveTo>
                  <a:cubicBezTo>
                    <a:pt x="73986" y="134939"/>
                    <a:pt x="21069" y="254531"/>
                    <a:pt x="9957" y="276227"/>
                  </a:cubicBezTo>
                  <a:cubicBezTo>
                    <a:pt x="-1155" y="297923"/>
                    <a:pt x="43294" y="193148"/>
                    <a:pt x="41707" y="219077"/>
                  </a:cubicBezTo>
                  <a:cubicBezTo>
                    <a:pt x="40119" y="245006"/>
                    <a:pt x="-4859" y="432860"/>
                    <a:pt x="432" y="431802"/>
                  </a:cubicBezTo>
                  <a:cubicBezTo>
                    <a:pt x="5723" y="430744"/>
                    <a:pt x="54936" y="238656"/>
                    <a:pt x="73457" y="212727"/>
                  </a:cubicBezTo>
                  <a:cubicBezTo>
                    <a:pt x="91978" y="186798"/>
                    <a:pt x="111028" y="224369"/>
                    <a:pt x="111557" y="276227"/>
                  </a:cubicBezTo>
                  <a:cubicBezTo>
                    <a:pt x="112086" y="328085"/>
                    <a:pt x="69224" y="530227"/>
                    <a:pt x="76632" y="523877"/>
                  </a:cubicBezTo>
                  <a:cubicBezTo>
                    <a:pt x="84040" y="517527"/>
                    <a:pt x="125315" y="316444"/>
                    <a:pt x="156007" y="238127"/>
                  </a:cubicBezTo>
                  <a:cubicBezTo>
                    <a:pt x="186699" y="159810"/>
                    <a:pt x="256549" y="71969"/>
                    <a:pt x="260782" y="53977"/>
                  </a:cubicBezTo>
                  <a:cubicBezTo>
                    <a:pt x="265015" y="35985"/>
                    <a:pt x="190932" y="122769"/>
                    <a:pt x="181407" y="130177"/>
                  </a:cubicBezTo>
                  <a:cubicBezTo>
                    <a:pt x="171882" y="137585"/>
                    <a:pt x="197811" y="120123"/>
                    <a:pt x="203632" y="98427"/>
                  </a:cubicBezTo>
                  <a:cubicBezTo>
                    <a:pt x="209453" y="76731"/>
                    <a:pt x="227974" y="-527"/>
                    <a:pt x="216332" y="2"/>
                  </a:cubicBezTo>
                  <a:cubicBezTo>
                    <a:pt x="204690" y="531"/>
                    <a:pt x="142778" y="42865"/>
                    <a:pt x="108382" y="88902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8" name="フリーフォーム: 図形 1197">
              <a:extLst>
                <a:ext uri="{FF2B5EF4-FFF2-40B4-BE49-F238E27FC236}">
                  <a16:creationId xmlns:a16="http://schemas.microsoft.com/office/drawing/2014/main" id="{C9DF74A1-CC27-48E7-91E2-409230D4679C}"/>
                </a:ext>
              </a:extLst>
            </p:cNvPr>
            <p:cNvSpPr/>
            <p:nvPr/>
          </p:nvSpPr>
          <p:spPr>
            <a:xfrm>
              <a:off x="2676356" y="6048222"/>
              <a:ext cx="288367" cy="587914"/>
            </a:xfrm>
            <a:custGeom>
              <a:avLst/>
              <a:gdLst>
                <a:gd name="connsiteX0" fmla="*/ 25569 w 288367"/>
                <a:gd name="connsiteY0" fmla="*/ 3328 h 587914"/>
                <a:gd name="connsiteX1" fmla="*/ 279569 w 288367"/>
                <a:gd name="connsiteY1" fmla="*/ 104928 h 587914"/>
                <a:gd name="connsiteX2" fmla="*/ 228769 w 288367"/>
                <a:gd name="connsiteY2" fmla="*/ 117628 h 587914"/>
                <a:gd name="connsiteX3" fmla="*/ 216069 w 288367"/>
                <a:gd name="connsiteY3" fmla="*/ 184303 h 587914"/>
                <a:gd name="connsiteX4" fmla="*/ 123994 w 288367"/>
                <a:gd name="connsiteY4" fmla="*/ 393853 h 587914"/>
                <a:gd name="connsiteX5" fmla="*/ 120819 w 288367"/>
                <a:gd name="connsiteY5" fmla="*/ 216053 h 587914"/>
                <a:gd name="connsiteX6" fmla="*/ 111294 w 288367"/>
                <a:gd name="connsiteY6" fmla="*/ 476403 h 587914"/>
                <a:gd name="connsiteX7" fmla="*/ 152569 w 288367"/>
                <a:gd name="connsiteY7" fmla="*/ 587528 h 587914"/>
                <a:gd name="connsiteX8" fmla="*/ 89069 w 288367"/>
                <a:gd name="connsiteY8" fmla="*/ 501803 h 587914"/>
                <a:gd name="connsiteX9" fmla="*/ 169 w 288367"/>
                <a:gd name="connsiteY9" fmla="*/ 231928 h 587914"/>
                <a:gd name="connsiteX10" fmla="*/ 66844 w 288367"/>
                <a:gd name="connsiteY10" fmla="*/ 374803 h 587914"/>
                <a:gd name="connsiteX11" fmla="*/ 73194 w 288367"/>
                <a:gd name="connsiteY11" fmla="*/ 193828 h 587914"/>
                <a:gd name="connsiteX12" fmla="*/ 127169 w 288367"/>
                <a:gd name="connsiteY12" fmla="*/ 244628 h 587914"/>
                <a:gd name="connsiteX13" fmla="*/ 25569 w 288367"/>
                <a:gd name="connsiteY13" fmla="*/ 3328 h 587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88367" h="587914">
                  <a:moveTo>
                    <a:pt x="25569" y="3328"/>
                  </a:moveTo>
                  <a:cubicBezTo>
                    <a:pt x="50969" y="-19955"/>
                    <a:pt x="245702" y="85878"/>
                    <a:pt x="279569" y="104928"/>
                  </a:cubicBezTo>
                  <a:cubicBezTo>
                    <a:pt x="313436" y="123978"/>
                    <a:pt x="239352" y="104399"/>
                    <a:pt x="228769" y="117628"/>
                  </a:cubicBezTo>
                  <a:cubicBezTo>
                    <a:pt x="218186" y="130857"/>
                    <a:pt x="233531" y="138266"/>
                    <a:pt x="216069" y="184303"/>
                  </a:cubicBezTo>
                  <a:cubicBezTo>
                    <a:pt x="198607" y="230340"/>
                    <a:pt x="139869" y="388561"/>
                    <a:pt x="123994" y="393853"/>
                  </a:cubicBezTo>
                  <a:cubicBezTo>
                    <a:pt x="108119" y="399145"/>
                    <a:pt x="122936" y="202295"/>
                    <a:pt x="120819" y="216053"/>
                  </a:cubicBezTo>
                  <a:cubicBezTo>
                    <a:pt x="118702" y="229811"/>
                    <a:pt x="106002" y="414491"/>
                    <a:pt x="111294" y="476403"/>
                  </a:cubicBezTo>
                  <a:cubicBezTo>
                    <a:pt x="116586" y="538316"/>
                    <a:pt x="156273" y="583295"/>
                    <a:pt x="152569" y="587528"/>
                  </a:cubicBezTo>
                  <a:cubicBezTo>
                    <a:pt x="148865" y="591761"/>
                    <a:pt x="114469" y="561070"/>
                    <a:pt x="89069" y="501803"/>
                  </a:cubicBezTo>
                  <a:cubicBezTo>
                    <a:pt x="63669" y="442536"/>
                    <a:pt x="3873" y="253095"/>
                    <a:pt x="169" y="231928"/>
                  </a:cubicBezTo>
                  <a:cubicBezTo>
                    <a:pt x="-3535" y="210761"/>
                    <a:pt x="54673" y="381153"/>
                    <a:pt x="66844" y="374803"/>
                  </a:cubicBezTo>
                  <a:cubicBezTo>
                    <a:pt x="79015" y="368453"/>
                    <a:pt x="63140" y="215524"/>
                    <a:pt x="73194" y="193828"/>
                  </a:cubicBezTo>
                  <a:cubicBezTo>
                    <a:pt x="83248" y="172132"/>
                    <a:pt x="135636" y="269499"/>
                    <a:pt x="127169" y="244628"/>
                  </a:cubicBezTo>
                  <a:cubicBezTo>
                    <a:pt x="118702" y="219757"/>
                    <a:pt x="169" y="26611"/>
                    <a:pt x="25569" y="3328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9" name="フリーフォーム: 図形 1198">
              <a:extLst>
                <a:ext uri="{FF2B5EF4-FFF2-40B4-BE49-F238E27FC236}">
                  <a16:creationId xmlns:a16="http://schemas.microsoft.com/office/drawing/2014/main" id="{11F863CB-B401-448C-AA61-7BAC2DD02389}"/>
                </a:ext>
              </a:extLst>
            </p:cNvPr>
            <p:cNvSpPr/>
            <p:nvPr/>
          </p:nvSpPr>
          <p:spPr>
            <a:xfrm>
              <a:off x="2793997" y="5977339"/>
              <a:ext cx="299129" cy="791893"/>
            </a:xfrm>
            <a:custGeom>
              <a:avLst/>
              <a:gdLst>
                <a:gd name="connsiteX0" fmla="*/ 298453 w 299129"/>
                <a:gd name="connsiteY0" fmla="*/ 1186 h 791893"/>
                <a:gd name="connsiteX1" fmla="*/ 184153 w 299129"/>
                <a:gd name="connsiteY1" fmla="*/ 347261 h 791893"/>
                <a:gd name="connsiteX2" fmla="*/ 250828 w 299129"/>
                <a:gd name="connsiteY2" fmla="*/ 245661 h 791893"/>
                <a:gd name="connsiteX3" fmla="*/ 133353 w 299129"/>
                <a:gd name="connsiteY3" fmla="*/ 483786 h 791893"/>
                <a:gd name="connsiteX4" fmla="*/ 139703 w 299129"/>
                <a:gd name="connsiteY4" fmla="*/ 398061 h 791893"/>
                <a:gd name="connsiteX5" fmla="*/ 254003 w 299129"/>
                <a:gd name="connsiteY5" fmla="*/ 791761 h 791893"/>
                <a:gd name="connsiteX6" fmla="*/ 107953 w 299129"/>
                <a:gd name="connsiteY6" fmla="*/ 350436 h 791893"/>
                <a:gd name="connsiteX7" fmla="*/ 3 w 299129"/>
                <a:gd name="connsiteY7" fmla="*/ 680636 h 791893"/>
                <a:gd name="connsiteX8" fmla="*/ 111128 w 299129"/>
                <a:gd name="connsiteY8" fmla="*/ 518711 h 791893"/>
                <a:gd name="connsiteX9" fmla="*/ 69853 w 299129"/>
                <a:gd name="connsiteY9" fmla="*/ 566336 h 791893"/>
                <a:gd name="connsiteX10" fmla="*/ 88903 w 299129"/>
                <a:gd name="connsiteY10" fmla="*/ 388536 h 791893"/>
                <a:gd name="connsiteX11" fmla="*/ 120653 w 299129"/>
                <a:gd name="connsiteY11" fmla="*/ 239311 h 791893"/>
                <a:gd name="connsiteX12" fmla="*/ 298453 w 299129"/>
                <a:gd name="connsiteY12" fmla="*/ 1186 h 791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129" h="791893">
                  <a:moveTo>
                    <a:pt x="298453" y="1186"/>
                  </a:moveTo>
                  <a:cubicBezTo>
                    <a:pt x="309036" y="19178"/>
                    <a:pt x="192090" y="306515"/>
                    <a:pt x="184153" y="347261"/>
                  </a:cubicBezTo>
                  <a:cubicBezTo>
                    <a:pt x="176216" y="388007"/>
                    <a:pt x="259295" y="222907"/>
                    <a:pt x="250828" y="245661"/>
                  </a:cubicBezTo>
                  <a:cubicBezTo>
                    <a:pt x="242361" y="268415"/>
                    <a:pt x="151874" y="458386"/>
                    <a:pt x="133353" y="483786"/>
                  </a:cubicBezTo>
                  <a:cubicBezTo>
                    <a:pt x="114832" y="509186"/>
                    <a:pt x="119595" y="346732"/>
                    <a:pt x="139703" y="398061"/>
                  </a:cubicBezTo>
                  <a:cubicBezTo>
                    <a:pt x="159811" y="449390"/>
                    <a:pt x="259295" y="799698"/>
                    <a:pt x="254003" y="791761"/>
                  </a:cubicBezTo>
                  <a:cubicBezTo>
                    <a:pt x="248711" y="783824"/>
                    <a:pt x="150286" y="368957"/>
                    <a:pt x="107953" y="350436"/>
                  </a:cubicBezTo>
                  <a:cubicBezTo>
                    <a:pt x="65620" y="331915"/>
                    <a:pt x="-526" y="652590"/>
                    <a:pt x="3" y="680636"/>
                  </a:cubicBezTo>
                  <a:cubicBezTo>
                    <a:pt x="532" y="708682"/>
                    <a:pt x="99486" y="537761"/>
                    <a:pt x="111128" y="518711"/>
                  </a:cubicBezTo>
                  <a:cubicBezTo>
                    <a:pt x="122770" y="499661"/>
                    <a:pt x="73557" y="588032"/>
                    <a:pt x="69853" y="566336"/>
                  </a:cubicBezTo>
                  <a:cubicBezTo>
                    <a:pt x="66149" y="544640"/>
                    <a:pt x="80436" y="443040"/>
                    <a:pt x="88903" y="388536"/>
                  </a:cubicBezTo>
                  <a:cubicBezTo>
                    <a:pt x="97370" y="334032"/>
                    <a:pt x="87845" y="303869"/>
                    <a:pt x="120653" y="239311"/>
                  </a:cubicBezTo>
                  <a:cubicBezTo>
                    <a:pt x="153461" y="174753"/>
                    <a:pt x="287870" y="-16806"/>
                    <a:pt x="298453" y="1186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0" name="フリーフォーム: 図形 1199">
              <a:extLst>
                <a:ext uri="{FF2B5EF4-FFF2-40B4-BE49-F238E27FC236}">
                  <a16:creationId xmlns:a16="http://schemas.microsoft.com/office/drawing/2014/main" id="{2635FF28-1EDE-436F-AA3A-4AA47EDC054D}"/>
                </a:ext>
              </a:extLst>
            </p:cNvPr>
            <p:cNvSpPr/>
            <p:nvPr/>
          </p:nvSpPr>
          <p:spPr>
            <a:xfrm>
              <a:off x="2955919" y="6689409"/>
              <a:ext cx="276466" cy="396891"/>
            </a:xfrm>
            <a:custGeom>
              <a:avLst/>
              <a:gdLst>
                <a:gd name="connsiteX0" fmla="*/ 88906 w 276466"/>
                <a:gd name="connsiteY0" fmla="*/ 316 h 396891"/>
                <a:gd name="connsiteX1" fmla="*/ 263531 w 276466"/>
                <a:gd name="connsiteY1" fmla="*/ 314641 h 396891"/>
                <a:gd name="connsiteX2" fmla="*/ 193681 w 276466"/>
                <a:gd name="connsiteY2" fmla="*/ 260666 h 396891"/>
                <a:gd name="connsiteX3" fmla="*/ 276231 w 276466"/>
                <a:gd name="connsiteY3" fmla="*/ 362266 h 396891"/>
                <a:gd name="connsiteX4" fmla="*/ 161931 w 276466"/>
                <a:gd name="connsiteY4" fmla="*/ 371791 h 396891"/>
                <a:gd name="connsiteX5" fmla="*/ 6 w 276466"/>
                <a:gd name="connsiteY5" fmla="*/ 394016 h 396891"/>
                <a:gd name="connsiteX6" fmla="*/ 155581 w 276466"/>
                <a:gd name="connsiteY6" fmla="*/ 378141 h 396891"/>
                <a:gd name="connsiteX7" fmla="*/ 155581 w 276466"/>
                <a:gd name="connsiteY7" fmla="*/ 228916 h 396891"/>
                <a:gd name="connsiteX8" fmla="*/ 161931 w 276466"/>
                <a:gd name="connsiteY8" fmla="*/ 254316 h 396891"/>
                <a:gd name="connsiteX9" fmla="*/ 88906 w 276466"/>
                <a:gd name="connsiteY9" fmla="*/ 316 h 396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6466" h="396891">
                  <a:moveTo>
                    <a:pt x="88906" y="316"/>
                  </a:moveTo>
                  <a:cubicBezTo>
                    <a:pt x="105839" y="10370"/>
                    <a:pt x="246069" y="271249"/>
                    <a:pt x="263531" y="314641"/>
                  </a:cubicBezTo>
                  <a:cubicBezTo>
                    <a:pt x="280993" y="358033"/>
                    <a:pt x="191564" y="252729"/>
                    <a:pt x="193681" y="260666"/>
                  </a:cubicBezTo>
                  <a:cubicBezTo>
                    <a:pt x="195798" y="268603"/>
                    <a:pt x="281523" y="343745"/>
                    <a:pt x="276231" y="362266"/>
                  </a:cubicBezTo>
                  <a:cubicBezTo>
                    <a:pt x="270939" y="380787"/>
                    <a:pt x="207969" y="366499"/>
                    <a:pt x="161931" y="371791"/>
                  </a:cubicBezTo>
                  <a:cubicBezTo>
                    <a:pt x="115894" y="377083"/>
                    <a:pt x="1064" y="392958"/>
                    <a:pt x="6" y="394016"/>
                  </a:cubicBezTo>
                  <a:cubicBezTo>
                    <a:pt x="-1052" y="395074"/>
                    <a:pt x="129652" y="405658"/>
                    <a:pt x="155581" y="378141"/>
                  </a:cubicBezTo>
                  <a:cubicBezTo>
                    <a:pt x="181510" y="350624"/>
                    <a:pt x="154523" y="249553"/>
                    <a:pt x="155581" y="228916"/>
                  </a:cubicBezTo>
                  <a:cubicBezTo>
                    <a:pt x="156639" y="208279"/>
                    <a:pt x="172514" y="285537"/>
                    <a:pt x="161931" y="254316"/>
                  </a:cubicBezTo>
                  <a:cubicBezTo>
                    <a:pt x="151348" y="223095"/>
                    <a:pt x="71973" y="-9738"/>
                    <a:pt x="88906" y="316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1" name="フリーフォーム: 図形 1200">
              <a:extLst>
                <a:ext uri="{FF2B5EF4-FFF2-40B4-BE49-F238E27FC236}">
                  <a16:creationId xmlns:a16="http://schemas.microsoft.com/office/drawing/2014/main" id="{34DC19A8-CCF9-456F-8293-8B2B9509BC5B}"/>
                </a:ext>
              </a:extLst>
            </p:cNvPr>
            <p:cNvSpPr/>
            <p:nvPr/>
          </p:nvSpPr>
          <p:spPr>
            <a:xfrm>
              <a:off x="3946501" y="5864158"/>
              <a:ext cx="670586" cy="120810"/>
            </a:xfrm>
            <a:custGeom>
              <a:avLst/>
              <a:gdLst>
                <a:gd name="connsiteX0" fmla="*/ 24 w 670586"/>
                <a:gd name="connsiteY0" fmla="*/ 120717 h 120810"/>
                <a:gd name="connsiteX1" fmla="*/ 254024 w 670586"/>
                <a:gd name="connsiteY1" fmla="*/ 34992 h 120810"/>
                <a:gd name="connsiteX2" fmla="*/ 222274 w 670586"/>
                <a:gd name="connsiteY2" fmla="*/ 57217 h 120810"/>
                <a:gd name="connsiteX3" fmla="*/ 419124 w 670586"/>
                <a:gd name="connsiteY3" fmla="*/ 3242 h 120810"/>
                <a:gd name="connsiteX4" fmla="*/ 349274 w 670586"/>
                <a:gd name="connsiteY4" fmla="*/ 22292 h 120810"/>
                <a:gd name="connsiteX5" fmla="*/ 669949 w 670586"/>
                <a:gd name="connsiteY5" fmla="*/ 19117 h 120810"/>
                <a:gd name="connsiteX6" fmla="*/ 428649 w 670586"/>
                <a:gd name="connsiteY6" fmla="*/ 67 h 120810"/>
                <a:gd name="connsiteX7" fmla="*/ 320699 w 670586"/>
                <a:gd name="connsiteY7" fmla="*/ 12767 h 120810"/>
                <a:gd name="connsiteX8" fmla="*/ 127024 w 670586"/>
                <a:gd name="connsiteY8" fmla="*/ 12767 h 120810"/>
                <a:gd name="connsiteX9" fmla="*/ 238149 w 670586"/>
                <a:gd name="connsiteY9" fmla="*/ 15942 h 120810"/>
                <a:gd name="connsiteX10" fmla="*/ 24 w 670586"/>
                <a:gd name="connsiteY10" fmla="*/ 120717 h 120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70586" h="120810">
                  <a:moveTo>
                    <a:pt x="24" y="120717"/>
                  </a:moveTo>
                  <a:cubicBezTo>
                    <a:pt x="2670" y="123892"/>
                    <a:pt x="216982" y="45575"/>
                    <a:pt x="254024" y="34992"/>
                  </a:cubicBezTo>
                  <a:cubicBezTo>
                    <a:pt x="291066" y="24409"/>
                    <a:pt x="194757" y="62509"/>
                    <a:pt x="222274" y="57217"/>
                  </a:cubicBezTo>
                  <a:cubicBezTo>
                    <a:pt x="249791" y="51925"/>
                    <a:pt x="397957" y="9063"/>
                    <a:pt x="419124" y="3242"/>
                  </a:cubicBezTo>
                  <a:cubicBezTo>
                    <a:pt x="440291" y="-2579"/>
                    <a:pt x="307470" y="19646"/>
                    <a:pt x="349274" y="22292"/>
                  </a:cubicBezTo>
                  <a:cubicBezTo>
                    <a:pt x="391078" y="24938"/>
                    <a:pt x="656720" y="22821"/>
                    <a:pt x="669949" y="19117"/>
                  </a:cubicBezTo>
                  <a:cubicBezTo>
                    <a:pt x="683178" y="15413"/>
                    <a:pt x="486857" y="1125"/>
                    <a:pt x="428649" y="67"/>
                  </a:cubicBezTo>
                  <a:cubicBezTo>
                    <a:pt x="370441" y="-991"/>
                    <a:pt x="370970" y="10650"/>
                    <a:pt x="320699" y="12767"/>
                  </a:cubicBezTo>
                  <a:cubicBezTo>
                    <a:pt x="270428" y="14884"/>
                    <a:pt x="140782" y="12238"/>
                    <a:pt x="127024" y="12767"/>
                  </a:cubicBezTo>
                  <a:cubicBezTo>
                    <a:pt x="113266" y="13296"/>
                    <a:pt x="261962" y="-991"/>
                    <a:pt x="238149" y="15942"/>
                  </a:cubicBezTo>
                  <a:cubicBezTo>
                    <a:pt x="214337" y="32875"/>
                    <a:pt x="-2622" y="117542"/>
                    <a:pt x="24" y="120717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2" name="フリーフォーム: 図形 1201">
              <a:extLst>
                <a:ext uri="{FF2B5EF4-FFF2-40B4-BE49-F238E27FC236}">
                  <a16:creationId xmlns:a16="http://schemas.microsoft.com/office/drawing/2014/main" id="{A8F80092-D189-4DEC-B969-1FDBB1E1CB1D}"/>
                </a:ext>
              </a:extLst>
            </p:cNvPr>
            <p:cNvSpPr/>
            <p:nvPr/>
          </p:nvSpPr>
          <p:spPr>
            <a:xfrm>
              <a:off x="4010402" y="6270242"/>
              <a:ext cx="949508" cy="337303"/>
            </a:xfrm>
            <a:custGeom>
              <a:avLst/>
              <a:gdLst>
                <a:gd name="connsiteX0" fmla="*/ 948948 w 949508"/>
                <a:gd name="connsiteY0" fmla="*/ 383 h 337303"/>
                <a:gd name="connsiteX1" fmla="*/ 634623 w 949508"/>
                <a:gd name="connsiteY1" fmla="*/ 228983 h 337303"/>
                <a:gd name="connsiteX2" fmla="*/ 675898 w 949508"/>
                <a:gd name="connsiteY2" fmla="*/ 168658 h 337303"/>
                <a:gd name="connsiteX3" fmla="*/ 364748 w 949508"/>
                <a:gd name="connsiteY3" fmla="*/ 330583 h 337303"/>
                <a:gd name="connsiteX4" fmla="*/ 510798 w 949508"/>
                <a:gd name="connsiteY4" fmla="*/ 305183 h 337303"/>
                <a:gd name="connsiteX5" fmla="*/ 177423 w 949508"/>
                <a:gd name="connsiteY5" fmla="*/ 292483 h 337303"/>
                <a:gd name="connsiteX6" fmla="*/ 5973 w 949508"/>
                <a:gd name="connsiteY6" fmla="*/ 292483 h 337303"/>
                <a:gd name="connsiteX7" fmla="*/ 383798 w 949508"/>
                <a:gd name="connsiteY7" fmla="*/ 251208 h 337303"/>
                <a:gd name="connsiteX8" fmla="*/ 390148 w 949508"/>
                <a:gd name="connsiteY8" fmla="*/ 241683 h 337303"/>
                <a:gd name="connsiteX9" fmla="*/ 564773 w 949508"/>
                <a:gd name="connsiteY9" fmla="*/ 178183 h 337303"/>
                <a:gd name="connsiteX10" fmla="*/ 545723 w 949508"/>
                <a:gd name="connsiteY10" fmla="*/ 175008 h 337303"/>
                <a:gd name="connsiteX11" fmla="*/ 948948 w 949508"/>
                <a:gd name="connsiteY11" fmla="*/ 383 h 337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49508" h="337303">
                  <a:moveTo>
                    <a:pt x="948948" y="383"/>
                  </a:moveTo>
                  <a:cubicBezTo>
                    <a:pt x="963765" y="9379"/>
                    <a:pt x="680131" y="200937"/>
                    <a:pt x="634623" y="228983"/>
                  </a:cubicBezTo>
                  <a:cubicBezTo>
                    <a:pt x="589115" y="257029"/>
                    <a:pt x="720877" y="151725"/>
                    <a:pt x="675898" y="168658"/>
                  </a:cubicBezTo>
                  <a:cubicBezTo>
                    <a:pt x="630919" y="185591"/>
                    <a:pt x="392265" y="307829"/>
                    <a:pt x="364748" y="330583"/>
                  </a:cubicBezTo>
                  <a:cubicBezTo>
                    <a:pt x="337231" y="353337"/>
                    <a:pt x="542019" y="311533"/>
                    <a:pt x="510798" y="305183"/>
                  </a:cubicBezTo>
                  <a:cubicBezTo>
                    <a:pt x="479577" y="298833"/>
                    <a:pt x="261560" y="294600"/>
                    <a:pt x="177423" y="292483"/>
                  </a:cubicBezTo>
                  <a:cubicBezTo>
                    <a:pt x="93286" y="290366"/>
                    <a:pt x="-28423" y="299362"/>
                    <a:pt x="5973" y="292483"/>
                  </a:cubicBezTo>
                  <a:cubicBezTo>
                    <a:pt x="40369" y="285604"/>
                    <a:pt x="319769" y="259675"/>
                    <a:pt x="383798" y="251208"/>
                  </a:cubicBezTo>
                  <a:cubicBezTo>
                    <a:pt x="447827" y="242741"/>
                    <a:pt x="359986" y="253854"/>
                    <a:pt x="390148" y="241683"/>
                  </a:cubicBezTo>
                  <a:cubicBezTo>
                    <a:pt x="420310" y="229512"/>
                    <a:pt x="538844" y="189296"/>
                    <a:pt x="564773" y="178183"/>
                  </a:cubicBezTo>
                  <a:cubicBezTo>
                    <a:pt x="590702" y="167071"/>
                    <a:pt x="488573" y="206758"/>
                    <a:pt x="545723" y="175008"/>
                  </a:cubicBezTo>
                  <a:cubicBezTo>
                    <a:pt x="602873" y="143258"/>
                    <a:pt x="934131" y="-8613"/>
                    <a:pt x="948948" y="383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3" name="フリーフォーム: 図形 1202">
              <a:extLst>
                <a:ext uri="{FF2B5EF4-FFF2-40B4-BE49-F238E27FC236}">
                  <a16:creationId xmlns:a16="http://schemas.microsoft.com/office/drawing/2014/main" id="{9A4B4B21-3CFA-440C-A5D5-F119F8048F12}"/>
                </a:ext>
              </a:extLst>
            </p:cNvPr>
            <p:cNvSpPr/>
            <p:nvPr/>
          </p:nvSpPr>
          <p:spPr>
            <a:xfrm>
              <a:off x="5855656" y="6308739"/>
              <a:ext cx="765045" cy="425469"/>
            </a:xfrm>
            <a:custGeom>
              <a:avLst/>
              <a:gdLst>
                <a:gd name="connsiteX0" fmla="*/ 176844 w 765045"/>
                <a:gd name="connsiteY0" fmla="*/ 63486 h 425469"/>
                <a:gd name="connsiteX1" fmla="*/ 481644 w 765045"/>
                <a:gd name="connsiteY1" fmla="*/ 171436 h 425469"/>
                <a:gd name="connsiteX2" fmla="*/ 465769 w 765045"/>
                <a:gd name="connsiteY2" fmla="*/ 168261 h 425469"/>
                <a:gd name="connsiteX3" fmla="*/ 656269 w 765045"/>
                <a:gd name="connsiteY3" fmla="*/ 165086 h 425469"/>
                <a:gd name="connsiteX4" fmla="*/ 653094 w 765045"/>
                <a:gd name="connsiteY4" fmla="*/ 146036 h 425469"/>
                <a:gd name="connsiteX5" fmla="*/ 764219 w 765045"/>
                <a:gd name="connsiteY5" fmla="*/ 76186 h 425469"/>
                <a:gd name="connsiteX6" fmla="*/ 586419 w 765045"/>
                <a:gd name="connsiteY6" fmla="*/ 184136 h 425469"/>
                <a:gd name="connsiteX7" fmla="*/ 668969 w 765045"/>
                <a:gd name="connsiteY7" fmla="*/ 203186 h 425469"/>
                <a:gd name="connsiteX8" fmla="*/ 468944 w 765045"/>
                <a:gd name="connsiteY8" fmla="*/ 215886 h 425469"/>
                <a:gd name="connsiteX9" fmla="*/ 411794 w 765045"/>
                <a:gd name="connsiteY9" fmla="*/ 206361 h 425469"/>
                <a:gd name="connsiteX10" fmla="*/ 592769 w 765045"/>
                <a:gd name="connsiteY10" fmla="*/ 253986 h 425469"/>
                <a:gd name="connsiteX11" fmla="*/ 291144 w 765045"/>
                <a:gd name="connsiteY11" fmla="*/ 180961 h 425469"/>
                <a:gd name="connsiteX12" fmla="*/ 418144 w 765045"/>
                <a:gd name="connsiteY12" fmla="*/ 244461 h 425469"/>
                <a:gd name="connsiteX13" fmla="*/ 221294 w 765045"/>
                <a:gd name="connsiteY13" fmla="*/ 193661 h 425469"/>
                <a:gd name="connsiteX14" fmla="*/ 634044 w 765045"/>
                <a:gd name="connsiteY14" fmla="*/ 384161 h 425469"/>
                <a:gd name="connsiteX15" fmla="*/ 307019 w 765045"/>
                <a:gd name="connsiteY15" fmla="*/ 352411 h 425469"/>
                <a:gd name="connsiteX16" fmla="*/ 630869 w 765045"/>
                <a:gd name="connsiteY16" fmla="*/ 425436 h 425469"/>
                <a:gd name="connsiteX17" fmla="*/ 335594 w 765045"/>
                <a:gd name="connsiteY17" fmla="*/ 361936 h 425469"/>
                <a:gd name="connsiteX18" fmla="*/ 427669 w 765045"/>
                <a:gd name="connsiteY18" fmla="*/ 371461 h 425469"/>
                <a:gd name="connsiteX19" fmla="*/ 113344 w 765045"/>
                <a:gd name="connsiteY19" fmla="*/ 168261 h 425469"/>
                <a:gd name="connsiteX20" fmla="*/ 5394 w 765045"/>
                <a:gd name="connsiteY20" fmla="*/ 9511 h 425469"/>
                <a:gd name="connsiteX21" fmla="*/ 259394 w 765045"/>
                <a:gd name="connsiteY21" fmla="*/ 253986 h 425469"/>
                <a:gd name="connsiteX22" fmla="*/ 116519 w 765045"/>
                <a:gd name="connsiteY22" fmla="*/ 82536 h 425469"/>
                <a:gd name="connsiteX23" fmla="*/ 364169 w 765045"/>
                <a:gd name="connsiteY23" fmla="*/ 203186 h 425469"/>
                <a:gd name="connsiteX24" fmla="*/ 78419 w 765045"/>
                <a:gd name="connsiteY24" fmla="*/ 6336 h 425469"/>
                <a:gd name="connsiteX25" fmla="*/ 176844 w 765045"/>
                <a:gd name="connsiteY25" fmla="*/ 63486 h 425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765045" h="425469">
                  <a:moveTo>
                    <a:pt x="176844" y="63486"/>
                  </a:moveTo>
                  <a:cubicBezTo>
                    <a:pt x="244048" y="91003"/>
                    <a:pt x="433490" y="153974"/>
                    <a:pt x="481644" y="171436"/>
                  </a:cubicBezTo>
                  <a:cubicBezTo>
                    <a:pt x="529798" y="188898"/>
                    <a:pt x="436665" y="169319"/>
                    <a:pt x="465769" y="168261"/>
                  </a:cubicBezTo>
                  <a:cubicBezTo>
                    <a:pt x="494873" y="167203"/>
                    <a:pt x="625048" y="168790"/>
                    <a:pt x="656269" y="165086"/>
                  </a:cubicBezTo>
                  <a:cubicBezTo>
                    <a:pt x="687490" y="161382"/>
                    <a:pt x="635102" y="160853"/>
                    <a:pt x="653094" y="146036"/>
                  </a:cubicBezTo>
                  <a:cubicBezTo>
                    <a:pt x="671086" y="131219"/>
                    <a:pt x="775331" y="69836"/>
                    <a:pt x="764219" y="76186"/>
                  </a:cubicBezTo>
                  <a:cubicBezTo>
                    <a:pt x="753107" y="82536"/>
                    <a:pt x="602294" y="162969"/>
                    <a:pt x="586419" y="184136"/>
                  </a:cubicBezTo>
                  <a:cubicBezTo>
                    <a:pt x="570544" y="205303"/>
                    <a:pt x="688548" y="197894"/>
                    <a:pt x="668969" y="203186"/>
                  </a:cubicBezTo>
                  <a:cubicBezTo>
                    <a:pt x="649390" y="208478"/>
                    <a:pt x="511806" y="215357"/>
                    <a:pt x="468944" y="215886"/>
                  </a:cubicBezTo>
                  <a:cubicBezTo>
                    <a:pt x="426082" y="216415"/>
                    <a:pt x="391157" y="200011"/>
                    <a:pt x="411794" y="206361"/>
                  </a:cubicBezTo>
                  <a:cubicBezTo>
                    <a:pt x="432431" y="212711"/>
                    <a:pt x="612877" y="258219"/>
                    <a:pt x="592769" y="253986"/>
                  </a:cubicBezTo>
                  <a:cubicBezTo>
                    <a:pt x="572661" y="249753"/>
                    <a:pt x="320248" y="182548"/>
                    <a:pt x="291144" y="180961"/>
                  </a:cubicBezTo>
                  <a:cubicBezTo>
                    <a:pt x="262040" y="179374"/>
                    <a:pt x="429786" y="242344"/>
                    <a:pt x="418144" y="244461"/>
                  </a:cubicBezTo>
                  <a:cubicBezTo>
                    <a:pt x="406502" y="246578"/>
                    <a:pt x="185311" y="170378"/>
                    <a:pt x="221294" y="193661"/>
                  </a:cubicBezTo>
                  <a:cubicBezTo>
                    <a:pt x="257277" y="216944"/>
                    <a:pt x="619757" y="357703"/>
                    <a:pt x="634044" y="384161"/>
                  </a:cubicBezTo>
                  <a:cubicBezTo>
                    <a:pt x="648331" y="410619"/>
                    <a:pt x="307548" y="345532"/>
                    <a:pt x="307019" y="352411"/>
                  </a:cubicBezTo>
                  <a:cubicBezTo>
                    <a:pt x="306490" y="359290"/>
                    <a:pt x="626107" y="423849"/>
                    <a:pt x="630869" y="425436"/>
                  </a:cubicBezTo>
                  <a:cubicBezTo>
                    <a:pt x="635631" y="427023"/>
                    <a:pt x="369461" y="370932"/>
                    <a:pt x="335594" y="361936"/>
                  </a:cubicBezTo>
                  <a:cubicBezTo>
                    <a:pt x="301727" y="352940"/>
                    <a:pt x="464711" y="403740"/>
                    <a:pt x="427669" y="371461"/>
                  </a:cubicBezTo>
                  <a:cubicBezTo>
                    <a:pt x="390627" y="339182"/>
                    <a:pt x="183723" y="228586"/>
                    <a:pt x="113344" y="168261"/>
                  </a:cubicBezTo>
                  <a:cubicBezTo>
                    <a:pt x="42965" y="107936"/>
                    <a:pt x="-18948" y="-4776"/>
                    <a:pt x="5394" y="9511"/>
                  </a:cubicBezTo>
                  <a:cubicBezTo>
                    <a:pt x="29736" y="23798"/>
                    <a:pt x="240873" y="241815"/>
                    <a:pt x="259394" y="253986"/>
                  </a:cubicBezTo>
                  <a:cubicBezTo>
                    <a:pt x="277915" y="266157"/>
                    <a:pt x="99057" y="91003"/>
                    <a:pt x="116519" y="82536"/>
                  </a:cubicBezTo>
                  <a:cubicBezTo>
                    <a:pt x="133981" y="74069"/>
                    <a:pt x="370519" y="215886"/>
                    <a:pt x="364169" y="203186"/>
                  </a:cubicBezTo>
                  <a:cubicBezTo>
                    <a:pt x="357819" y="190486"/>
                    <a:pt x="113873" y="31207"/>
                    <a:pt x="78419" y="6336"/>
                  </a:cubicBezTo>
                  <a:cubicBezTo>
                    <a:pt x="42965" y="-18535"/>
                    <a:pt x="109640" y="35969"/>
                    <a:pt x="176844" y="63486"/>
                  </a:cubicBezTo>
                  <a:close/>
                </a:path>
              </a:pathLst>
            </a:custGeom>
            <a:solidFill>
              <a:schemeClr val="accent1">
                <a:alpha val="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4" name="フリーフォーム: 図形 1203">
              <a:extLst>
                <a:ext uri="{FF2B5EF4-FFF2-40B4-BE49-F238E27FC236}">
                  <a16:creationId xmlns:a16="http://schemas.microsoft.com/office/drawing/2014/main" id="{130160EC-CC57-4D94-AC1C-5972D8FA22C7}"/>
                </a:ext>
              </a:extLst>
            </p:cNvPr>
            <p:cNvSpPr/>
            <p:nvPr/>
          </p:nvSpPr>
          <p:spPr>
            <a:xfrm>
              <a:off x="6591300" y="9096375"/>
              <a:ext cx="1590732" cy="219533"/>
            </a:xfrm>
            <a:custGeom>
              <a:avLst/>
              <a:gdLst>
                <a:gd name="connsiteX0" fmla="*/ 0 w 1590732"/>
                <a:gd name="connsiteY0" fmla="*/ 0 h 219533"/>
                <a:gd name="connsiteX1" fmla="*/ 527050 w 1590732"/>
                <a:gd name="connsiteY1" fmla="*/ 9525 h 219533"/>
                <a:gd name="connsiteX2" fmla="*/ 479425 w 1590732"/>
                <a:gd name="connsiteY2" fmla="*/ 9525 h 219533"/>
                <a:gd name="connsiteX3" fmla="*/ 977900 w 1590732"/>
                <a:gd name="connsiteY3" fmla="*/ 12700 h 219533"/>
                <a:gd name="connsiteX4" fmla="*/ 942975 w 1590732"/>
                <a:gd name="connsiteY4" fmla="*/ 12700 h 219533"/>
                <a:gd name="connsiteX5" fmla="*/ 1203325 w 1590732"/>
                <a:gd name="connsiteY5" fmla="*/ 34925 h 219533"/>
                <a:gd name="connsiteX6" fmla="*/ 1387475 w 1590732"/>
                <a:gd name="connsiteY6" fmla="*/ 85725 h 219533"/>
                <a:gd name="connsiteX7" fmla="*/ 1266825 w 1590732"/>
                <a:gd name="connsiteY7" fmla="*/ 22225 h 219533"/>
                <a:gd name="connsiteX8" fmla="*/ 1590675 w 1590732"/>
                <a:gd name="connsiteY8" fmla="*/ 219075 h 219533"/>
                <a:gd name="connsiteX9" fmla="*/ 1238250 w 1590732"/>
                <a:gd name="connsiteY9" fmla="*/ 76200 h 219533"/>
                <a:gd name="connsiteX10" fmla="*/ 806450 w 1590732"/>
                <a:gd name="connsiteY10" fmla="*/ 63500 h 219533"/>
                <a:gd name="connsiteX11" fmla="*/ 971550 w 1590732"/>
                <a:gd name="connsiteY11" fmla="*/ 38100 h 219533"/>
                <a:gd name="connsiteX12" fmla="*/ 663575 w 1590732"/>
                <a:gd name="connsiteY12" fmla="*/ 9525 h 219533"/>
                <a:gd name="connsiteX13" fmla="*/ 0 w 1590732"/>
                <a:gd name="connsiteY13" fmla="*/ 0 h 219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90732" h="219533">
                  <a:moveTo>
                    <a:pt x="0" y="0"/>
                  </a:moveTo>
                  <a:lnTo>
                    <a:pt x="527050" y="9525"/>
                  </a:lnTo>
                  <a:cubicBezTo>
                    <a:pt x="606954" y="11112"/>
                    <a:pt x="479425" y="9525"/>
                    <a:pt x="479425" y="9525"/>
                  </a:cubicBezTo>
                  <a:lnTo>
                    <a:pt x="977900" y="12700"/>
                  </a:lnTo>
                  <a:cubicBezTo>
                    <a:pt x="1055158" y="13229"/>
                    <a:pt x="905404" y="8996"/>
                    <a:pt x="942975" y="12700"/>
                  </a:cubicBezTo>
                  <a:cubicBezTo>
                    <a:pt x="980546" y="16404"/>
                    <a:pt x="1129242" y="22754"/>
                    <a:pt x="1203325" y="34925"/>
                  </a:cubicBezTo>
                  <a:cubicBezTo>
                    <a:pt x="1277408" y="47096"/>
                    <a:pt x="1376892" y="87842"/>
                    <a:pt x="1387475" y="85725"/>
                  </a:cubicBezTo>
                  <a:cubicBezTo>
                    <a:pt x="1398058" y="83608"/>
                    <a:pt x="1232958" y="0"/>
                    <a:pt x="1266825" y="22225"/>
                  </a:cubicBezTo>
                  <a:cubicBezTo>
                    <a:pt x="1300692" y="44450"/>
                    <a:pt x="1595437" y="210079"/>
                    <a:pt x="1590675" y="219075"/>
                  </a:cubicBezTo>
                  <a:cubicBezTo>
                    <a:pt x="1585913" y="228071"/>
                    <a:pt x="1368954" y="102129"/>
                    <a:pt x="1238250" y="76200"/>
                  </a:cubicBezTo>
                  <a:cubicBezTo>
                    <a:pt x="1107546" y="50271"/>
                    <a:pt x="850900" y="69850"/>
                    <a:pt x="806450" y="63500"/>
                  </a:cubicBezTo>
                  <a:cubicBezTo>
                    <a:pt x="762000" y="57150"/>
                    <a:pt x="995362" y="47096"/>
                    <a:pt x="971550" y="38100"/>
                  </a:cubicBezTo>
                  <a:cubicBezTo>
                    <a:pt x="947738" y="29104"/>
                    <a:pt x="663575" y="9525"/>
                    <a:pt x="663575" y="9525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5" name="フリーフォーム: 図形 1204">
              <a:extLst>
                <a:ext uri="{FF2B5EF4-FFF2-40B4-BE49-F238E27FC236}">
                  <a16:creationId xmlns:a16="http://schemas.microsoft.com/office/drawing/2014/main" id="{A4101A7C-25E9-49DC-88B3-3B12363ADEF0}"/>
                </a:ext>
              </a:extLst>
            </p:cNvPr>
            <p:cNvSpPr/>
            <p:nvPr/>
          </p:nvSpPr>
          <p:spPr>
            <a:xfrm>
              <a:off x="6580989" y="9066037"/>
              <a:ext cx="899838" cy="66762"/>
            </a:xfrm>
            <a:custGeom>
              <a:avLst/>
              <a:gdLst>
                <a:gd name="connsiteX0" fmla="*/ 786 w 899838"/>
                <a:gd name="connsiteY0" fmla="*/ 65263 h 66762"/>
                <a:gd name="connsiteX1" fmla="*/ 359561 w 899838"/>
                <a:gd name="connsiteY1" fmla="*/ 46213 h 66762"/>
                <a:gd name="connsiteX2" fmla="*/ 378611 w 899838"/>
                <a:gd name="connsiteY2" fmla="*/ 39863 h 66762"/>
                <a:gd name="connsiteX3" fmla="*/ 889786 w 899838"/>
                <a:gd name="connsiteY3" fmla="*/ 39863 h 66762"/>
                <a:gd name="connsiteX4" fmla="*/ 565936 w 899838"/>
                <a:gd name="connsiteY4" fmla="*/ 33513 h 66762"/>
                <a:gd name="connsiteX5" fmla="*/ 899311 w 899838"/>
                <a:gd name="connsiteY5" fmla="*/ 17638 h 66762"/>
                <a:gd name="connsiteX6" fmla="*/ 470686 w 899838"/>
                <a:gd name="connsiteY6" fmla="*/ 1763 h 66762"/>
                <a:gd name="connsiteX7" fmla="*/ 786 w 899838"/>
                <a:gd name="connsiteY7" fmla="*/ 65263 h 66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9838" h="66762">
                  <a:moveTo>
                    <a:pt x="786" y="65263"/>
                  </a:moveTo>
                  <a:cubicBezTo>
                    <a:pt x="-17735" y="72671"/>
                    <a:pt x="296590" y="50446"/>
                    <a:pt x="359561" y="46213"/>
                  </a:cubicBezTo>
                  <a:cubicBezTo>
                    <a:pt x="422532" y="41980"/>
                    <a:pt x="290240" y="40921"/>
                    <a:pt x="378611" y="39863"/>
                  </a:cubicBezTo>
                  <a:cubicBezTo>
                    <a:pt x="466982" y="38805"/>
                    <a:pt x="889786" y="39863"/>
                    <a:pt x="889786" y="39863"/>
                  </a:cubicBezTo>
                  <a:cubicBezTo>
                    <a:pt x="921007" y="38805"/>
                    <a:pt x="564349" y="37217"/>
                    <a:pt x="565936" y="33513"/>
                  </a:cubicBezTo>
                  <a:cubicBezTo>
                    <a:pt x="567523" y="29809"/>
                    <a:pt x="915186" y="22930"/>
                    <a:pt x="899311" y="17638"/>
                  </a:cubicBezTo>
                  <a:cubicBezTo>
                    <a:pt x="883436" y="12346"/>
                    <a:pt x="619911" y="-5645"/>
                    <a:pt x="470686" y="1763"/>
                  </a:cubicBezTo>
                  <a:cubicBezTo>
                    <a:pt x="321461" y="9171"/>
                    <a:pt x="19307" y="57855"/>
                    <a:pt x="786" y="652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6" name="フリーフォーム: 図形 1205">
              <a:extLst>
                <a:ext uri="{FF2B5EF4-FFF2-40B4-BE49-F238E27FC236}">
                  <a16:creationId xmlns:a16="http://schemas.microsoft.com/office/drawing/2014/main" id="{BF7BC793-32B3-4D27-9A9B-D004BDF6C9EF}"/>
                </a:ext>
              </a:extLst>
            </p:cNvPr>
            <p:cNvSpPr/>
            <p:nvPr/>
          </p:nvSpPr>
          <p:spPr>
            <a:xfrm>
              <a:off x="6681980" y="9156700"/>
              <a:ext cx="1254244" cy="130177"/>
            </a:xfrm>
            <a:custGeom>
              <a:avLst/>
              <a:gdLst>
                <a:gd name="connsiteX0" fmla="*/ 4570 w 1254244"/>
                <a:gd name="connsiteY0" fmla="*/ 25400 h 130177"/>
                <a:gd name="connsiteX1" fmla="*/ 811020 w 1254244"/>
                <a:gd name="connsiteY1" fmla="*/ 34925 h 130177"/>
                <a:gd name="connsiteX2" fmla="*/ 630045 w 1254244"/>
                <a:gd name="connsiteY2" fmla="*/ 25400 h 130177"/>
                <a:gd name="connsiteX3" fmla="*/ 1011045 w 1254244"/>
                <a:gd name="connsiteY3" fmla="*/ 9525 h 130177"/>
                <a:gd name="connsiteX4" fmla="*/ 1252345 w 1254244"/>
                <a:gd name="connsiteY4" fmla="*/ 130175 h 130177"/>
                <a:gd name="connsiteX5" fmla="*/ 1125345 w 1254244"/>
                <a:gd name="connsiteY5" fmla="*/ 12700 h 130177"/>
                <a:gd name="connsiteX6" fmla="*/ 1157095 w 1254244"/>
                <a:gd name="connsiteY6" fmla="*/ 41275 h 130177"/>
                <a:gd name="connsiteX7" fmla="*/ 779270 w 1254244"/>
                <a:gd name="connsiteY7" fmla="*/ 0 h 130177"/>
                <a:gd name="connsiteX8" fmla="*/ 483995 w 1254244"/>
                <a:gd name="connsiteY8" fmla="*/ 12700 h 130177"/>
                <a:gd name="connsiteX9" fmla="*/ 258570 w 1254244"/>
                <a:gd name="connsiteY9" fmla="*/ 12700 h 130177"/>
                <a:gd name="connsiteX10" fmla="*/ 474470 w 1254244"/>
                <a:gd name="connsiteY10" fmla="*/ 6350 h 130177"/>
                <a:gd name="connsiteX11" fmla="*/ 4570 w 1254244"/>
                <a:gd name="connsiteY11" fmla="*/ 25400 h 130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54244" h="130177">
                  <a:moveTo>
                    <a:pt x="4570" y="25400"/>
                  </a:moveTo>
                  <a:cubicBezTo>
                    <a:pt x="60661" y="30162"/>
                    <a:pt x="706774" y="34925"/>
                    <a:pt x="811020" y="34925"/>
                  </a:cubicBezTo>
                  <a:cubicBezTo>
                    <a:pt x="915266" y="34925"/>
                    <a:pt x="596707" y="29633"/>
                    <a:pt x="630045" y="25400"/>
                  </a:cubicBezTo>
                  <a:cubicBezTo>
                    <a:pt x="663383" y="21167"/>
                    <a:pt x="907328" y="-7937"/>
                    <a:pt x="1011045" y="9525"/>
                  </a:cubicBezTo>
                  <a:cubicBezTo>
                    <a:pt x="1114762" y="26987"/>
                    <a:pt x="1233295" y="129646"/>
                    <a:pt x="1252345" y="130175"/>
                  </a:cubicBezTo>
                  <a:cubicBezTo>
                    <a:pt x="1271395" y="130704"/>
                    <a:pt x="1141220" y="27517"/>
                    <a:pt x="1125345" y="12700"/>
                  </a:cubicBezTo>
                  <a:cubicBezTo>
                    <a:pt x="1109470" y="-2117"/>
                    <a:pt x="1214774" y="43392"/>
                    <a:pt x="1157095" y="41275"/>
                  </a:cubicBezTo>
                  <a:cubicBezTo>
                    <a:pt x="1099416" y="39158"/>
                    <a:pt x="891453" y="4762"/>
                    <a:pt x="779270" y="0"/>
                  </a:cubicBezTo>
                  <a:lnTo>
                    <a:pt x="483995" y="12700"/>
                  </a:lnTo>
                  <a:cubicBezTo>
                    <a:pt x="397212" y="14817"/>
                    <a:pt x="260158" y="13758"/>
                    <a:pt x="258570" y="12700"/>
                  </a:cubicBezTo>
                  <a:cubicBezTo>
                    <a:pt x="256982" y="11642"/>
                    <a:pt x="522624" y="7408"/>
                    <a:pt x="474470" y="6350"/>
                  </a:cubicBezTo>
                  <a:cubicBezTo>
                    <a:pt x="426316" y="5292"/>
                    <a:pt x="-51521" y="20638"/>
                    <a:pt x="4570" y="254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7" name="フリーフォーム: 図形 1206">
              <a:extLst>
                <a:ext uri="{FF2B5EF4-FFF2-40B4-BE49-F238E27FC236}">
                  <a16:creationId xmlns:a16="http://schemas.microsoft.com/office/drawing/2014/main" id="{9925CDBB-D3CB-4D1C-B801-0C00808D68DB}"/>
                </a:ext>
              </a:extLst>
            </p:cNvPr>
            <p:cNvSpPr/>
            <p:nvPr/>
          </p:nvSpPr>
          <p:spPr>
            <a:xfrm>
              <a:off x="6528419" y="9324964"/>
              <a:ext cx="1647592" cy="1170257"/>
            </a:xfrm>
            <a:custGeom>
              <a:avLst/>
              <a:gdLst>
                <a:gd name="connsiteX0" fmla="*/ 1644031 w 1647592"/>
                <a:gd name="connsiteY0" fmla="*/ 3186 h 1170257"/>
                <a:gd name="connsiteX1" fmla="*/ 1170956 w 1647592"/>
                <a:gd name="connsiteY1" fmla="*/ 403236 h 1170257"/>
                <a:gd name="connsiteX2" fmla="*/ 1361456 w 1647592"/>
                <a:gd name="connsiteY2" fmla="*/ 244486 h 1170257"/>
                <a:gd name="connsiteX3" fmla="*/ 904256 w 1647592"/>
                <a:gd name="connsiteY3" fmla="*/ 625486 h 1170257"/>
                <a:gd name="connsiteX4" fmla="*/ 942356 w 1647592"/>
                <a:gd name="connsiteY4" fmla="*/ 603261 h 1170257"/>
                <a:gd name="connsiteX5" fmla="*/ 561356 w 1647592"/>
                <a:gd name="connsiteY5" fmla="*/ 946161 h 1170257"/>
                <a:gd name="connsiteX6" fmla="*/ 567706 w 1647592"/>
                <a:gd name="connsiteY6" fmla="*/ 946161 h 1170257"/>
                <a:gd name="connsiteX7" fmla="*/ 161306 w 1647592"/>
                <a:gd name="connsiteY7" fmla="*/ 1143011 h 1170257"/>
                <a:gd name="connsiteX8" fmla="*/ 24781 w 1647592"/>
                <a:gd name="connsiteY8" fmla="*/ 1143011 h 1170257"/>
                <a:gd name="connsiteX9" fmla="*/ 631206 w 1647592"/>
                <a:gd name="connsiteY9" fmla="*/ 904886 h 1170257"/>
                <a:gd name="connsiteX10" fmla="*/ 847106 w 1647592"/>
                <a:gd name="connsiteY10" fmla="*/ 723911 h 1170257"/>
                <a:gd name="connsiteX11" fmla="*/ 897906 w 1647592"/>
                <a:gd name="connsiteY11" fmla="*/ 701686 h 1170257"/>
                <a:gd name="connsiteX12" fmla="*/ 1453531 w 1647592"/>
                <a:gd name="connsiteY12" fmla="*/ 136536 h 1170257"/>
                <a:gd name="connsiteX13" fmla="*/ 1393206 w 1647592"/>
                <a:gd name="connsiteY13" fmla="*/ 212736 h 1170257"/>
                <a:gd name="connsiteX14" fmla="*/ 1644031 w 1647592"/>
                <a:gd name="connsiteY14" fmla="*/ 3186 h 1170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47592" h="1170257">
                  <a:moveTo>
                    <a:pt x="1644031" y="3186"/>
                  </a:moveTo>
                  <a:cubicBezTo>
                    <a:pt x="1606989" y="34936"/>
                    <a:pt x="1218052" y="363019"/>
                    <a:pt x="1170956" y="403236"/>
                  </a:cubicBezTo>
                  <a:cubicBezTo>
                    <a:pt x="1123860" y="443453"/>
                    <a:pt x="1361456" y="244486"/>
                    <a:pt x="1361456" y="244486"/>
                  </a:cubicBezTo>
                  <a:lnTo>
                    <a:pt x="904256" y="625486"/>
                  </a:lnTo>
                  <a:cubicBezTo>
                    <a:pt x="834406" y="685282"/>
                    <a:pt x="999506" y="549815"/>
                    <a:pt x="942356" y="603261"/>
                  </a:cubicBezTo>
                  <a:cubicBezTo>
                    <a:pt x="885206" y="656707"/>
                    <a:pt x="623798" y="889011"/>
                    <a:pt x="561356" y="946161"/>
                  </a:cubicBezTo>
                  <a:cubicBezTo>
                    <a:pt x="498914" y="1003311"/>
                    <a:pt x="567706" y="946161"/>
                    <a:pt x="567706" y="946161"/>
                  </a:cubicBezTo>
                  <a:cubicBezTo>
                    <a:pt x="501031" y="978969"/>
                    <a:pt x="251793" y="1110203"/>
                    <a:pt x="161306" y="1143011"/>
                  </a:cubicBezTo>
                  <a:cubicBezTo>
                    <a:pt x="70819" y="1175819"/>
                    <a:pt x="-53536" y="1182698"/>
                    <a:pt x="24781" y="1143011"/>
                  </a:cubicBezTo>
                  <a:cubicBezTo>
                    <a:pt x="103098" y="1103324"/>
                    <a:pt x="494152" y="974736"/>
                    <a:pt x="631206" y="904886"/>
                  </a:cubicBezTo>
                  <a:cubicBezTo>
                    <a:pt x="768260" y="835036"/>
                    <a:pt x="802656" y="757778"/>
                    <a:pt x="847106" y="723911"/>
                  </a:cubicBezTo>
                  <a:cubicBezTo>
                    <a:pt x="891556" y="690044"/>
                    <a:pt x="796835" y="799582"/>
                    <a:pt x="897906" y="701686"/>
                  </a:cubicBezTo>
                  <a:cubicBezTo>
                    <a:pt x="998977" y="603790"/>
                    <a:pt x="1370981" y="218028"/>
                    <a:pt x="1453531" y="136536"/>
                  </a:cubicBezTo>
                  <a:cubicBezTo>
                    <a:pt x="1536081" y="55044"/>
                    <a:pt x="1368864" y="238665"/>
                    <a:pt x="1393206" y="212736"/>
                  </a:cubicBezTo>
                  <a:cubicBezTo>
                    <a:pt x="1417548" y="186807"/>
                    <a:pt x="1681073" y="-28564"/>
                    <a:pt x="1644031" y="31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8" name="フリーフォーム: 図形 1207">
              <a:extLst>
                <a:ext uri="{FF2B5EF4-FFF2-40B4-BE49-F238E27FC236}">
                  <a16:creationId xmlns:a16="http://schemas.microsoft.com/office/drawing/2014/main" id="{41EBB485-29DC-46E3-B4B0-48E0A61DB18B}"/>
                </a:ext>
              </a:extLst>
            </p:cNvPr>
            <p:cNvSpPr/>
            <p:nvPr/>
          </p:nvSpPr>
          <p:spPr>
            <a:xfrm>
              <a:off x="6486007" y="9260002"/>
              <a:ext cx="1520088" cy="1173282"/>
            </a:xfrm>
            <a:custGeom>
              <a:avLst/>
              <a:gdLst>
                <a:gd name="connsiteX0" fmla="*/ 1518168 w 1520088"/>
                <a:gd name="connsiteY0" fmla="*/ 1473 h 1173282"/>
                <a:gd name="connsiteX1" fmla="*/ 1156218 w 1520088"/>
                <a:gd name="connsiteY1" fmla="*/ 357073 h 1173282"/>
                <a:gd name="connsiteX2" fmla="*/ 1241943 w 1520088"/>
                <a:gd name="connsiteY2" fmla="*/ 242773 h 1173282"/>
                <a:gd name="connsiteX3" fmla="*/ 984768 w 1520088"/>
                <a:gd name="connsiteY3" fmla="*/ 531698 h 1173282"/>
                <a:gd name="connsiteX4" fmla="*/ 1045093 w 1520088"/>
                <a:gd name="connsiteY4" fmla="*/ 487248 h 1173282"/>
                <a:gd name="connsiteX5" fmla="*/ 711718 w 1520088"/>
                <a:gd name="connsiteY5" fmla="*/ 842848 h 1173282"/>
                <a:gd name="connsiteX6" fmla="*/ 749818 w 1520088"/>
                <a:gd name="connsiteY6" fmla="*/ 839673 h 1173282"/>
                <a:gd name="connsiteX7" fmla="*/ 565668 w 1520088"/>
                <a:gd name="connsiteY7" fmla="*/ 992073 h 1173282"/>
                <a:gd name="connsiteX8" fmla="*/ 311668 w 1520088"/>
                <a:gd name="connsiteY8" fmla="*/ 1100023 h 1173282"/>
                <a:gd name="connsiteX9" fmla="*/ 438668 w 1520088"/>
                <a:gd name="connsiteY9" fmla="*/ 1042873 h 1173282"/>
                <a:gd name="connsiteX10" fmla="*/ 518 w 1520088"/>
                <a:gd name="connsiteY10" fmla="*/ 1173048 h 1173282"/>
                <a:gd name="connsiteX11" fmla="*/ 540268 w 1520088"/>
                <a:gd name="connsiteY11" fmla="*/ 1004773 h 1173282"/>
                <a:gd name="connsiteX12" fmla="*/ 860943 w 1520088"/>
                <a:gd name="connsiteY12" fmla="*/ 738073 h 1173282"/>
                <a:gd name="connsiteX13" fmla="*/ 886343 w 1520088"/>
                <a:gd name="connsiteY13" fmla="*/ 699973 h 1173282"/>
                <a:gd name="connsiteX14" fmla="*/ 1076843 w 1520088"/>
                <a:gd name="connsiteY14" fmla="*/ 430098 h 1173282"/>
                <a:gd name="connsiteX15" fmla="*/ 1060968 w 1520088"/>
                <a:gd name="connsiteY15" fmla="*/ 512648 h 1173282"/>
                <a:gd name="connsiteX16" fmla="*/ 1295918 w 1520088"/>
                <a:gd name="connsiteY16" fmla="*/ 230073 h 1173282"/>
                <a:gd name="connsiteX17" fmla="*/ 1299093 w 1520088"/>
                <a:gd name="connsiteY17" fmla="*/ 230073 h 1173282"/>
                <a:gd name="connsiteX18" fmla="*/ 1518168 w 1520088"/>
                <a:gd name="connsiteY18" fmla="*/ 1473 h 1173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520088" h="1173282">
                  <a:moveTo>
                    <a:pt x="1518168" y="1473"/>
                  </a:moveTo>
                  <a:cubicBezTo>
                    <a:pt x="1494355" y="22640"/>
                    <a:pt x="1202255" y="316856"/>
                    <a:pt x="1156218" y="357073"/>
                  </a:cubicBezTo>
                  <a:cubicBezTo>
                    <a:pt x="1110181" y="397290"/>
                    <a:pt x="1270518" y="213669"/>
                    <a:pt x="1241943" y="242773"/>
                  </a:cubicBezTo>
                  <a:cubicBezTo>
                    <a:pt x="1213368" y="271877"/>
                    <a:pt x="1017576" y="490952"/>
                    <a:pt x="984768" y="531698"/>
                  </a:cubicBezTo>
                  <a:cubicBezTo>
                    <a:pt x="951960" y="572444"/>
                    <a:pt x="1090601" y="435390"/>
                    <a:pt x="1045093" y="487248"/>
                  </a:cubicBezTo>
                  <a:cubicBezTo>
                    <a:pt x="999585" y="539106"/>
                    <a:pt x="760930" y="784111"/>
                    <a:pt x="711718" y="842848"/>
                  </a:cubicBezTo>
                  <a:cubicBezTo>
                    <a:pt x="662505" y="901586"/>
                    <a:pt x="774160" y="814802"/>
                    <a:pt x="749818" y="839673"/>
                  </a:cubicBezTo>
                  <a:cubicBezTo>
                    <a:pt x="725476" y="864544"/>
                    <a:pt x="638693" y="948681"/>
                    <a:pt x="565668" y="992073"/>
                  </a:cubicBezTo>
                  <a:cubicBezTo>
                    <a:pt x="492643" y="1035465"/>
                    <a:pt x="332835" y="1091556"/>
                    <a:pt x="311668" y="1100023"/>
                  </a:cubicBezTo>
                  <a:cubicBezTo>
                    <a:pt x="290501" y="1108490"/>
                    <a:pt x="490526" y="1030702"/>
                    <a:pt x="438668" y="1042873"/>
                  </a:cubicBezTo>
                  <a:cubicBezTo>
                    <a:pt x="386810" y="1055044"/>
                    <a:pt x="-16415" y="1179398"/>
                    <a:pt x="518" y="1173048"/>
                  </a:cubicBezTo>
                  <a:cubicBezTo>
                    <a:pt x="17451" y="1166698"/>
                    <a:pt x="396864" y="1077269"/>
                    <a:pt x="540268" y="1004773"/>
                  </a:cubicBezTo>
                  <a:cubicBezTo>
                    <a:pt x="683672" y="932277"/>
                    <a:pt x="803264" y="788873"/>
                    <a:pt x="860943" y="738073"/>
                  </a:cubicBezTo>
                  <a:cubicBezTo>
                    <a:pt x="918622" y="687273"/>
                    <a:pt x="886343" y="699973"/>
                    <a:pt x="886343" y="699973"/>
                  </a:cubicBezTo>
                  <a:cubicBezTo>
                    <a:pt x="922326" y="648644"/>
                    <a:pt x="1047739" y="461319"/>
                    <a:pt x="1076843" y="430098"/>
                  </a:cubicBezTo>
                  <a:cubicBezTo>
                    <a:pt x="1105947" y="398877"/>
                    <a:pt x="1024455" y="545986"/>
                    <a:pt x="1060968" y="512648"/>
                  </a:cubicBezTo>
                  <a:cubicBezTo>
                    <a:pt x="1097480" y="479311"/>
                    <a:pt x="1256231" y="277169"/>
                    <a:pt x="1295918" y="230073"/>
                  </a:cubicBezTo>
                  <a:cubicBezTo>
                    <a:pt x="1335605" y="182977"/>
                    <a:pt x="1260993" y="266585"/>
                    <a:pt x="1299093" y="230073"/>
                  </a:cubicBezTo>
                  <a:cubicBezTo>
                    <a:pt x="1337193" y="193561"/>
                    <a:pt x="1541981" y="-19694"/>
                    <a:pt x="1518168" y="14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9" name="フリーフォーム: 図形 1208">
              <a:extLst>
                <a:ext uri="{FF2B5EF4-FFF2-40B4-BE49-F238E27FC236}">
                  <a16:creationId xmlns:a16="http://schemas.microsoft.com/office/drawing/2014/main" id="{431C1C03-9570-4213-96A2-E1C635E07909}"/>
                </a:ext>
              </a:extLst>
            </p:cNvPr>
            <p:cNvSpPr/>
            <p:nvPr/>
          </p:nvSpPr>
          <p:spPr>
            <a:xfrm>
              <a:off x="3695700" y="10151533"/>
              <a:ext cx="2203813" cy="363293"/>
            </a:xfrm>
            <a:custGeom>
              <a:avLst/>
              <a:gdLst>
                <a:gd name="connsiteX0" fmla="*/ 0 w 2203813"/>
                <a:gd name="connsiteY0" fmla="*/ 0 h 363293"/>
                <a:gd name="connsiteX1" fmla="*/ 584200 w 2203813"/>
                <a:gd name="connsiteY1" fmla="*/ 275167 h 363293"/>
                <a:gd name="connsiteX2" fmla="*/ 541867 w 2203813"/>
                <a:gd name="connsiteY2" fmla="*/ 254000 h 363293"/>
                <a:gd name="connsiteX3" fmla="*/ 1185333 w 2203813"/>
                <a:gd name="connsiteY3" fmla="*/ 304800 h 363293"/>
                <a:gd name="connsiteX4" fmla="*/ 1189567 w 2203813"/>
                <a:gd name="connsiteY4" fmla="*/ 304800 h 363293"/>
                <a:gd name="connsiteX5" fmla="*/ 2197100 w 2203813"/>
                <a:gd name="connsiteY5" fmla="*/ 309034 h 363293"/>
                <a:gd name="connsiteX6" fmla="*/ 1651000 w 2203813"/>
                <a:gd name="connsiteY6" fmla="*/ 300567 h 363293"/>
                <a:gd name="connsiteX7" fmla="*/ 2112433 w 2203813"/>
                <a:gd name="connsiteY7" fmla="*/ 355600 h 363293"/>
                <a:gd name="connsiteX8" fmla="*/ 994833 w 2203813"/>
                <a:gd name="connsiteY8" fmla="*/ 355600 h 363293"/>
                <a:gd name="connsiteX9" fmla="*/ 800100 w 2203813"/>
                <a:gd name="connsiteY9" fmla="*/ 287867 h 363293"/>
                <a:gd name="connsiteX10" fmla="*/ 0 w 2203813"/>
                <a:gd name="connsiteY10" fmla="*/ 0 h 363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3813" h="363293">
                  <a:moveTo>
                    <a:pt x="0" y="0"/>
                  </a:moveTo>
                  <a:lnTo>
                    <a:pt x="584200" y="275167"/>
                  </a:lnTo>
                  <a:cubicBezTo>
                    <a:pt x="674511" y="317500"/>
                    <a:pt x="441678" y="249061"/>
                    <a:pt x="541867" y="254000"/>
                  </a:cubicBezTo>
                  <a:cubicBezTo>
                    <a:pt x="642056" y="258939"/>
                    <a:pt x="1077383" y="296333"/>
                    <a:pt x="1185333" y="304800"/>
                  </a:cubicBezTo>
                  <a:cubicBezTo>
                    <a:pt x="1293283" y="313267"/>
                    <a:pt x="1189567" y="304800"/>
                    <a:pt x="1189567" y="304800"/>
                  </a:cubicBezTo>
                  <a:lnTo>
                    <a:pt x="2197100" y="309034"/>
                  </a:lnTo>
                  <a:cubicBezTo>
                    <a:pt x="2274005" y="308329"/>
                    <a:pt x="1665111" y="292806"/>
                    <a:pt x="1651000" y="300567"/>
                  </a:cubicBezTo>
                  <a:cubicBezTo>
                    <a:pt x="1636889" y="308328"/>
                    <a:pt x="2221794" y="346428"/>
                    <a:pt x="2112433" y="355600"/>
                  </a:cubicBezTo>
                  <a:cubicBezTo>
                    <a:pt x="2003072" y="364772"/>
                    <a:pt x="1213555" y="366889"/>
                    <a:pt x="994833" y="355600"/>
                  </a:cubicBezTo>
                  <a:cubicBezTo>
                    <a:pt x="776111" y="344311"/>
                    <a:pt x="800100" y="287867"/>
                    <a:pt x="800100" y="287867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0" name="フリーフォーム: 図形 1209">
              <a:extLst>
                <a:ext uri="{FF2B5EF4-FFF2-40B4-BE49-F238E27FC236}">
                  <a16:creationId xmlns:a16="http://schemas.microsoft.com/office/drawing/2014/main" id="{3BF20BFD-86AD-47FE-9C3C-D2EC7C7D22CA}"/>
                </a:ext>
              </a:extLst>
            </p:cNvPr>
            <p:cNvSpPr/>
            <p:nvPr/>
          </p:nvSpPr>
          <p:spPr>
            <a:xfrm>
              <a:off x="3634525" y="10301997"/>
              <a:ext cx="1521779" cy="325060"/>
            </a:xfrm>
            <a:custGeom>
              <a:avLst/>
              <a:gdLst>
                <a:gd name="connsiteX0" fmla="*/ 1908 w 1521779"/>
                <a:gd name="connsiteY0" fmla="*/ 1936 h 325060"/>
                <a:gd name="connsiteX1" fmla="*/ 653842 w 1521779"/>
                <a:gd name="connsiteY1" fmla="*/ 247470 h 325060"/>
                <a:gd name="connsiteX2" fmla="*/ 484508 w 1521779"/>
                <a:gd name="connsiteY2" fmla="*/ 175503 h 325060"/>
                <a:gd name="connsiteX3" fmla="*/ 912075 w 1521779"/>
                <a:gd name="connsiteY3" fmla="*/ 306736 h 325060"/>
                <a:gd name="connsiteX4" fmla="*/ 725808 w 1521779"/>
                <a:gd name="connsiteY4" fmla="*/ 289803 h 325060"/>
                <a:gd name="connsiteX5" fmla="*/ 1521675 w 1521779"/>
                <a:gd name="connsiteY5" fmla="*/ 323670 h 325060"/>
                <a:gd name="connsiteX6" fmla="*/ 780842 w 1521779"/>
                <a:gd name="connsiteY6" fmla="*/ 310970 h 325060"/>
                <a:gd name="connsiteX7" fmla="*/ 607275 w 1521779"/>
                <a:gd name="connsiteY7" fmla="*/ 243236 h 325060"/>
                <a:gd name="connsiteX8" fmla="*/ 459108 w 1521779"/>
                <a:gd name="connsiteY8" fmla="*/ 137403 h 325060"/>
                <a:gd name="connsiteX9" fmla="*/ 1908 w 1521779"/>
                <a:gd name="connsiteY9" fmla="*/ 1936 h 325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1779" h="325060">
                  <a:moveTo>
                    <a:pt x="1908" y="1936"/>
                  </a:moveTo>
                  <a:cubicBezTo>
                    <a:pt x="34364" y="20280"/>
                    <a:pt x="653842" y="247470"/>
                    <a:pt x="653842" y="247470"/>
                  </a:cubicBezTo>
                  <a:cubicBezTo>
                    <a:pt x="734275" y="276398"/>
                    <a:pt x="441469" y="165625"/>
                    <a:pt x="484508" y="175503"/>
                  </a:cubicBezTo>
                  <a:cubicBezTo>
                    <a:pt x="527547" y="185381"/>
                    <a:pt x="871858" y="287686"/>
                    <a:pt x="912075" y="306736"/>
                  </a:cubicBezTo>
                  <a:cubicBezTo>
                    <a:pt x="952292" y="325786"/>
                    <a:pt x="624208" y="286981"/>
                    <a:pt x="725808" y="289803"/>
                  </a:cubicBezTo>
                  <a:cubicBezTo>
                    <a:pt x="827408" y="292625"/>
                    <a:pt x="1512503" y="320142"/>
                    <a:pt x="1521675" y="323670"/>
                  </a:cubicBezTo>
                  <a:cubicBezTo>
                    <a:pt x="1530847" y="327198"/>
                    <a:pt x="933242" y="324376"/>
                    <a:pt x="780842" y="310970"/>
                  </a:cubicBezTo>
                  <a:cubicBezTo>
                    <a:pt x="628442" y="297564"/>
                    <a:pt x="660897" y="272164"/>
                    <a:pt x="607275" y="243236"/>
                  </a:cubicBezTo>
                  <a:cubicBezTo>
                    <a:pt x="553653" y="214308"/>
                    <a:pt x="557886" y="174092"/>
                    <a:pt x="459108" y="137403"/>
                  </a:cubicBezTo>
                  <a:cubicBezTo>
                    <a:pt x="360330" y="100714"/>
                    <a:pt x="-30548" y="-16408"/>
                    <a:pt x="1908" y="19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1" name="フリーフォーム: 図形 1210">
              <a:extLst>
                <a:ext uri="{FF2B5EF4-FFF2-40B4-BE49-F238E27FC236}">
                  <a16:creationId xmlns:a16="http://schemas.microsoft.com/office/drawing/2014/main" id="{353D104E-2F03-4BA9-BFC2-B03B669EB40A}"/>
                </a:ext>
              </a:extLst>
            </p:cNvPr>
            <p:cNvSpPr/>
            <p:nvPr/>
          </p:nvSpPr>
          <p:spPr>
            <a:xfrm>
              <a:off x="3619153" y="10184606"/>
              <a:ext cx="2165437" cy="386786"/>
            </a:xfrm>
            <a:custGeom>
              <a:avLst/>
              <a:gdLst>
                <a:gd name="connsiteX0" fmla="*/ 8814 w 2165437"/>
                <a:gd name="connsiteY0" fmla="*/ 9261 h 386786"/>
                <a:gd name="connsiteX1" fmla="*/ 85014 w 2165437"/>
                <a:gd name="connsiteY1" fmla="*/ 30427 h 386786"/>
                <a:gd name="connsiteX2" fmla="*/ 736947 w 2165437"/>
                <a:gd name="connsiteY2" fmla="*/ 292894 h 386786"/>
                <a:gd name="connsiteX3" fmla="*/ 741180 w 2165437"/>
                <a:gd name="connsiteY3" fmla="*/ 263261 h 386786"/>
                <a:gd name="connsiteX4" fmla="*/ 1270347 w 2165437"/>
                <a:gd name="connsiteY4" fmla="*/ 386027 h 386786"/>
                <a:gd name="connsiteX5" fmla="*/ 1003647 w 2165437"/>
                <a:gd name="connsiteY5" fmla="*/ 318294 h 386786"/>
                <a:gd name="connsiteX6" fmla="*/ 1994247 w 2165437"/>
                <a:gd name="connsiteY6" fmla="*/ 356394 h 386786"/>
                <a:gd name="connsiteX7" fmla="*/ 1934980 w 2165437"/>
                <a:gd name="connsiteY7" fmla="*/ 360627 h 386786"/>
                <a:gd name="connsiteX8" fmla="*/ 2108547 w 2165437"/>
                <a:gd name="connsiteY8" fmla="*/ 343694 h 386786"/>
                <a:gd name="connsiteX9" fmla="*/ 796214 w 2165437"/>
                <a:gd name="connsiteY9" fmla="*/ 305594 h 386786"/>
                <a:gd name="connsiteX10" fmla="*/ 584547 w 2165437"/>
                <a:gd name="connsiteY10" fmla="*/ 212461 h 386786"/>
                <a:gd name="connsiteX11" fmla="*/ 93480 w 2165437"/>
                <a:gd name="connsiteY11" fmla="*/ 64294 h 386786"/>
                <a:gd name="connsiteX12" fmla="*/ 8814 w 2165437"/>
                <a:gd name="connsiteY12" fmla="*/ 9261 h 386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65437" h="386786">
                  <a:moveTo>
                    <a:pt x="8814" y="9261"/>
                  </a:moveTo>
                  <a:cubicBezTo>
                    <a:pt x="7403" y="3616"/>
                    <a:pt x="-36342" y="-16845"/>
                    <a:pt x="85014" y="30427"/>
                  </a:cubicBezTo>
                  <a:cubicBezTo>
                    <a:pt x="206370" y="77699"/>
                    <a:pt x="627586" y="254088"/>
                    <a:pt x="736947" y="292894"/>
                  </a:cubicBezTo>
                  <a:cubicBezTo>
                    <a:pt x="846308" y="331700"/>
                    <a:pt x="652280" y="247739"/>
                    <a:pt x="741180" y="263261"/>
                  </a:cubicBezTo>
                  <a:cubicBezTo>
                    <a:pt x="830080" y="278783"/>
                    <a:pt x="1226603" y="376855"/>
                    <a:pt x="1270347" y="386027"/>
                  </a:cubicBezTo>
                  <a:cubicBezTo>
                    <a:pt x="1314091" y="395199"/>
                    <a:pt x="1003647" y="318294"/>
                    <a:pt x="1003647" y="318294"/>
                  </a:cubicBezTo>
                  <a:lnTo>
                    <a:pt x="1994247" y="356394"/>
                  </a:lnTo>
                  <a:cubicBezTo>
                    <a:pt x="2149469" y="363449"/>
                    <a:pt x="1934980" y="360627"/>
                    <a:pt x="1934980" y="360627"/>
                  </a:cubicBezTo>
                  <a:cubicBezTo>
                    <a:pt x="1954030" y="358510"/>
                    <a:pt x="2298341" y="352866"/>
                    <a:pt x="2108547" y="343694"/>
                  </a:cubicBezTo>
                  <a:cubicBezTo>
                    <a:pt x="1918753" y="334522"/>
                    <a:pt x="1050214" y="327466"/>
                    <a:pt x="796214" y="305594"/>
                  </a:cubicBezTo>
                  <a:cubicBezTo>
                    <a:pt x="542214" y="283722"/>
                    <a:pt x="701669" y="252678"/>
                    <a:pt x="584547" y="212461"/>
                  </a:cubicBezTo>
                  <a:cubicBezTo>
                    <a:pt x="467425" y="172244"/>
                    <a:pt x="190141" y="97455"/>
                    <a:pt x="93480" y="64294"/>
                  </a:cubicBezTo>
                  <a:cubicBezTo>
                    <a:pt x="-3181" y="31133"/>
                    <a:pt x="10225" y="14906"/>
                    <a:pt x="8814" y="92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2" name="フリーフォーム: 図形 1211">
              <a:extLst>
                <a:ext uri="{FF2B5EF4-FFF2-40B4-BE49-F238E27FC236}">
                  <a16:creationId xmlns:a16="http://schemas.microsoft.com/office/drawing/2014/main" id="{F2180709-D535-4E45-8A91-D7A502E1076D}"/>
                </a:ext>
              </a:extLst>
            </p:cNvPr>
            <p:cNvSpPr/>
            <p:nvPr/>
          </p:nvSpPr>
          <p:spPr>
            <a:xfrm>
              <a:off x="2528023" y="8905544"/>
              <a:ext cx="585545" cy="1611857"/>
            </a:xfrm>
            <a:custGeom>
              <a:avLst/>
              <a:gdLst>
                <a:gd name="connsiteX0" fmla="*/ 388744 w 585545"/>
                <a:gd name="connsiteY0" fmla="*/ 26789 h 1611857"/>
                <a:gd name="connsiteX1" fmla="*/ 11977 w 585545"/>
                <a:gd name="connsiteY1" fmla="*/ 627923 h 1611857"/>
                <a:gd name="connsiteX2" fmla="*/ 92410 w 585545"/>
                <a:gd name="connsiteY2" fmla="*/ 488223 h 1611857"/>
                <a:gd name="connsiteX3" fmla="*/ 11977 w 585545"/>
                <a:gd name="connsiteY3" fmla="*/ 687189 h 1611857"/>
                <a:gd name="connsiteX4" fmla="*/ 11977 w 585545"/>
                <a:gd name="connsiteY4" fmla="*/ 606756 h 1611857"/>
                <a:gd name="connsiteX5" fmla="*/ 122044 w 585545"/>
                <a:gd name="connsiteY5" fmla="*/ 1152856 h 1611857"/>
                <a:gd name="connsiteX6" fmla="*/ 96644 w 585545"/>
                <a:gd name="connsiteY6" fmla="*/ 1042789 h 1611857"/>
                <a:gd name="connsiteX7" fmla="*/ 570777 w 585545"/>
                <a:gd name="connsiteY7" fmla="*/ 1550789 h 1611857"/>
                <a:gd name="connsiteX8" fmla="*/ 469177 w 585545"/>
                <a:gd name="connsiteY8" fmla="*/ 1432256 h 1611857"/>
                <a:gd name="connsiteX9" fmla="*/ 507277 w 585545"/>
                <a:gd name="connsiteY9" fmla="*/ 1605823 h 1611857"/>
                <a:gd name="connsiteX10" fmla="*/ 236344 w 585545"/>
                <a:gd name="connsiteY10" fmla="*/ 1169789 h 1611857"/>
                <a:gd name="connsiteX11" fmla="*/ 71244 w 585545"/>
                <a:gd name="connsiteY11" fmla="*/ 699889 h 1611857"/>
                <a:gd name="connsiteX12" fmla="*/ 67010 w 585545"/>
                <a:gd name="connsiteY12" fmla="*/ 636389 h 1611857"/>
                <a:gd name="connsiteX13" fmla="*/ 215177 w 585545"/>
                <a:gd name="connsiteY13" fmla="*/ 356989 h 1611857"/>
                <a:gd name="connsiteX14" fmla="*/ 350644 w 585545"/>
                <a:gd name="connsiteY14" fmla="*/ 128389 h 1611857"/>
                <a:gd name="connsiteX15" fmla="*/ 388744 w 585545"/>
                <a:gd name="connsiteY15" fmla="*/ 26789 h 1611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85545" h="1611857">
                  <a:moveTo>
                    <a:pt x="388744" y="26789"/>
                  </a:moveTo>
                  <a:cubicBezTo>
                    <a:pt x="332300" y="110045"/>
                    <a:pt x="61366" y="551017"/>
                    <a:pt x="11977" y="627923"/>
                  </a:cubicBezTo>
                  <a:cubicBezTo>
                    <a:pt x="-37412" y="704829"/>
                    <a:pt x="92410" y="478345"/>
                    <a:pt x="92410" y="488223"/>
                  </a:cubicBezTo>
                  <a:cubicBezTo>
                    <a:pt x="92410" y="498101"/>
                    <a:pt x="25383" y="667433"/>
                    <a:pt x="11977" y="687189"/>
                  </a:cubicBezTo>
                  <a:cubicBezTo>
                    <a:pt x="-1429" y="706945"/>
                    <a:pt x="-6367" y="529145"/>
                    <a:pt x="11977" y="606756"/>
                  </a:cubicBezTo>
                  <a:cubicBezTo>
                    <a:pt x="30321" y="684367"/>
                    <a:pt x="107933" y="1080184"/>
                    <a:pt x="122044" y="1152856"/>
                  </a:cubicBezTo>
                  <a:cubicBezTo>
                    <a:pt x="136155" y="1225528"/>
                    <a:pt x="21855" y="976467"/>
                    <a:pt x="96644" y="1042789"/>
                  </a:cubicBezTo>
                  <a:cubicBezTo>
                    <a:pt x="171433" y="1109111"/>
                    <a:pt x="508688" y="1485878"/>
                    <a:pt x="570777" y="1550789"/>
                  </a:cubicBezTo>
                  <a:cubicBezTo>
                    <a:pt x="632866" y="1615700"/>
                    <a:pt x="479760" y="1423084"/>
                    <a:pt x="469177" y="1432256"/>
                  </a:cubicBezTo>
                  <a:cubicBezTo>
                    <a:pt x="458594" y="1441428"/>
                    <a:pt x="546083" y="1649568"/>
                    <a:pt x="507277" y="1605823"/>
                  </a:cubicBezTo>
                  <a:cubicBezTo>
                    <a:pt x="468471" y="1562078"/>
                    <a:pt x="309016" y="1320778"/>
                    <a:pt x="236344" y="1169789"/>
                  </a:cubicBezTo>
                  <a:cubicBezTo>
                    <a:pt x="163672" y="1018800"/>
                    <a:pt x="99466" y="788789"/>
                    <a:pt x="71244" y="699889"/>
                  </a:cubicBezTo>
                  <a:cubicBezTo>
                    <a:pt x="43022" y="610989"/>
                    <a:pt x="43021" y="693539"/>
                    <a:pt x="67010" y="636389"/>
                  </a:cubicBezTo>
                  <a:cubicBezTo>
                    <a:pt x="90999" y="579239"/>
                    <a:pt x="167905" y="441656"/>
                    <a:pt x="215177" y="356989"/>
                  </a:cubicBezTo>
                  <a:cubicBezTo>
                    <a:pt x="262449" y="272322"/>
                    <a:pt x="325244" y="180600"/>
                    <a:pt x="350644" y="128389"/>
                  </a:cubicBezTo>
                  <a:cubicBezTo>
                    <a:pt x="376044" y="76178"/>
                    <a:pt x="445188" y="-56467"/>
                    <a:pt x="388744" y="267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3" name="フリーフォーム: 図形 1212">
              <a:extLst>
                <a:ext uri="{FF2B5EF4-FFF2-40B4-BE49-F238E27FC236}">
                  <a16:creationId xmlns:a16="http://schemas.microsoft.com/office/drawing/2014/main" id="{D8D835D6-9020-4BE8-9FFB-7FA3BE182DB3}"/>
                </a:ext>
              </a:extLst>
            </p:cNvPr>
            <p:cNvSpPr/>
            <p:nvPr/>
          </p:nvSpPr>
          <p:spPr>
            <a:xfrm>
              <a:off x="2406330" y="8872356"/>
              <a:ext cx="447188" cy="1698277"/>
            </a:xfrm>
            <a:custGeom>
              <a:avLst/>
              <a:gdLst>
                <a:gd name="connsiteX0" fmla="*/ 260670 w 447188"/>
                <a:gd name="connsiteY0" fmla="*/ 711 h 1698277"/>
                <a:gd name="connsiteX1" fmla="*/ 19370 w 447188"/>
                <a:gd name="connsiteY1" fmla="*/ 741544 h 1698277"/>
                <a:gd name="connsiteX2" fmla="*/ 19370 w 447188"/>
                <a:gd name="connsiteY2" fmla="*/ 627244 h 1698277"/>
                <a:gd name="connsiteX3" fmla="*/ 57470 w 447188"/>
                <a:gd name="connsiteY3" fmla="*/ 1126777 h 1698277"/>
                <a:gd name="connsiteX4" fmla="*/ 44770 w 447188"/>
                <a:gd name="connsiteY4" fmla="*/ 940511 h 1698277"/>
                <a:gd name="connsiteX5" fmla="*/ 298770 w 447188"/>
                <a:gd name="connsiteY5" fmla="*/ 1499311 h 1698277"/>
                <a:gd name="connsiteX6" fmla="*/ 446937 w 447188"/>
                <a:gd name="connsiteY6" fmla="*/ 1698277 h 1698277"/>
                <a:gd name="connsiteX7" fmla="*/ 332637 w 447188"/>
                <a:gd name="connsiteY7" fmla="*/ 1499311 h 1698277"/>
                <a:gd name="connsiteX8" fmla="*/ 273370 w 447188"/>
                <a:gd name="connsiteY8" fmla="*/ 1376544 h 1698277"/>
                <a:gd name="connsiteX9" fmla="*/ 19370 w 447188"/>
                <a:gd name="connsiteY9" fmla="*/ 877011 h 1698277"/>
                <a:gd name="connsiteX10" fmla="*/ 74403 w 447188"/>
                <a:gd name="connsiteY10" fmla="*/ 610311 h 1698277"/>
                <a:gd name="connsiteX11" fmla="*/ 260670 w 447188"/>
                <a:gd name="connsiteY11" fmla="*/ 711 h 1698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7188" h="1698277">
                  <a:moveTo>
                    <a:pt x="260670" y="711"/>
                  </a:moveTo>
                  <a:cubicBezTo>
                    <a:pt x="251498" y="22583"/>
                    <a:pt x="59587" y="637122"/>
                    <a:pt x="19370" y="741544"/>
                  </a:cubicBezTo>
                  <a:cubicBezTo>
                    <a:pt x="-20847" y="845966"/>
                    <a:pt x="13020" y="563039"/>
                    <a:pt x="19370" y="627244"/>
                  </a:cubicBezTo>
                  <a:cubicBezTo>
                    <a:pt x="25720" y="691449"/>
                    <a:pt x="53237" y="1074566"/>
                    <a:pt x="57470" y="1126777"/>
                  </a:cubicBezTo>
                  <a:cubicBezTo>
                    <a:pt x="61703" y="1178988"/>
                    <a:pt x="4553" y="878422"/>
                    <a:pt x="44770" y="940511"/>
                  </a:cubicBezTo>
                  <a:cubicBezTo>
                    <a:pt x="84987" y="1002600"/>
                    <a:pt x="231742" y="1373017"/>
                    <a:pt x="298770" y="1499311"/>
                  </a:cubicBezTo>
                  <a:cubicBezTo>
                    <a:pt x="365798" y="1625605"/>
                    <a:pt x="441293" y="1698277"/>
                    <a:pt x="446937" y="1698277"/>
                  </a:cubicBezTo>
                  <a:cubicBezTo>
                    <a:pt x="452581" y="1698277"/>
                    <a:pt x="361565" y="1552933"/>
                    <a:pt x="332637" y="1499311"/>
                  </a:cubicBezTo>
                  <a:cubicBezTo>
                    <a:pt x="303709" y="1445689"/>
                    <a:pt x="325581" y="1480261"/>
                    <a:pt x="273370" y="1376544"/>
                  </a:cubicBezTo>
                  <a:cubicBezTo>
                    <a:pt x="221159" y="1272827"/>
                    <a:pt x="52531" y="1004716"/>
                    <a:pt x="19370" y="877011"/>
                  </a:cubicBezTo>
                  <a:cubicBezTo>
                    <a:pt x="-13791" y="749306"/>
                    <a:pt x="34892" y="752833"/>
                    <a:pt x="74403" y="610311"/>
                  </a:cubicBezTo>
                  <a:cubicBezTo>
                    <a:pt x="113914" y="467789"/>
                    <a:pt x="269842" y="-21161"/>
                    <a:pt x="260670" y="7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4" name="フリーフォーム: 図形 1213">
              <a:extLst>
                <a:ext uri="{FF2B5EF4-FFF2-40B4-BE49-F238E27FC236}">
                  <a16:creationId xmlns:a16="http://schemas.microsoft.com/office/drawing/2014/main" id="{73A55459-8DDB-485E-93D5-D01075B86C7F}"/>
                </a:ext>
              </a:extLst>
            </p:cNvPr>
            <p:cNvSpPr/>
            <p:nvPr/>
          </p:nvSpPr>
          <p:spPr>
            <a:xfrm>
              <a:off x="2300290" y="9234801"/>
              <a:ext cx="442561" cy="1423526"/>
            </a:xfrm>
            <a:custGeom>
              <a:avLst/>
              <a:gdLst>
                <a:gd name="connsiteX0" fmla="*/ 159277 w 442561"/>
                <a:gd name="connsiteY0" fmla="*/ 15032 h 1423526"/>
                <a:gd name="connsiteX1" fmla="*/ 57677 w 442561"/>
                <a:gd name="connsiteY1" fmla="*/ 387566 h 1423526"/>
                <a:gd name="connsiteX2" fmla="*/ 40743 w 442561"/>
                <a:gd name="connsiteY2" fmla="*/ 285966 h 1423526"/>
                <a:gd name="connsiteX3" fmla="*/ 66143 w 442561"/>
                <a:gd name="connsiteY3" fmla="*/ 848999 h 1423526"/>
                <a:gd name="connsiteX4" fmla="*/ 19577 w 442561"/>
                <a:gd name="connsiteY4" fmla="*/ 662732 h 1423526"/>
                <a:gd name="connsiteX5" fmla="*/ 438677 w 442561"/>
                <a:gd name="connsiteY5" fmla="*/ 1407799 h 1423526"/>
                <a:gd name="connsiteX6" fmla="*/ 231243 w 442561"/>
                <a:gd name="connsiteY6" fmla="*/ 1170732 h 1423526"/>
                <a:gd name="connsiteX7" fmla="*/ 277810 w 442561"/>
                <a:gd name="connsiteY7" fmla="*/ 1174966 h 1423526"/>
                <a:gd name="connsiteX8" fmla="*/ 125410 w 442561"/>
                <a:gd name="connsiteY8" fmla="*/ 810899 h 1423526"/>
                <a:gd name="connsiteX9" fmla="*/ 91543 w 442561"/>
                <a:gd name="connsiteY9" fmla="*/ 417199 h 1423526"/>
                <a:gd name="connsiteX10" fmla="*/ 91543 w 442561"/>
                <a:gd name="connsiteY10" fmla="*/ 294432 h 1423526"/>
                <a:gd name="connsiteX11" fmla="*/ 146577 w 442561"/>
                <a:gd name="connsiteY11" fmla="*/ 91232 h 1423526"/>
                <a:gd name="connsiteX12" fmla="*/ 159277 w 442561"/>
                <a:gd name="connsiteY12" fmla="*/ 15032 h 1423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2561" h="1423526">
                  <a:moveTo>
                    <a:pt x="159277" y="15032"/>
                  </a:moveTo>
                  <a:cubicBezTo>
                    <a:pt x="144460" y="64421"/>
                    <a:pt x="77433" y="342410"/>
                    <a:pt x="57677" y="387566"/>
                  </a:cubicBezTo>
                  <a:cubicBezTo>
                    <a:pt x="37921" y="432722"/>
                    <a:pt x="39332" y="209061"/>
                    <a:pt x="40743" y="285966"/>
                  </a:cubicBezTo>
                  <a:cubicBezTo>
                    <a:pt x="42154" y="362871"/>
                    <a:pt x="69671" y="786205"/>
                    <a:pt x="66143" y="848999"/>
                  </a:cubicBezTo>
                  <a:cubicBezTo>
                    <a:pt x="62615" y="911793"/>
                    <a:pt x="-42512" y="569599"/>
                    <a:pt x="19577" y="662732"/>
                  </a:cubicBezTo>
                  <a:cubicBezTo>
                    <a:pt x="81666" y="755865"/>
                    <a:pt x="403399" y="1323132"/>
                    <a:pt x="438677" y="1407799"/>
                  </a:cubicBezTo>
                  <a:cubicBezTo>
                    <a:pt x="473955" y="1492466"/>
                    <a:pt x="258054" y="1209538"/>
                    <a:pt x="231243" y="1170732"/>
                  </a:cubicBezTo>
                  <a:cubicBezTo>
                    <a:pt x="204432" y="1131926"/>
                    <a:pt x="295449" y="1234938"/>
                    <a:pt x="277810" y="1174966"/>
                  </a:cubicBezTo>
                  <a:cubicBezTo>
                    <a:pt x="260171" y="1114994"/>
                    <a:pt x="156454" y="937194"/>
                    <a:pt x="125410" y="810899"/>
                  </a:cubicBezTo>
                  <a:cubicBezTo>
                    <a:pt x="94365" y="684605"/>
                    <a:pt x="97187" y="503277"/>
                    <a:pt x="91543" y="417199"/>
                  </a:cubicBezTo>
                  <a:cubicBezTo>
                    <a:pt x="85898" y="331121"/>
                    <a:pt x="82371" y="348760"/>
                    <a:pt x="91543" y="294432"/>
                  </a:cubicBezTo>
                  <a:cubicBezTo>
                    <a:pt x="100715" y="240104"/>
                    <a:pt x="138816" y="132154"/>
                    <a:pt x="146577" y="91232"/>
                  </a:cubicBezTo>
                  <a:cubicBezTo>
                    <a:pt x="154338" y="50310"/>
                    <a:pt x="174094" y="-34357"/>
                    <a:pt x="159277" y="150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5" name="フリーフォーム: 図形 1214">
              <a:extLst>
                <a:ext uri="{FF2B5EF4-FFF2-40B4-BE49-F238E27FC236}">
                  <a16:creationId xmlns:a16="http://schemas.microsoft.com/office/drawing/2014/main" id="{3EA0232B-DDA3-464F-A0DE-B42600674FCC}"/>
                </a:ext>
              </a:extLst>
            </p:cNvPr>
            <p:cNvSpPr/>
            <p:nvPr/>
          </p:nvSpPr>
          <p:spPr>
            <a:xfrm>
              <a:off x="2209684" y="9505690"/>
              <a:ext cx="466500" cy="1104734"/>
            </a:xfrm>
            <a:custGeom>
              <a:avLst/>
              <a:gdLst>
                <a:gd name="connsiteX0" fmla="*/ 76316 w 466500"/>
                <a:gd name="connsiteY0" fmla="*/ 2377 h 1104734"/>
                <a:gd name="connsiteX1" fmla="*/ 12816 w 466500"/>
                <a:gd name="connsiteY1" fmla="*/ 387610 h 1104734"/>
                <a:gd name="connsiteX2" fmla="*/ 12816 w 466500"/>
                <a:gd name="connsiteY2" fmla="*/ 319877 h 1104734"/>
                <a:gd name="connsiteX3" fmla="*/ 127116 w 466500"/>
                <a:gd name="connsiteY3" fmla="*/ 688177 h 1104734"/>
                <a:gd name="connsiteX4" fmla="*/ 118649 w 466500"/>
                <a:gd name="connsiteY4" fmla="*/ 578110 h 1104734"/>
                <a:gd name="connsiteX5" fmla="*/ 461549 w 466500"/>
                <a:gd name="connsiteY5" fmla="*/ 1090343 h 1104734"/>
                <a:gd name="connsiteX6" fmla="*/ 326083 w 466500"/>
                <a:gd name="connsiteY6" fmla="*/ 967577 h 1104734"/>
                <a:gd name="connsiteX7" fmla="*/ 385349 w 466500"/>
                <a:gd name="connsiteY7" fmla="*/ 1014143 h 1104734"/>
                <a:gd name="connsiteX8" fmla="*/ 21283 w 466500"/>
                <a:gd name="connsiteY8" fmla="*/ 535777 h 1104734"/>
                <a:gd name="connsiteX9" fmla="*/ 63616 w 466500"/>
                <a:gd name="connsiteY9" fmla="*/ 455343 h 1104734"/>
                <a:gd name="connsiteX10" fmla="*/ 116 w 466500"/>
                <a:gd name="connsiteY10" fmla="*/ 235210 h 1104734"/>
                <a:gd name="connsiteX11" fmla="*/ 76316 w 466500"/>
                <a:gd name="connsiteY11" fmla="*/ 2377 h 1104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6500" h="1104734">
                  <a:moveTo>
                    <a:pt x="76316" y="2377"/>
                  </a:moveTo>
                  <a:cubicBezTo>
                    <a:pt x="78433" y="27777"/>
                    <a:pt x="23399" y="334693"/>
                    <a:pt x="12816" y="387610"/>
                  </a:cubicBezTo>
                  <a:cubicBezTo>
                    <a:pt x="2233" y="440527"/>
                    <a:pt x="-6234" y="269783"/>
                    <a:pt x="12816" y="319877"/>
                  </a:cubicBezTo>
                  <a:cubicBezTo>
                    <a:pt x="31866" y="369971"/>
                    <a:pt x="109477" y="645138"/>
                    <a:pt x="127116" y="688177"/>
                  </a:cubicBezTo>
                  <a:cubicBezTo>
                    <a:pt x="144755" y="731216"/>
                    <a:pt x="62910" y="511082"/>
                    <a:pt x="118649" y="578110"/>
                  </a:cubicBezTo>
                  <a:cubicBezTo>
                    <a:pt x="174388" y="645138"/>
                    <a:pt x="426977" y="1025432"/>
                    <a:pt x="461549" y="1090343"/>
                  </a:cubicBezTo>
                  <a:cubicBezTo>
                    <a:pt x="496121" y="1155254"/>
                    <a:pt x="338783" y="980277"/>
                    <a:pt x="326083" y="967577"/>
                  </a:cubicBezTo>
                  <a:cubicBezTo>
                    <a:pt x="313383" y="954877"/>
                    <a:pt x="436149" y="1086110"/>
                    <a:pt x="385349" y="1014143"/>
                  </a:cubicBezTo>
                  <a:cubicBezTo>
                    <a:pt x="334549" y="942176"/>
                    <a:pt x="74905" y="628910"/>
                    <a:pt x="21283" y="535777"/>
                  </a:cubicBezTo>
                  <a:cubicBezTo>
                    <a:pt x="-32339" y="442644"/>
                    <a:pt x="67144" y="505437"/>
                    <a:pt x="63616" y="455343"/>
                  </a:cubicBezTo>
                  <a:cubicBezTo>
                    <a:pt x="60088" y="405249"/>
                    <a:pt x="3644" y="308588"/>
                    <a:pt x="116" y="235210"/>
                  </a:cubicBezTo>
                  <a:cubicBezTo>
                    <a:pt x="-3412" y="161832"/>
                    <a:pt x="74199" y="-23023"/>
                    <a:pt x="76316" y="23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2" name="フリーフォーム: 図形 191">
              <a:extLst>
                <a:ext uri="{FF2B5EF4-FFF2-40B4-BE49-F238E27FC236}">
                  <a16:creationId xmlns:a16="http://schemas.microsoft.com/office/drawing/2014/main" id="{0B3B7DBD-71FB-4932-AF64-42AEB7B47E58}"/>
                </a:ext>
              </a:extLst>
            </p:cNvPr>
            <p:cNvSpPr/>
            <p:nvPr/>
          </p:nvSpPr>
          <p:spPr>
            <a:xfrm>
              <a:off x="403421" y="9651917"/>
              <a:ext cx="1844794" cy="938393"/>
            </a:xfrm>
            <a:custGeom>
              <a:avLst/>
              <a:gdLst>
                <a:gd name="connsiteX0" fmla="*/ 1844479 w 1844794"/>
                <a:gd name="connsiteY0" fmla="*/ 83 h 938393"/>
                <a:gd name="connsiteX1" fmla="*/ 1514279 w 1844794"/>
                <a:gd name="connsiteY1" fmla="*/ 232916 h 938393"/>
                <a:gd name="connsiteX2" fmla="*/ 1827546 w 1844794"/>
                <a:gd name="connsiteY2" fmla="*/ 139783 h 938393"/>
                <a:gd name="connsiteX3" fmla="*/ 1349179 w 1844794"/>
                <a:gd name="connsiteY3" fmla="*/ 326050 h 938393"/>
                <a:gd name="connsiteX4" fmla="*/ 951246 w 1844794"/>
                <a:gd name="connsiteY4" fmla="*/ 431883 h 938393"/>
                <a:gd name="connsiteX5" fmla="*/ 1378812 w 1844794"/>
                <a:gd name="connsiteY5" fmla="*/ 347216 h 938393"/>
                <a:gd name="connsiteX6" fmla="*/ 836946 w 1844794"/>
                <a:gd name="connsiteY6" fmla="*/ 571583 h 938393"/>
                <a:gd name="connsiteX7" fmla="*/ 193479 w 1844794"/>
                <a:gd name="connsiteY7" fmla="*/ 795950 h 938393"/>
                <a:gd name="connsiteX8" fmla="*/ 574479 w 1844794"/>
                <a:gd name="connsiteY8" fmla="*/ 626616 h 938393"/>
                <a:gd name="connsiteX9" fmla="*/ 7212 w 1844794"/>
                <a:gd name="connsiteY9" fmla="*/ 935650 h 938393"/>
                <a:gd name="connsiteX10" fmla="*/ 256979 w 1844794"/>
                <a:gd name="connsiteY10" fmla="*/ 779016 h 938393"/>
                <a:gd name="connsiteX11" fmla="*/ 299312 w 1844794"/>
                <a:gd name="connsiteY11" fmla="*/ 795950 h 938393"/>
                <a:gd name="connsiteX12" fmla="*/ 1277212 w 1844794"/>
                <a:gd name="connsiteY12" fmla="*/ 376850 h 938393"/>
                <a:gd name="connsiteX13" fmla="*/ 1569312 w 1844794"/>
                <a:gd name="connsiteY13" fmla="*/ 262550 h 938393"/>
                <a:gd name="connsiteX14" fmla="*/ 1844479 w 1844794"/>
                <a:gd name="connsiteY14" fmla="*/ 83 h 938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44794" h="938393">
                  <a:moveTo>
                    <a:pt x="1844479" y="83"/>
                  </a:moveTo>
                  <a:cubicBezTo>
                    <a:pt x="1835307" y="-4856"/>
                    <a:pt x="1517101" y="209633"/>
                    <a:pt x="1514279" y="232916"/>
                  </a:cubicBezTo>
                  <a:cubicBezTo>
                    <a:pt x="1511457" y="256199"/>
                    <a:pt x="1855063" y="124261"/>
                    <a:pt x="1827546" y="139783"/>
                  </a:cubicBezTo>
                  <a:cubicBezTo>
                    <a:pt x="1800029" y="155305"/>
                    <a:pt x="1495229" y="277367"/>
                    <a:pt x="1349179" y="326050"/>
                  </a:cubicBezTo>
                  <a:cubicBezTo>
                    <a:pt x="1203129" y="374733"/>
                    <a:pt x="946307" y="428355"/>
                    <a:pt x="951246" y="431883"/>
                  </a:cubicBezTo>
                  <a:cubicBezTo>
                    <a:pt x="956185" y="435411"/>
                    <a:pt x="1397862" y="323933"/>
                    <a:pt x="1378812" y="347216"/>
                  </a:cubicBezTo>
                  <a:cubicBezTo>
                    <a:pt x="1359762" y="370499"/>
                    <a:pt x="1034501" y="496794"/>
                    <a:pt x="836946" y="571583"/>
                  </a:cubicBezTo>
                  <a:cubicBezTo>
                    <a:pt x="639391" y="646372"/>
                    <a:pt x="237223" y="786778"/>
                    <a:pt x="193479" y="795950"/>
                  </a:cubicBezTo>
                  <a:cubicBezTo>
                    <a:pt x="149735" y="805122"/>
                    <a:pt x="605523" y="603333"/>
                    <a:pt x="574479" y="626616"/>
                  </a:cubicBezTo>
                  <a:cubicBezTo>
                    <a:pt x="543434" y="649899"/>
                    <a:pt x="60129" y="910250"/>
                    <a:pt x="7212" y="935650"/>
                  </a:cubicBezTo>
                  <a:cubicBezTo>
                    <a:pt x="-45705" y="961050"/>
                    <a:pt x="208296" y="802299"/>
                    <a:pt x="256979" y="779016"/>
                  </a:cubicBezTo>
                  <a:cubicBezTo>
                    <a:pt x="305662" y="755733"/>
                    <a:pt x="129273" y="862978"/>
                    <a:pt x="299312" y="795950"/>
                  </a:cubicBezTo>
                  <a:cubicBezTo>
                    <a:pt x="469351" y="728922"/>
                    <a:pt x="1065545" y="465750"/>
                    <a:pt x="1277212" y="376850"/>
                  </a:cubicBezTo>
                  <a:cubicBezTo>
                    <a:pt x="1488879" y="287950"/>
                    <a:pt x="1478295" y="323228"/>
                    <a:pt x="1569312" y="262550"/>
                  </a:cubicBezTo>
                  <a:cubicBezTo>
                    <a:pt x="1660329" y="201872"/>
                    <a:pt x="1853651" y="5022"/>
                    <a:pt x="1844479" y="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3" name="フリーフォーム: 図形 192">
              <a:extLst>
                <a:ext uri="{FF2B5EF4-FFF2-40B4-BE49-F238E27FC236}">
                  <a16:creationId xmlns:a16="http://schemas.microsoft.com/office/drawing/2014/main" id="{4DAE7D35-6E23-4B5F-9C52-1605E4EF9B07}"/>
                </a:ext>
              </a:extLst>
            </p:cNvPr>
            <p:cNvSpPr/>
            <p:nvPr/>
          </p:nvSpPr>
          <p:spPr>
            <a:xfrm>
              <a:off x="8185069" y="9327469"/>
              <a:ext cx="510712" cy="676377"/>
            </a:xfrm>
            <a:custGeom>
              <a:avLst/>
              <a:gdLst>
                <a:gd name="connsiteX0" fmla="*/ 2198 w 510712"/>
                <a:gd name="connsiteY0" fmla="*/ 7031 h 676377"/>
                <a:gd name="connsiteX1" fmla="*/ 201164 w 510712"/>
                <a:gd name="connsiteY1" fmla="*/ 388031 h 676377"/>
                <a:gd name="connsiteX2" fmla="*/ 264664 w 510712"/>
                <a:gd name="connsiteY2" fmla="*/ 404964 h 676377"/>
                <a:gd name="connsiteX3" fmla="*/ 476331 w 510712"/>
                <a:gd name="connsiteY3" fmla="*/ 629331 h 676377"/>
                <a:gd name="connsiteX4" fmla="*/ 378964 w 510712"/>
                <a:gd name="connsiteY4" fmla="*/ 586998 h 676377"/>
                <a:gd name="connsiteX5" fmla="*/ 510198 w 510712"/>
                <a:gd name="connsiteY5" fmla="*/ 675898 h 676377"/>
                <a:gd name="connsiteX6" fmla="*/ 319698 w 510712"/>
                <a:gd name="connsiteY6" fmla="*/ 540431 h 676377"/>
                <a:gd name="connsiteX7" fmla="*/ 213864 w 510712"/>
                <a:gd name="connsiteY7" fmla="*/ 341464 h 676377"/>
                <a:gd name="connsiteX8" fmla="*/ 103798 w 510712"/>
                <a:gd name="connsiteY8" fmla="*/ 155198 h 676377"/>
                <a:gd name="connsiteX9" fmla="*/ 2198 w 510712"/>
                <a:gd name="connsiteY9" fmla="*/ 7031 h 676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0712" h="676377">
                  <a:moveTo>
                    <a:pt x="2198" y="7031"/>
                  </a:moveTo>
                  <a:cubicBezTo>
                    <a:pt x="18426" y="45836"/>
                    <a:pt x="157420" y="321709"/>
                    <a:pt x="201164" y="388031"/>
                  </a:cubicBezTo>
                  <a:cubicBezTo>
                    <a:pt x="244908" y="454353"/>
                    <a:pt x="218803" y="364747"/>
                    <a:pt x="264664" y="404964"/>
                  </a:cubicBezTo>
                  <a:cubicBezTo>
                    <a:pt x="310525" y="445181"/>
                    <a:pt x="457281" y="598992"/>
                    <a:pt x="476331" y="629331"/>
                  </a:cubicBezTo>
                  <a:cubicBezTo>
                    <a:pt x="495381" y="659670"/>
                    <a:pt x="373320" y="579237"/>
                    <a:pt x="378964" y="586998"/>
                  </a:cubicBezTo>
                  <a:cubicBezTo>
                    <a:pt x="384609" y="594759"/>
                    <a:pt x="520076" y="683659"/>
                    <a:pt x="510198" y="675898"/>
                  </a:cubicBezTo>
                  <a:cubicBezTo>
                    <a:pt x="500320" y="668137"/>
                    <a:pt x="369087" y="596170"/>
                    <a:pt x="319698" y="540431"/>
                  </a:cubicBezTo>
                  <a:cubicBezTo>
                    <a:pt x="270309" y="484692"/>
                    <a:pt x="249847" y="405670"/>
                    <a:pt x="213864" y="341464"/>
                  </a:cubicBezTo>
                  <a:cubicBezTo>
                    <a:pt x="177881" y="277259"/>
                    <a:pt x="144015" y="210231"/>
                    <a:pt x="103798" y="155198"/>
                  </a:cubicBezTo>
                  <a:cubicBezTo>
                    <a:pt x="63581" y="100165"/>
                    <a:pt x="-14030" y="-31774"/>
                    <a:pt x="2198" y="70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4" name="フリーフォーム: 図形 193">
              <a:extLst>
                <a:ext uri="{FF2B5EF4-FFF2-40B4-BE49-F238E27FC236}">
                  <a16:creationId xmlns:a16="http://schemas.microsoft.com/office/drawing/2014/main" id="{A929BD5C-A2B3-4AA7-B807-EBD87CF90AB0}"/>
                </a:ext>
              </a:extLst>
            </p:cNvPr>
            <p:cNvSpPr/>
            <p:nvPr/>
          </p:nvSpPr>
          <p:spPr>
            <a:xfrm>
              <a:off x="8249142" y="9939818"/>
              <a:ext cx="419525" cy="683723"/>
            </a:xfrm>
            <a:custGeom>
              <a:avLst/>
              <a:gdLst>
                <a:gd name="connsiteX0" fmla="*/ 416491 w 419525"/>
                <a:gd name="connsiteY0" fmla="*/ 49 h 683723"/>
                <a:gd name="connsiteX1" fmla="*/ 336058 w 419525"/>
                <a:gd name="connsiteY1" fmla="*/ 292149 h 683723"/>
                <a:gd name="connsiteX2" fmla="*/ 399558 w 419525"/>
                <a:gd name="connsiteY2" fmla="*/ 173615 h 683723"/>
                <a:gd name="connsiteX3" fmla="*/ 285258 w 419525"/>
                <a:gd name="connsiteY3" fmla="*/ 385282 h 683723"/>
                <a:gd name="connsiteX4" fmla="*/ 1625 w 419525"/>
                <a:gd name="connsiteY4" fmla="*/ 681615 h 683723"/>
                <a:gd name="connsiteX5" fmla="*/ 166725 w 419525"/>
                <a:gd name="connsiteY5" fmla="*/ 520749 h 683723"/>
                <a:gd name="connsiteX6" fmla="*/ 111691 w 419525"/>
                <a:gd name="connsiteY6" fmla="*/ 575782 h 683723"/>
                <a:gd name="connsiteX7" fmla="*/ 374158 w 419525"/>
                <a:gd name="connsiteY7" fmla="*/ 317549 h 683723"/>
                <a:gd name="connsiteX8" fmla="*/ 416491 w 419525"/>
                <a:gd name="connsiteY8" fmla="*/ 49 h 683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9525" h="683723">
                  <a:moveTo>
                    <a:pt x="416491" y="49"/>
                  </a:moveTo>
                  <a:cubicBezTo>
                    <a:pt x="410141" y="-4184"/>
                    <a:pt x="338880" y="263221"/>
                    <a:pt x="336058" y="292149"/>
                  </a:cubicBezTo>
                  <a:cubicBezTo>
                    <a:pt x="333236" y="321077"/>
                    <a:pt x="408025" y="158093"/>
                    <a:pt x="399558" y="173615"/>
                  </a:cubicBezTo>
                  <a:cubicBezTo>
                    <a:pt x="391091" y="189137"/>
                    <a:pt x="351580" y="300615"/>
                    <a:pt x="285258" y="385282"/>
                  </a:cubicBezTo>
                  <a:cubicBezTo>
                    <a:pt x="218936" y="469949"/>
                    <a:pt x="21381" y="659037"/>
                    <a:pt x="1625" y="681615"/>
                  </a:cubicBezTo>
                  <a:cubicBezTo>
                    <a:pt x="-18131" y="704193"/>
                    <a:pt x="148381" y="538388"/>
                    <a:pt x="166725" y="520749"/>
                  </a:cubicBezTo>
                  <a:cubicBezTo>
                    <a:pt x="185069" y="503110"/>
                    <a:pt x="77119" y="609649"/>
                    <a:pt x="111691" y="575782"/>
                  </a:cubicBezTo>
                  <a:cubicBezTo>
                    <a:pt x="146263" y="541915"/>
                    <a:pt x="324769" y="409977"/>
                    <a:pt x="374158" y="317549"/>
                  </a:cubicBezTo>
                  <a:cubicBezTo>
                    <a:pt x="423547" y="225121"/>
                    <a:pt x="422841" y="4282"/>
                    <a:pt x="416491" y="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5" name="フリーフォーム: 図形 194">
              <a:extLst>
                <a:ext uri="{FF2B5EF4-FFF2-40B4-BE49-F238E27FC236}">
                  <a16:creationId xmlns:a16="http://schemas.microsoft.com/office/drawing/2014/main" id="{4E7B1F25-80F9-40A7-ADFB-9E6FFFD40658}"/>
                </a:ext>
              </a:extLst>
            </p:cNvPr>
            <p:cNvSpPr/>
            <p:nvPr/>
          </p:nvSpPr>
          <p:spPr>
            <a:xfrm>
              <a:off x="8415177" y="10021478"/>
              <a:ext cx="1003472" cy="609131"/>
            </a:xfrm>
            <a:custGeom>
              <a:avLst/>
              <a:gdLst>
                <a:gd name="connsiteX0" fmla="*/ 390156 w 1003472"/>
                <a:gd name="connsiteY0" fmla="*/ 7289 h 609131"/>
                <a:gd name="connsiteX1" fmla="*/ 123456 w 1003472"/>
                <a:gd name="connsiteY1" fmla="*/ 472955 h 609131"/>
                <a:gd name="connsiteX2" fmla="*/ 280090 w 1003472"/>
                <a:gd name="connsiteY2" fmla="*/ 286689 h 609131"/>
                <a:gd name="connsiteX3" fmla="*/ 690 w 1003472"/>
                <a:gd name="connsiteY3" fmla="*/ 608422 h 609131"/>
                <a:gd name="connsiteX4" fmla="*/ 377456 w 1003472"/>
                <a:gd name="connsiteY4" fmla="*/ 180855 h 609131"/>
                <a:gd name="connsiteX5" fmla="*/ 597590 w 1003472"/>
                <a:gd name="connsiteY5" fmla="*/ 307855 h 609131"/>
                <a:gd name="connsiteX6" fmla="*/ 830423 w 1003472"/>
                <a:gd name="connsiteY6" fmla="*/ 460255 h 609131"/>
                <a:gd name="connsiteX7" fmla="*/ 821956 w 1003472"/>
                <a:gd name="connsiteY7" fmla="*/ 485655 h 609131"/>
                <a:gd name="connsiteX8" fmla="*/ 999756 w 1003472"/>
                <a:gd name="connsiteY8" fmla="*/ 595722 h 609131"/>
                <a:gd name="connsiteX9" fmla="*/ 631456 w 1003472"/>
                <a:gd name="connsiteY9" fmla="*/ 358655 h 609131"/>
                <a:gd name="connsiteX10" fmla="*/ 297023 w 1003472"/>
                <a:gd name="connsiteY10" fmla="*/ 197789 h 609131"/>
                <a:gd name="connsiteX11" fmla="*/ 390156 w 1003472"/>
                <a:gd name="connsiteY11" fmla="*/ 7289 h 609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03472" h="609131">
                  <a:moveTo>
                    <a:pt x="390156" y="7289"/>
                  </a:moveTo>
                  <a:cubicBezTo>
                    <a:pt x="361228" y="53150"/>
                    <a:pt x="141800" y="426388"/>
                    <a:pt x="123456" y="472955"/>
                  </a:cubicBezTo>
                  <a:cubicBezTo>
                    <a:pt x="105112" y="519522"/>
                    <a:pt x="300551" y="264111"/>
                    <a:pt x="280090" y="286689"/>
                  </a:cubicBezTo>
                  <a:cubicBezTo>
                    <a:pt x="259629" y="309267"/>
                    <a:pt x="-15538" y="626061"/>
                    <a:pt x="690" y="608422"/>
                  </a:cubicBezTo>
                  <a:cubicBezTo>
                    <a:pt x="16918" y="590783"/>
                    <a:pt x="277973" y="230950"/>
                    <a:pt x="377456" y="180855"/>
                  </a:cubicBezTo>
                  <a:cubicBezTo>
                    <a:pt x="476939" y="130761"/>
                    <a:pt x="522096" y="261288"/>
                    <a:pt x="597590" y="307855"/>
                  </a:cubicBezTo>
                  <a:cubicBezTo>
                    <a:pt x="673084" y="354422"/>
                    <a:pt x="793029" y="430622"/>
                    <a:pt x="830423" y="460255"/>
                  </a:cubicBezTo>
                  <a:cubicBezTo>
                    <a:pt x="867817" y="489888"/>
                    <a:pt x="793734" y="463077"/>
                    <a:pt x="821956" y="485655"/>
                  </a:cubicBezTo>
                  <a:cubicBezTo>
                    <a:pt x="850178" y="508233"/>
                    <a:pt x="1031506" y="616889"/>
                    <a:pt x="999756" y="595722"/>
                  </a:cubicBezTo>
                  <a:cubicBezTo>
                    <a:pt x="968006" y="574555"/>
                    <a:pt x="748578" y="424977"/>
                    <a:pt x="631456" y="358655"/>
                  </a:cubicBezTo>
                  <a:cubicBezTo>
                    <a:pt x="514334" y="292333"/>
                    <a:pt x="340062" y="250706"/>
                    <a:pt x="297023" y="197789"/>
                  </a:cubicBezTo>
                  <a:cubicBezTo>
                    <a:pt x="253984" y="144872"/>
                    <a:pt x="419084" y="-38572"/>
                    <a:pt x="390156" y="72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6" name="フリーフォーム: 図形 195">
              <a:extLst>
                <a:ext uri="{FF2B5EF4-FFF2-40B4-BE49-F238E27FC236}">
                  <a16:creationId xmlns:a16="http://schemas.microsoft.com/office/drawing/2014/main" id="{AEB1C7D4-A903-4B23-9D75-10596BB53E86}"/>
                </a:ext>
              </a:extLst>
            </p:cNvPr>
            <p:cNvSpPr/>
            <p:nvPr/>
          </p:nvSpPr>
          <p:spPr>
            <a:xfrm>
              <a:off x="6914218" y="9559617"/>
              <a:ext cx="1329655" cy="978198"/>
            </a:xfrm>
            <a:custGeom>
              <a:avLst/>
              <a:gdLst>
                <a:gd name="connsiteX0" fmla="*/ 1311149 w 1329655"/>
                <a:gd name="connsiteY0" fmla="*/ 11950 h 978198"/>
                <a:gd name="connsiteX1" fmla="*/ 599949 w 1329655"/>
                <a:gd name="connsiteY1" fmla="*/ 668116 h 978198"/>
                <a:gd name="connsiteX2" fmla="*/ 930149 w 1329655"/>
                <a:gd name="connsiteY2" fmla="*/ 447983 h 978198"/>
                <a:gd name="connsiteX3" fmla="*/ 3049 w 1329655"/>
                <a:gd name="connsiteY3" fmla="*/ 977150 h 978198"/>
                <a:gd name="connsiteX4" fmla="*/ 625349 w 1329655"/>
                <a:gd name="connsiteY4" fmla="*/ 587683 h 978198"/>
                <a:gd name="connsiteX5" fmla="*/ 443315 w 1329655"/>
                <a:gd name="connsiteY5" fmla="*/ 731616 h 978198"/>
                <a:gd name="connsiteX6" fmla="*/ 930149 w 1329655"/>
                <a:gd name="connsiteY6" fmla="*/ 409883 h 978198"/>
                <a:gd name="connsiteX7" fmla="*/ 1107949 w 1329655"/>
                <a:gd name="connsiteY7" fmla="*/ 257483 h 978198"/>
                <a:gd name="connsiteX8" fmla="*/ 1311149 w 1329655"/>
                <a:gd name="connsiteY8" fmla="*/ 11950 h 978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9655" h="978198">
                  <a:moveTo>
                    <a:pt x="1311149" y="11950"/>
                  </a:moveTo>
                  <a:cubicBezTo>
                    <a:pt x="1226482" y="80389"/>
                    <a:pt x="663449" y="595444"/>
                    <a:pt x="599949" y="668116"/>
                  </a:cubicBezTo>
                  <a:cubicBezTo>
                    <a:pt x="536449" y="740788"/>
                    <a:pt x="1029632" y="396477"/>
                    <a:pt x="930149" y="447983"/>
                  </a:cubicBezTo>
                  <a:cubicBezTo>
                    <a:pt x="830666" y="499489"/>
                    <a:pt x="53849" y="953867"/>
                    <a:pt x="3049" y="977150"/>
                  </a:cubicBezTo>
                  <a:cubicBezTo>
                    <a:pt x="-47751" y="1000433"/>
                    <a:pt x="551971" y="628605"/>
                    <a:pt x="625349" y="587683"/>
                  </a:cubicBezTo>
                  <a:cubicBezTo>
                    <a:pt x="698727" y="546761"/>
                    <a:pt x="392515" y="761249"/>
                    <a:pt x="443315" y="731616"/>
                  </a:cubicBezTo>
                  <a:cubicBezTo>
                    <a:pt x="494115" y="701983"/>
                    <a:pt x="819377" y="488905"/>
                    <a:pt x="930149" y="409883"/>
                  </a:cubicBezTo>
                  <a:cubicBezTo>
                    <a:pt x="1040921" y="330861"/>
                    <a:pt x="1050094" y="326627"/>
                    <a:pt x="1107949" y="257483"/>
                  </a:cubicBezTo>
                  <a:cubicBezTo>
                    <a:pt x="1165804" y="188339"/>
                    <a:pt x="1395816" y="-56489"/>
                    <a:pt x="1311149" y="119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7" name="フリーフォーム: 図形 196">
              <a:extLst>
                <a:ext uri="{FF2B5EF4-FFF2-40B4-BE49-F238E27FC236}">
                  <a16:creationId xmlns:a16="http://schemas.microsoft.com/office/drawing/2014/main" id="{845944EC-57E7-474B-BFEA-0BE308BBAB22}"/>
                </a:ext>
              </a:extLst>
            </p:cNvPr>
            <p:cNvSpPr/>
            <p:nvPr/>
          </p:nvSpPr>
          <p:spPr>
            <a:xfrm>
              <a:off x="3457239" y="7765811"/>
              <a:ext cx="2769028" cy="1821828"/>
            </a:xfrm>
            <a:custGeom>
              <a:avLst/>
              <a:gdLst>
                <a:gd name="connsiteX0" fmla="*/ 47961 w 2769028"/>
                <a:gd name="connsiteY0" fmla="*/ 245349 h 1821828"/>
                <a:gd name="connsiteX1" fmla="*/ 205441 w 2769028"/>
                <a:gd name="connsiteY1" fmla="*/ 1164829 h 1821828"/>
                <a:gd name="connsiteX2" fmla="*/ 220681 w 2769028"/>
                <a:gd name="connsiteY2" fmla="*/ 895589 h 1821828"/>
                <a:gd name="connsiteX3" fmla="*/ 434041 w 2769028"/>
                <a:gd name="connsiteY3" fmla="*/ 1398509 h 1821828"/>
                <a:gd name="connsiteX4" fmla="*/ 449281 w 2769028"/>
                <a:gd name="connsiteY4" fmla="*/ 1301989 h 1821828"/>
                <a:gd name="connsiteX5" fmla="*/ 962361 w 2769028"/>
                <a:gd name="connsiteY5" fmla="*/ 1667749 h 1821828"/>
                <a:gd name="connsiteX6" fmla="*/ 896321 w 2769028"/>
                <a:gd name="connsiteY6" fmla="*/ 1606789 h 1821828"/>
                <a:gd name="connsiteX7" fmla="*/ 1577041 w 2769028"/>
                <a:gd name="connsiteY7" fmla="*/ 1815069 h 1821828"/>
                <a:gd name="connsiteX8" fmla="*/ 1287481 w 2769028"/>
                <a:gd name="connsiteY8" fmla="*/ 1754109 h 1821828"/>
                <a:gd name="connsiteX9" fmla="*/ 2181561 w 2769028"/>
                <a:gd name="connsiteY9" fmla="*/ 1586469 h 1821828"/>
                <a:gd name="connsiteX10" fmla="*/ 2105361 w 2769028"/>
                <a:gd name="connsiteY10" fmla="*/ 1566149 h 1821828"/>
                <a:gd name="connsiteX11" fmla="*/ 2532081 w 2769028"/>
                <a:gd name="connsiteY11" fmla="*/ 1317229 h 1821828"/>
                <a:gd name="connsiteX12" fmla="*/ 2613361 w 2769028"/>
                <a:gd name="connsiteY12" fmla="*/ 1256269 h 1821828"/>
                <a:gd name="connsiteX13" fmla="*/ 2709881 w 2769028"/>
                <a:gd name="connsiteY13" fmla="*/ 1114029 h 1821828"/>
                <a:gd name="connsiteX14" fmla="*/ 1617681 w 2769028"/>
                <a:gd name="connsiteY14" fmla="*/ 1550909 h 1821828"/>
                <a:gd name="connsiteX15" fmla="*/ 2186641 w 2769028"/>
                <a:gd name="connsiteY15" fmla="*/ 1423909 h 1821828"/>
                <a:gd name="connsiteX16" fmla="*/ 1582121 w 2769028"/>
                <a:gd name="connsiteY16" fmla="*/ 1540749 h 1821828"/>
                <a:gd name="connsiteX17" fmla="*/ 1008081 w 2769028"/>
                <a:gd name="connsiteY17" fmla="*/ 1520429 h 1821828"/>
                <a:gd name="connsiteX18" fmla="*/ 1658321 w 2769028"/>
                <a:gd name="connsiteY18" fmla="*/ 1627109 h 1821828"/>
                <a:gd name="connsiteX19" fmla="*/ 1140161 w 2769028"/>
                <a:gd name="connsiteY19" fmla="*/ 1418829 h 1821828"/>
                <a:gd name="connsiteX20" fmla="*/ 698201 w 2769028"/>
                <a:gd name="connsiteY20" fmla="*/ 1159749 h 1821828"/>
                <a:gd name="connsiteX21" fmla="*/ 1135081 w 2769028"/>
                <a:gd name="connsiteY21" fmla="*/ 1423909 h 1821828"/>
                <a:gd name="connsiteX22" fmla="*/ 347681 w 2769028"/>
                <a:gd name="connsiteY22" fmla="*/ 748269 h 1821828"/>
                <a:gd name="connsiteX23" fmla="*/ 576281 w 2769028"/>
                <a:gd name="connsiteY23" fmla="*/ 1144509 h 1821828"/>
                <a:gd name="connsiteX24" fmla="*/ 185121 w 2769028"/>
                <a:gd name="connsiteY24" fmla="*/ 529829 h 1821828"/>
                <a:gd name="connsiteX25" fmla="*/ 169881 w 2769028"/>
                <a:gd name="connsiteY25" fmla="*/ 646669 h 1821828"/>
                <a:gd name="connsiteX26" fmla="*/ 2241 w 2769028"/>
                <a:gd name="connsiteY26" fmla="*/ 6589 h 1821828"/>
                <a:gd name="connsiteX27" fmla="*/ 73361 w 2769028"/>
                <a:gd name="connsiteY27" fmla="*/ 311389 h 1821828"/>
                <a:gd name="connsiteX28" fmla="*/ 47961 w 2769028"/>
                <a:gd name="connsiteY28" fmla="*/ 245349 h 1821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69028" h="1821828">
                  <a:moveTo>
                    <a:pt x="47961" y="245349"/>
                  </a:moveTo>
                  <a:cubicBezTo>
                    <a:pt x="69974" y="387589"/>
                    <a:pt x="176654" y="1056456"/>
                    <a:pt x="205441" y="1164829"/>
                  </a:cubicBezTo>
                  <a:cubicBezTo>
                    <a:pt x="234228" y="1273202"/>
                    <a:pt x="182581" y="856642"/>
                    <a:pt x="220681" y="895589"/>
                  </a:cubicBezTo>
                  <a:cubicBezTo>
                    <a:pt x="258781" y="934536"/>
                    <a:pt x="395941" y="1330776"/>
                    <a:pt x="434041" y="1398509"/>
                  </a:cubicBezTo>
                  <a:cubicBezTo>
                    <a:pt x="472141" y="1466242"/>
                    <a:pt x="361228" y="1257116"/>
                    <a:pt x="449281" y="1301989"/>
                  </a:cubicBezTo>
                  <a:cubicBezTo>
                    <a:pt x="537334" y="1346862"/>
                    <a:pt x="887854" y="1616949"/>
                    <a:pt x="962361" y="1667749"/>
                  </a:cubicBezTo>
                  <a:cubicBezTo>
                    <a:pt x="1036868" y="1718549"/>
                    <a:pt x="793874" y="1582236"/>
                    <a:pt x="896321" y="1606789"/>
                  </a:cubicBezTo>
                  <a:cubicBezTo>
                    <a:pt x="998768" y="1631342"/>
                    <a:pt x="1511848" y="1790516"/>
                    <a:pt x="1577041" y="1815069"/>
                  </a:cubicBezTo>
                  <a:cubicBezTo>
                    <a:pt x="1642234" y="1839622"/>
                    <a:pt x="1186728" y="1792209"/>
                    <a:pt x="1287481" y="1754109"/>
                  </a:cubicBezTo>
                  <a:cubicBezTo>
                    <a:pt x="1388234" y="1716009"/>
                    <a:pt x="2045248" y="1617796"/>
                    <a:pt x="2181561" y="1586469"/>
                  </a:cubicBezTo>
                  <a:cubicBezTo>
                    <a:pt x="2317874" y="1555142"/>
                    <a:pt x="2046941" y="1611022"/>
                    <a:pt x="2105361" y="1566149"/>
                  </a:cubicBezTo>
                  <a:cubicBezTo>
                    <a:pt x="2163781" y="1521276"/>
                    <a:pt x="2447414" y="1368876"/>
                    <a:pt x="2532081" y="1317229"/>
                  </a:cubicBezTo>
                  <a:cubicBezTo>
                    <a:pt x="2616748" y="1265582"/>
                    <a:pt x="2583728" y="1290136"/>
                    <a:pt x="2613361" y="1256269"/>
                  </a:cubicBezTo>
                  <a:cubicBezTo>
                    <a:pt x="2642994" y="1222402"/>
                    <a:pt x="2875828" y="1064922"/>
                    <a:pt x="2709881" y="1114029"/>
                  </a:cubicBezTo>
                  <a:cubicBezTo>
                    <a:pt x="2543934" y="1163136"/>
                    <a:pt x="1704888" y="1499262"/>
                    <a:pt x="1617681" y="1550909"/>
                  </a:cubicBezTo>
                  <a:cubicBezTo>
                    <a:pt x="1530474" y="1602556"/>
                    <a:pt x="2192568" y="1425602"/>
                    <a:pt x="2186641" y="1423909"/>
                  </a:cubicBezTo>
                  <a:cubicBezTo>
                    <a:pt x="2180714" y="1422216"/>
                    <a:pt x="1778548" y="1524662"/>
                    <a:pt x="1582121" y="1540749"/>
                  </a:cubicBezTo>
                  <a:cubicBezTo>
                    <a:pt x="1385694" y="1556836"/>
                    <a:pt x="995381" y="1506036"/>
                    <a:pt x="1008081" y="1520429"/>
                  </a:cubicBezTo>
                  <a:cubicBezTo>
                    <a:pt x="1020781" y="1534822"/>
                    <a:pt x="1636308" y="1644042"/>
                    <a:pt x="1658321" y="1627109"/>
                  </a:cubicBezTo>
                  <a:cubicBezTo>
                    <a:pt x="1680334" y="1610176"/>
                    <a:pt x="1300181" y="1496722"/>
                    <a:pt x="1140161" y="1418829"/>
                  </a:cubicBezTo>
                  <a:cubicBezTo>
                    <a:pt x="980141" y="1340936"/>
                    <a:pt x="699048" y="1158902"/>
                    <a:pt x="698201" y="1159749"/>
                  </a:cubicBezTo>
                  <a:cubicBezTo>
                    <a:pt x="697354" y="1160596"/>
                    <a:pt x="1193501" y="1492489"/>
                    <a:pt x="1135081" y="1423909"/>
                  </a:cubicBezTo>
                  <a:cubicBezTo>
                    <a:pt x="1076661" y="1355329"/>
                    <a:pt x="440814" y="794836"/>
                    <a:pt x="347681" y="748269"/>
                  </a:cubicBezTo>
                  <a:cubicBezTo>
                    <a:pt x="254548" y="701702"/>
                    <a:pt x="603374" y="1180916"/>
                    <a:pt x="576281" y="1144509"/>
                  </a:cubicBezTo>
                  <a:cubicBezTo>
                    <a:pt x="549188" y="1108102"/>
                    <a:pt x="252854" y="612802"/>
                    <a:pt x="185121" y="529829"/>
                  </a:cubicBezTo>
                  <a:cubicBezTo>
                    <a:pt x="117388" y="446856"/>
                    <a:pt x="200361" y="733876"/>
                    <a:pt x="169881" y="646669"/>
                  </a:cubicBezTo>
                  <a:cubicBezTo>
                    <a:pt x="139401" y="559462"/>
                    <a:pt x="18328" y="62469"/>
                    <a:pt x="2241" y="6589"/>
                  </a:cubicBezTo>
                  <a:cubicBezTo>
                    <a:pt x="-13846" y="-49291"/>
                    <a:pt x="61508" y="267362"/>
                    <a:pt x="73361" y="311389"/>
                  </a:cubicBezTo>
                  <a:cubicBezTo>
                    <a:pt x="85214" y="355416"/>
                    <a:pt x="25948" y="103109"/>
                    <a:pt x="47961" y="245349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8" name="フリーフォーム: 図形 197">
              <a:extLst>
                <a:ext uri="{FF2B5EF4-FFF2-40B4-BE49-F238E27FC236}">
                  <a16:creationId xmlns:a16="http://schemas.microsoft.com/office/drawing/2014/main" id="{B00836C0-0B94-4AED-9A98-64DE18FFB74D}"/>
                </a:ext>
              </a:extLst>
            </p:cNvPr>
            <p:cNvSpPr/>
            <p:nvPr/>
          </p:nvSpPr>
          <p:spPr>
            <a:xfrm>
              <a:off x="3556057" y="8050962"/>
              <a:ext cx="2004488" cy="1490678"/>
            </a:xfrm>
            <a:custGeom>
              <a:avLst/>
              <a:gdLst>
                <a:gd name="connsiteX0" fmla="*/ 45663 w 2004488"/>
                <a:gd name="connsiteY0" fmla="*/ 838 h 1490678"/>
                <a:gd name="connsiteX1" fmla="*/ 502863 w 2004488"/>
                <a:gd name="connsiteY1" fmla="*/ 595198 h 1490678"/>
                <a:gd name="connsiteX2" fmla="*/ 462223 w 2004488"/>
                <a:gd name="connsiteY2" fmla="*/ 524078 h 1490678"/>
                <a:gd name="connsiteX3" fmla="*/ 1041343 w 2004488"/>
                <a:gd name="connsiteY3" fmla="*/ 940638 h 1490678"/>
                <a:gd name="connsiteX4" fmla="*/ 980383 w 2004488"/>
                <a:gd name="connsiteY4" fmla="*/ 894918 h 1490678"/>
                <a:gd name="connsiteX5" fmla="*/ 1615383 w 2004488"/>
                <a:gd name="connsiteY5" fmla="*/ 1123518 h 1490678"/>
                <a:gd name="connsiteX6" fmla="*/ 1249623 w 2004488"/>
                <a:gd name="connsiteY6" fmla="*/ 1016838 h 1490678"/>
                <a:gd name="connsiteX7" fmla="*/ 1899863 w 2004488"/>
                <a:gd name="connsiteY7" fmla="*/ 1021918 h 1490678"/>
                <a:gd name="connsiteX8" fmla="*/ 954983 w 2004488"/>
                <a:gd name="connsiteY8" fmla="*/ 1113358 h 1490678"/>
                <a:gd name="connsiteX9" fmla="*/ 1722063 w 2004488"/>
                <a:gd name="connsiteY9" fmla="*/ 1230198 h 1490678"/>
                <a:gd name="connsiteX10" fmla="*/ 1183583 w 2004488"/>
                <a:gd name="connsiteY10" fmla="*/ 1321638 h 1490678"/>
                <a:gd name="connsiteX11" fmla="*/ 2001463 w 2004488"/>
                <a:gd name="connsiteY11" fmla="*/ 1489278 h 1490678"/>
                <a:gd name="connsiteX12" fmla="*/ 827983 w 2004488"/>
                <a:gd name="connsiteY12" fmla="*/ 1220038 h 1490678"/>
                <a:gd name="connsiteX13" fmla="*/ 1153103 w 2004488"/>
                <a:gd name="connsiteY13" fmla="*/ 1352118 h 1490678"/>
                <a:gd name="connsiteX14" fmla="*/ 497783 w 2004488"/>
                <a:gd name="connsiteY14" fmla="*/ 864438 h 1490678"/>
                <a:gd name="connsiteX15" fmla="*/ 411423 w 2004488"/>
                <a:gd name="connsiteY15" fmla="*/ 798398 h 1490678"/>
                <a:gd name="connsiteX16" fmla="*/ 386023 w 2004488"/>
                <a:gd name="connsiteY16" fmla="*/ 727278 h 1490678"/>
                <a:gd name="connsiteX17" fmla="*/ 10103 w 2004488"/>
                <a:gd name="connsiteY17" fmla="*/ 188798 h 1490678"/>
                <a:gd name="connsiteX18" fmla="*/ 101543 w 2004488"/>
                <a:gd name="connsiteY18" fmla="*/ 458038 h 1490678"/>
                <a:gd name="connsiteX19" fmla="*/ 45663 w 2004488"/>
                <a:gd name="connsiteY19" fmla="*/ 838 h 149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004488" h="1490678">
                  <a:moveTo>
                    <a:pt x="45663" y="838"/>
                  </a:moveTo>
                  <a:cubicBezTo>
                    <a:pt x="112550" y="23698"/>
                    <a:pt x="433436" y="507991"/>
                    <a:pt x="502863" y="595198"/>
                  </a:cubicBezTo>
                  <a:cubicBezTo>
                    <a:pt x="572290" y="682405"/>
                    <a:pt x="372476" y="466505"/>
                    <a:pt x="462223" y="524078"/>
                  </a:cubicBezTo>
                  <a:cubicBezTo>
                    <a:pt x="551970" y="581651"/>
                    <a:pt x="954983" y="878831"/>
                    <a:pt x="1041343" y="940638"/>
                  </a:cubicBezTo>
                  <a:cubicBezTo>
                    <a:pt x="1127703" y="1002445"/>
                    <a:pt x="884710" y="864438"/>
                    <a:pt x="980383" y="894918"/>
                  </a:cubicBezTo>
                  <a:cubicBezTo>
                    <a:pt x="1076056" y="925398"/>
                    <a:pt x="1570510" y="1103198"/>
                    <a:pt x="1615383" y="1123518"/>
                  </a:cubicBezTo>
                  <a:cubicBezTo>
                    <a:pt x="1660256" y="1143838"/>
                    <a:pt x="1202210" y="1033771"/>
                    <a:pt x="1249623" y="1016838"/>
                  </a:cubicBezTo>
                  <a:cubicBezTo>
                    <a:pt x="1297036" y="999905"/>
                    <a:pt x="1948970" y="1005831"/>
                    <a:pt x="1899863" y="1021918"/>
                  </a:cubicBezTo>
                  <a:cubicBezTo>
                    <a:pt x="1850756" y="1038005"/>
                    <a:pt x="984616" y="1078645"/>
                    <a:pt x="954983" y="1113358"/>
                  </a:cubicBezTo>
                  <a:cubicBezTo>
                    <a:pt x="925350" y="1148071"/>
                    <a:pt x="1683963" y="1195485"/>
                    <a:pt x="1722063" y="1230198"/>
                  </a:cubicBezTo>
                  <a:cubicBezTo>
                    <a:pt x="1760163" y="1264911"/>
                    <a:pt x="1137016" y="1278458"/>
                    <a:pt x="1183583" y="1321638"/>
                  </a:cubicBezTo>
                  <a:cubicBezTo>
                    <a:pt x="1230150" y="1364818"/>
                    <a:pt x="2060730" y="1506211"/>
                    <a:pt x="2001463" y="1489278"/>
                  </a:cubicBezTo>
                  <a:cubicBezTo>
                    <a:pt x="1942196" y="1472345"/>
                    <a:pt x="969376" y="1242898"/>
                    <a:pt x="827983" y="1220038"/>
                  </a:cubicBezTo>
                  <a:cubicBezTo>
                    <a:pt x="686590" y="1197178"/>
                    <a:pt x="1208136" y="1411385"/>
                    <a:pt x="1153103" y="1352118"/>
                  </a:cubicBezTo>
                  <a:cubicBezTo>
                    <a:pt x="1098070" y="1292851"/>
                    <a:pt x="621396" y="956725"/>
                    <a:pt x="497783" y="864438"/>
                  </a:cubicBezTo>
                  <a:cubicBezTo>
                    <a:pt x="374170" y="772151"/>
                    <a:pt x="430050" y="821258"/>
                    <a:pt x="411423" y="798398"/>
                  </a:cubicBezTo>
                  <a:cubicBezTo>
                    <a:pt x="392796" y="775538"/>
                    <a:pt x="452910" y="828878"/>
                    <a:pt x="386023" y="727278"/>
                  </a:cubicBezTo>
                  <a:cubicBezTo>
                    <a:pt x="319136" y="625678"/>
                    <a:pt x="57516" y="233671"/>
                    <a:pt x="10103" y="188798"/>
                  </a:cubicBezTo>
                  <a:cubicBezTo>
                    <a:pt x="-37310" y="143925"/>
                    <a:pt x="97310" y="485978"/>
                    <a:pt x="101543" y="458038"/>
                  </a:cubicBezTo>
                  <a:cubicBezTo>
                    <a:pt x="105776" y="430098"/>
                    <a:pt x="-21224" y="-22022"/>
                    <a:pt x="45663" y="838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9" name="フリーフォーム: 図形 198">
              <a:extLst>
                <a:ext uri="{FF2B5EF4-FFF2-40B4-BE49-F238E27FC236}">
                  <a16:creationId xmlns:a16="http://schemas.microsoft.com/office/drawing/2014/main" id="{A41D926A-23E1-445C-8471-07026B7413B1}"/>
                </a:ext>
              </a:extLst>
            </p:cNvPr>
            <p:cNvSpPr/>
            <p:nvPr/>
          </p:nvSpPr>
          <p:spPr>
            <a:xfrm>
              <a:off x="3772886" y="9194602"/>
              <a:ext cx="2064658" cy="844393"/>
            </a:xfrm>
            <a:custGeom>
              <a:avLst/>
              <a:gdLst>
                <a:gd name="connsiteX0" fmla="*/ 26954 w 2064658"/>
                <a:gd name="connsiteY0" fmla="*/ 259278 h 844393"/>
                <a:gd name="connsiteX1" fmla="*/ 987074 w 2064658"/>
                <a:gd name="connsiteY1" fmla="*/ 777438 h 844393"/>
                <a:gd name="connsiteX2" fmla="*/ 255554 w 2064658"/>
                <a:gd name="connsiteY2" fmla="*/ 401518 h 844393"/>
                <a:gd name="connsiteX3" fmla="*/ 1007394 w 2064658"/>
                <a:gd name="connsiteY3" fmla="*/ 823158 h 844393"/>
                <a:gd name="connsiteX4" fmla="*/ 941354 w 2064658"/>
                <a:gd name="connsiteY4" fmla="*/ 772358 h 844393"/>
                <a:gd name="connsiteX5" fmla="*/ 2064034 w 2064658"/>
                <a:gd name="connsiteY5" fmla="*/ 691078 h 844393"/>
                <a:gd name="connsiteX6" fmla="*/ 768634 w 2064658"/>
                <a:gd name="connsiteY6" fmla="*/ 594558 h 844393"/>
                <a:gd name="connsiteX7" fmla="*/ 438434 w 2064658"/>
                <a:gd name="connsiteY7" fmla="*/ 401518 h 844393"/>
                <a:gd name="connsiteX8" fmla="*/ 682274 w 2064658"/>
                <a:gd name="connsiteY8" fmla="*/ 477718 h 844393"/>
                <a:gd name="connsiteX9" fmla="*/ 1554 w 2064658"/>
                <a:gd name="connsiteY9" fmla="*/ 198 h 844393"/>
                <a:gd name="connsiteX10" fmla="*/ 484154 w 2064658"/>
                <a:gd name="connsiteY10" fmla="*/ 416758 h 844393"/>
                <a:gd name="connsiteX11" fmla="*/ 26954 w 2064658"/>
                <a:gd name="connsiteY11" fmla="*/ 259278 h 844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64658" h="844393">
                  <a:moveTo>
                    <a:pt x="26954" y="259278"/>
                  </a:moveTo>
                  <a:cubicBezTo>
                    <a:pt x="110774" y="319391"/>
                    <a:pt x="948974" y="753731"/>
                    <a:pt x="987074" y="777438"/>
                  </a:cubicBezTo>
                  <a:cubicBezTo>
                    <a:pt x="1025174" y="801145"/>
                    <a:pt x="252167" y="393898"/>
                    <a:pt x="255554" y="401518"/>
                  </a:cubicBezTo>
                  <a:cubicBezTo>
                    <a:pt x="258941" y="409138"/>
                    <a:pt x="893094" y="761351"/>
                    <a:pt x="1007394" y="823158"/>
                  </a:cubicBezTo>
                  <a:cubicBezTo>
                    <a:pt x="1121694" y="884965"/>
                    <a:pt x="765247" y="794371"/>
                    <a:pt x="941354" y="772358"/>
                  </a:cubicBezTo>
                  <a:cubicBezTo>
                    <a:pt x="1117461" y="750345"/>
                    <a:pt x="2092821" y="720711"/>
                    <a:pt x="2064034" y="691078"/>
                  </a:cubicBezTo>
                  <a:cubicBezTo>
                    <a:pt x="2035247" y="661445"/>
                    <a:pt x="1039567" y="642818"/>
                    <a:pt x="768634" y="594558"/>
                  </a:cubicBezTo>
                  <a:cubicBezTo>
                    <a:pt x="497701" y="546298"/>
                    <a:pt x="452827" y="420991"/>
                    <a:pt x="438434" y="401518"/>
                  </a:cubicBezTo>
                  <a:cubicBezTo>
                    <a:pt x="424041" y="382045"/>
                    <a:pt x="755087" y="544605"/>
                    <a:pt x="682274" y="477718"/>
                  </a:cubicBezTo>
                  <a:cubicBezTo>
                    <a:pt x="609461" y="410831"/>
                    <a:pt x="34574" y="10358"/>
                    <a:pt x="1554" y="198"/>
                  </a:cubicBezTo>
                  <a:cubicBezTo>
                    <a:pt x="-31466" y="-9962"/>
                    <a:pt x="472301" y="373578"/>
                    <a:pt x="484154" y="416758"/>
                  </a:cubicBezTo>
                  <a:cubicBezTo>
                    <a:pt x="496007" y="459938"/>
                    <a:pt x="-56866" y="199165"/>
                    <a:pt x="26954" y="259278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1" name="フリーフォーム: 図形 200">
              <a:extLst>
                <a:ext uri="{FF2B5EF4-FFF2-40B4-BE49-F238E27FC236}">
                  <a16:creationId xmlns:a16="http://schemas.microsoft.com/office/drawing/2014/main" id="{72639C18-CE7F-4DA0-A075-7B3A48D5ED9B}"/>
                </a:ext>
              </a:extLst>
            </p:cNvPr>
            <p:cNvSpPr/>
            <p:nvPr/>
          </p:nvSpPr>
          <p:spPr>
            <a:xfrm>
              <a:off x="5686102" y="5395382"/>
              <a:ext cx="1300242" cy="417559"/>
            </a:xfrm>
            <a:custGeom>
              <a:avLst/>
              <a:gdLst>
                <a:gd name="connsiteX0" fmla="*/ 1381 w 1300242"/>
                <a:gd name="connsiteY0" fmla="*/ 203201 h 417559"/>
                <a:gd name="connsiteX1" fmla="*/ 200348 w 1300242"/>
                <a:gd name="connsiteY1" fmla="*/ 408518 h 417559"/>
                <a:gd name="connsiteX2" fmla="*/ 136848 w 1300242"/>
                <a:gd name="connsiteY2" fmla="*/ 376768 h 417559"/>
                <a:gd name="connsiteX3" fmla="*/ 297715 w 1300242"/>
                <a:gd name="connsiteY3" fmla="*/ 336551 h 417559"/>
                <a:gd name="connsiteX4" fmla="*/ 498798 w 1300242"/>
                <a:gd name="connsiteY4" fmla="*/ 277285 h 417559"/>
                <a:gd name="connsiteX5" fmla="*/ 344281 w 1300242"/>
                <a:gd name="connsiteY5" fmla="*/ 328085 h 417559"/>
                <a:gd name="connsiteX6" fmla="*/ 706231 w 1300242"/>
                <a:gd name="connsiteY6" fmla="*/ 266701 h 417559"/>
                <a:gd name="connsiteX7" fmla="*/ 793015 w 1300242"/>
                <a:gd name="connsiteY7" fmla="*/ 266701 h 417559"/>
                <a:gd name="connsiteX8" fmla="*/ 837465 w 1300242"/>
                <a:gd name="connsiteY8" fmla="*/ 234951 h 417559"/>
                <a:gd name="connsiteX9" fmla="*/ 1013148 w 1300242"/>
                <a:gd name="connsiteY9" fmla="*/ 205318 h 417559"/>
                <a:gd name="connsiteX10" fmla="*/ 1193065 w 1300242"/>
                <a:gd name="connsiteY10" fmla="*/ 247651 h 417559"/>
                <a:gd name="connsiteX11" fmla="*/ 610981 w 1300242"/>
                <a:gd name="connsiteY11" fmla="*/ 101601 h 417559"/>
                <a:gd name="connsiteX12" fmla="*/ 1243865 w 1300242"/>
                <a:gd name="connsiteY12" fmla="*/ 226485 h 417559"/>
                <a:gd name="connsiteX13" fmla="*/ 1265031 w 1300242"/>
                <a:gd name="connsiteY13" fmla="*/ 188385 h 417559"/>
                <a:gd name="connsiteX14" fmla="*/ 1205765 w 1300242"/>
                <a:gd name="connsiteY14" fmla="*/ 135468 h 417559"/>
                <a:gd name="connsiteX15" fmla="*/ 972931 w 1300242"/>
                <a:gd name="connsiteY15" fmla="*/ 25401 h 417559"/>
                <a:gd name="connsiteX16" fmla="*/ 1017381 w 1300242"/>
                <a:gd name="connsiteY16" fmla="*/ 71968 h 417559"/>
                <a:gd name="connsiteX17" fmla="*/ 712581 w 1300242"/>
                <a:gd name="connsiteY17" fmla="*/ 1 h 417559"/>
                <a:gd name="connsiteX18" fmla="*/ 848048 w 1300242"/>
                <a:gd name="connsiteY18" fmla="*/ 69851 h 417559"/>
                <a:gd name="connsiteX19" fmla="*/ 479748 w 1300242"/>
                <a:gd name="connsiteY19" fmla="*/ 76201 h 417559"/>
                <a:gd name="connsiteX20" fmla="*/ 500915 w 1300242"/>
                <a:gd name="connsiteY20" fmla="*/ 93135 h 417559"/>
                <a:gd name="connsiteX21" fmla="*/ 331581 w 1300242"/>
                <a:gd name="connsiteY21" fmla="*/ 105835 h 417559"/>
                <a:gd name="connsiteX22" fmla="*/ 316765 w 1300242"/>
                <a:gd name="connsiteY22" fmla="*/ 129118 h 417559"/>
                <a:gd name="connsiteX23" fmla="*/ 456465 w 1300242"/>
                <a:gd name="connsiteY23" fmla="*/ 137585 h 417559"/>
                <a:gd name="connsiteX24" fmla="*/ 246915 w 1300242"/>
                <a:gd name="connsiteY24" fmla="*/ 165101 h 417559"/>
                <a:gd name="connsiteX25" fmla="*/ 117798 w 1300242"/>
                <a:gd name="connsiteY25" fmla="*/ 184151 h 417559"/>
                <a:gd name="connsiteX26" fmla="*/ 221515 w 1300242"/>
                <a:gd name="connsiteY26" fmla="*/ 137585 h 417559"/>
                <a:gd name="connsiteX27" fmla="*/ 166481 w 1300242"/>
                <a:gd name="connsiteY27" fmla="*/ 158751 h 417559"/>
                <a:gd name="connsiteX28" fmla="*/ 151665 w 1300242"/>
                <a:gd name="connsiteY28" fmla="*/ 249768 h 417559"/>
                <a:gd name="connsiteX29" fmla="*/ 113565 w 1300242"/>
                <a:gd name="connsiteY29" fmla="*/ 279401 h 417559"/>
                <a:gd name="connsiteX30" fmla="*/ 1381 w 1300242"/>
                <a:gd name="connsiteY30" fmla="*/ 203201 h 417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300242" h="417559">
                  <a:moveTo>
                    <a:pt x="1381" y="203201"/>
                  </a:moveTo>
                  <a:cubicBezTo>
                    <a:pt x="15845" y="224721"/>
                    <a:pt x="177770" y="379590"/>
                    <a:pt x="200348" y="408518"/>
                  </a:cubicBezTo>
                  <a:cubicBezTo>
                    <a:pt x="222926" y="437446"/>
                    <a:pt x="120620" y="388763"/>
                    <a:pt x="136848" y="376768"/>
                  </a:cubicBezTo>
                  <a:cubicBezTo>
                    <a:pt x="153076" y="364774"/>
                    <a:pt x="297715" y="336551"/>
                    <a:pt x="297715" y="336551"/>
                  </a:cubicBezTo>
                  <a:cubicBezTo>
                    <a:pt x="358040" y="319971"/>
                    <a:pt x="491037" y="278696"/>
                    <a:pt x="498798" y="277285"/>
                  </a:cubicBezTo>
                  <a:cubicBezTo>
                    <a:pt x="506559" y="275874"/>
                    <a:pt x="309709" y="329849"/>
                    <a:pt x="344281" y="328085"/>
                  </a:cubicBezTo>
                  <a:cubicBezTo>
                    <a:pt x="378853" y="326321"/>
                    <a:pt x="631442" y="276932"/>
                    <a:pt x="706231" y="266701"/>
                  </a:cubicBezTo>
                  <a:cubicBezTo>
                    <a:pt x="781020" y="256470"/>
                    <a:pt x="771143" y="271993"/>
                    <a:pt x="793015" y="266701"/>
                  </a:cubicBezTo>
                  <a:cubicBezTo>
                    <a:pt x="814887" y="261409"/>
                    <a:pt x="800776" y="245182"/>
                    <a:pt x="837465" y="234951"/>
                  </a:cubicBezTo>
                  <a:cubicBezTo>
                    <a:pt x="874154" y="224721"/>
                    <a:pt x="953881" y="203201"/>
                    <a:pt x="1013148" y="205318"/>
                  </a:cubicBezTo>
                  <a:cubicBezTo>
                    <a:pt x="1072415" y="207435"/>
                    <a:pt x="1193065" y="247651"/>
                    <a:pt x="1193065" y="247651"/>
                  </a:cubicBezTo>
                  <a:lnTo>
                    <a:pt x="610981" y="101601"/>
                  </a:lnTo>
                  <a:cubicBezTo>
                    <a:pt x="619448" y="98073"/>
                    <a:pt x="1134857" y="212021"/>
                    <a:pt x="1243865" y="226485"/>
                  </a:cubicBezTo>
                  <a:cubicBezTo>
                    <a:pt x="1352873" y="240949"/>
                    <a:pt x="1271381" y="203555"/>
                    <a:pt x="1265031" y="188385"/>
                  </a:cubicBezTo>
                  <a:cubicBezTo>
                    <a:pt x="1258681" y="173215"/>
                    <a:pt x="1254448" y="162632"/>
                    <a:pt x="1205765" y="135468"/>
                  </a:cubicBezTo>
                  <a:cubicBezTo>
                    <a:pt x="1157082" y="108304"/>
                    <a:pt x="1004328" y="35984"/>
                    <a:pt x="972931" y="25401"/>
                  </a:cubicBezTo>
                  <a:cubicBezTo>
                    <a:pt x="941534" y="14818"/>
                    <a:pt x="1060773" y="76201"/>
                    <a:pt x="1017381" y="71968"/>
                  </a:cubicBezTo>
                  <a:cubicBezTo>
                    <a:pt x="973989" y="67735"/>
                    <a:pt x="740803" y="354"/>
                    <a:pt x="712581" y="1"/>
                  </a:cubicBezTo>
                  <a:cubicBezTo>
                    <a:pt x="684359" y="-352"/>
                    <a:pt x="886853" y="57151"/>
                    <a:pt x="848048" y="69851"/>
                  </a:cubicBezTo>
                  <a:cubicBezTo>
                    <a:pt x="809243" y="82551"/>
                    <a:pt x="537603" y="72320"/>
                    <a:pt x="479748" y="76201"/>
                  </a:cubicBezTo>
                  <a:cubicBezTo>
                    <a:pt x="421893" y="80082"/>
                    <a:pt x="525609" y="88196"/>
                    <a:pt x="500915" y="93135"/>
                  </a:cubicBezTo>
                  <a:cubicBezTo>
                    <a:pt x="476221" y="98074"/>
                    <a:pt x="362273" y="99838"/>
                    <a:pt x="331581" y="105835"/>
                  </a:cubicBezTo>
                  <a:cubicBezTo>
                    <a:pt x="300889" y="111832"/>
                    <a:pt x="295951" y="123826"/>
                    <a:pt x="316765" y="129118"/>
                  </a:cubicBezTo>
                  <a:cubicBezTo>
                    <a:pt x="337579" y="134410"/>
                    <a:pt x="468107" y="131588"/>
                    <a:pt x="456465" y="137585"/>
                  </a:cubicBezTo>
                  <a:cubicBezTo>
                    <a:pt x="444823" y="143582"/>
                    <a:pt x="303359" y="157340"/>
                    <a:pt x="246915" y="165101"/>
                  </a:cubicBezTo>
                  <a:cubicBezTo>
                    <a:pt x="190471" y="172862"/>
                    <a:pt x="122031" y="188737"/>
                    <a:pt x="117798" y="184151"/>
                  </a:cubicBezTo>
                  <a:cubicBezTo>
                    <a:pt x="113565" y="179565"/>
                    <a:pt x="213401" y="141818"/>
                    <a:pt x="221515" y="137585"/>
                  </a:cubicBezTo>
                  <a:cubicBezTo>
                    <a:pt x="229629" y="133352"/>
                    <a:pt x="178123" y="140054"/>
                    <a:pt x="166481" y="158751"/>
                  </a:cubicBezTo>
                  <a:cubicBezTo>
                    <a:pt x="154839" y="177448"/>
                    <a:pt x="160484" y="229660"/>
                    <a:pt x="151665" y="249768"/>
                  </a:cubicBezTo>
                  <a:cubicBezTo>
                    <a:pt x="142846" y="269876"/>
                    <a:pt x="136848" y="286809"/>
                    <a:pt x="113565" y="279401"/>
                  </a:cubicBezTo>
                  <a:cubicBezTo>
                    <a:pt x="90282" y="271993"/>
                    <a:pt x="-13083" y="181681"/>
                    <a:pt x="1381" y="203201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2" name="フリーフォーム: 図形 201">
              <a:extLst>
                <a:ext uri="{FF2B5EF4-FFF2-40B4-BE49-F238E27FC236}">
                  <a16:creationId xmlns:a16="http://schemas.microsoft.com/office/drawing/2014/main" id="{5B403801-6341-45D8-86B1-EA4CBAEA7752}"/>
                </a:ext>
              </a:extLst>
            </p:cNvPr>
            <p:cNvSpPr/>
            <p:nvPr/>
          </p:nvSpPr>
          <p:spPr>
            <a:xfrm>
              <a:off x="2492428" y="5845409"/>
              <a:ext cx="333199" cy="974708"/>
            </a:xfrm>
            <a:custGeom>
              <a:avLst/>
              <a:gdLst>
                <a:gd name="connsiteX0" fmla="*/ 3122 w 333199"/>
                <a:gd name="connsiteY0" fmla="*/ 672866 h 974708"/>
                <a:gd name="connsiteX1" fmla="*/ 330147 w 333199"/>
                <a:gd name="connsiteY1" fmla="*/ 974491 h 974708"/>
                <a:gd name="connsiteX2" fmla="*/ 171397 w 333199"/>
                <a:gd name="connsiteY2" fmla="*/ 723666 h 974708"/>
                <a:gd name="connsiteX3" fmla="*/ 253947 w 333199"/>
                <a:gd name="connsiteY3" fmla="*/ 869716 h 974708"/>
                <a:gd name="connsiteX4" fmla="*/ 104722 w 333199"/>
                <a:gd name="connsiteY4" fmla="*/ 545866 h 974708"/>
                <a:gd name="connsiteX5" fmla="*/ 152347 w 333199"/>
                <a:gd name="connsiteY5" fmla="*/ 2941 h 974708"/>
                <a:gd name="connsiteX6" fmla="*/ 66622 w 333199"/>
                <a:gd name="connsiteY6" fmla="*/ 349016 h 974708"/>
                <a:gd name="connsiteX7" fmla="*/ 158697 w 333199"/>
                <a:gd name="connsiteY7" fmla="*/ 777641 h 974708"/>
                <a:gd name="connsiteX8" fmla="*/ 3122 w 333199"/>
                <a:gd name="connsiteY8" fmla="*/ 672866 h 974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3199" h="974708">
                  <a:moveTo>
                    <a:pt x="3122" y="672866"/>
                  </a:moveTo>
                  <a:cubicBezTo>
                    <a:pt x="31697" y="705674"/>
                    <a:pt x="302101" y="966024"/>
                    <a:pt x="330147" y="974491"/>
                  </a:cubicBezTo>
                  <a:cubicBezTo>
                    <a:pt x="358193" y="982958"/>
                    <a:pt x="184097" y="741129"/>
                    <a:pt x="171397" y="723666"/>
                  </a:cubicBezTo>
                  <a:cubicBezTo>
                    <a:pt x="158697" y="706204"/>
                    <a:pt x="265059" y="899349"/>
                    <a:pt x="253947" y="869716"/>
                  </a:cubicBezTo>
                  <a:cubicBezTo>
                    <a:pt x="242835" y="840083"/>
                    <a:pt x="121655" y="690329"/>
                    <a:pt x="104722" y="545866"/>
                  </a:cubicBezTo>
                  <a:cubicBezTo>
                    <a:pt x="87789" y="401403"/>
                    <a:pt x="158697" y="35749"/>
                    <a:pt x="152347" y="2941"/>
                  </a:cubicBezTo>
                  <a:cubicBezTo>
                    <a:pt x="145997" y="-29867"/>
                    <a:pt x="65564" y="219899"/>
                    <a:pt x="66622" y="349016"/>
                  </a:cubicBezTo>
                  <a:cubicBezTo>
                    <a:pt x="67680" y="478133"/>
                    <a:pt x="166105" y="719962"/>
                    <a:pt x="158697" y="777641"/>
                  </a:cubicBezTo>
                  <a:cubicBezTo>
                    <a:pt x="151289" y="835320"/>
                    <a:pt x="-25453" y="640058"/>
                    <a:pt x="3122" y="672866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3" name="フリーフォーム: 図形 202">
              <a:extLst>
                <a:ext uri="{FF2B5EF4-FFF2-40B4-BE49-F238E27FC236}">
                  <a16:creationId xmlns:a16="http://schemas.microsoft.com/office/drawing/2014/main" id="{820E5208-3741-44DC-921A-A8E818843FCC}"/>
                </a:ext>
              </a:extLst>
            </p:cNvPr>
            <p:cNvSpPr/>
            <p:nvPr/>
          </p:nvSpPr>
          <p:spPr>
            <a:xfrm>
              <a:off x="2488727" y="5992407"/>
              <a:ext cx="690413" cy="1127478"/>
            </a:xfrm>
            <a:custGeom>
              <a:avLst/>
              <a:gdLst>
                <a:gd name="connsiteX0" fmla="*/ 13173 w 690413"/>
                <a:gd name="connsiteY0" fmla="*/ 497293 h 1127478"/>
                <a:gd name="connsiteX1" fmla="*/ 194148 w 690413"/>
                <a:gd name="connsiteY1" fmla="*/ 738593 h 1127478"/>
                <a:gd name="connsiteX2" fmla="*/ 108423 w 690413"/>
                <a:gd name="connsiteY2" fmla="*/ 681443 h 1127478"/>
                <a:gd name="connsiteX3" fmla="*/ 302098 w 690413"/>
                <a:gd name="connsiteY3" fmla="*/ 970368 h 1127478"/>
                <a:gd name="connsiteX4" fmla="*/ 365598 w 690413"/>
                <a:gd name="connsiteY4" fmla="*/ 1017993 h 1127478"/>
                <a:gd name="connsiteX5" fmla="*/ 600548 w 690413"/>
                <a:gd name="connsiteY5" fmla="*/ 1068793 h 1127478"/>
                <a:gd name="connsiteX6" fmla="*/ 644998 w 690413"/>
                <a:gd name="connsiteY6" fmla="*/ 913218 h 1127478"/>
                <a:gd name="connsiteX7" fmla="*/ 683098 w 690413"/>
                <a:gd name="connsiteY7" fmla="*/ 1059268 h 1127478"/>
                <a:gd name="connsiteX8" fmla="*/ 489423 w 690413"/>
                <a:gd name="connsiteY8" fmla="*/ 1125943 h 1127478"/>
                <a:gd name="connsiteX9" fmla="*/ 286223 w 690413"/>
                <a:gd name="connsiteY9" fmla="*/ 998943 h 1127478"/>
                <a:gd name="connsiteX10" fmla="*/ 168748 w 690413"/>
                <a:gd name="connsiteY10" fmla="*/ 795743 h 1127478"/>
                <a:gd name="connsiteX11" fmla="*/ 140173 w 690413"/>
                <a:gd name="connsiteY11" fmla="*/ 783043 h 1127478"/>
                <a:gd name="connsiteX12" fmla="*/ 25873 w 690413"/>
                <a:gd name="connsiteY12" fmla="*/ 567143 h 1127478"/>
                <a:gd name="connsiteX13" fmla="*/ 6823 w 690413"/>
                <a:gd name="connsiteY13" fmla="*/ 11518 h 1127478"/>
                <a:gd name="connsiteX14" fmla="*/ 13173 w 690413"/>
                <a:gd name="connsiteY14" fmla="*/ 214718 h 1127478"/>
                <a:gd name="connsiteX15" fmla="*/ 13173 w 690413"/>
                <a:gd name="connsiteY15" fmla="*/ 497293 h 1127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90413" h="1127478">
                  <a:moveTo>
                    <a:pt x="13173" y="497293"/>
                  </a:moveTo>
                  <a:cubicBezTo>
                    <a:pt x="43335" y="584605"/>
                    <a:pt x="178273" y="707901"/>
                    <a:pt x="194148" y="738593"/>
                  </a:cubicBezTo>
                  <a:cubicBezTo>
                    <a:pt x="210023" y="769285"/>
                    <a:pt x="90431" y="642814"/>
                    <a:pt x="108423" y="681443"/>
                  </a:cubicBezTo>
                  <a:cubicBezTo>
                    <a:pt x="126415" y="720072"/>
                    <a:pt x="259236" y="914276"/>
                    <a:pt x="302098" y="970368"/>
                  </a:cubicBezTo>
                  <a:cubicBezTo>
                    <a:pt x="344960" y="1026460"/>
                    <a:pt x="315856" y="1001589"/>
                    <a:pt x="365598" y="1017993"/>
                  </a:cubicBezTo>
                  <a:cubicBezTo>
                    <a:pt x="415340" y="1034397"/>
                    <a:pt x="553981" y="1086256"/>
                    <a:pt x="600548" y="1068793"/>
                  </a:cubicBezTo>
                  <a:cubicBezTo>
                    <a:pt x="647115" y="1051330"/>
                    <a:pt x="631240" y="914805"/>
                    <a:pt x="644998" y="913218"/>
                  </a:cubicBezTo>
                  <a:cubicBezTo>
                    <a:pt x="658756" y="911631"/>
                    <a:pt x="709027" y="1023814"/>
                    <a:pt x="683098" y="1059268"/>
                  </a:cubicBezTo>
                  <a:cubicBezTo>
                    <a:pt x="657169" y="1094722"/>
                    <a:pt x="555569" y="1135997"/>
                    <a:pt x="489423" y="1125943"/>
                  </a:cubicBezTo>
                  <a:cubicBezTo>
                    <a:pt x="423277" y="1115889"/>
                    <a:pt x="339669" y="1053976"/>
                    <a:pt x="286223" y="998943"/>
                  </a:cubicBezTo>
                  <a:cubicBezTo>
                    <a:pt x="232777" y="943910"/>
                    <a:pt x="193090" y="831726"/>
                    <a:pt x="168748" y="795743"/>
                  </a:cubicBezTo>
                  <a:cubicBezTo>
                    <a:pt x="144406" y="759760"/>
                    <a:pt x="163985" y="821143"/>
                    <a:pt x="140173" y="783043"/>
                  </a:cubicBezTo>
                  <a:cubicBezTo>
                    <a:pt x="116361" y="744943"/>
                    <a:pt x="48098" y="695731"/>
                    <a:pt x="25873" y="567143"/>
                  </a:cubicBezTo>
                  <a:cubicBezTo>
                    <a:pt x="3648" y="438555"/>
                    <a:pt x="8940" y="70255"/>
                    <a:pt x="6823" y="11518"/>
                  </a:cubicBezTo>
                  <a:cubicBezTo>
                    <a:pt x="4706" y="-47219"/>
                    <a:pt x="12115" y="133756"/>
                    <a:pt x="13173" y="214718"/>
                  </a:cubicBezTo>
                  <a:cubicBezTo>
                    <a:pt x="14231" y="295680"/>
                    <a:pt x="-16989" y="409981"/>
                    <a:pt x="13173" y="497293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4" name="フリーフォーム: 図形 203">
              <a:extLst>
                <a:ext uri="{FF2B5EF4-FFF2-40B4-BE49-F238E27FC236}">
                  <a16:creationId xmlns:a16="http://schemas.microsoft.com/office/drawing/2014/main" id="{D4386840-BC56-46C2-BCD9-FA59D95ED35B}"/>
                </a:ext>
              </a:extLst>
            </p:cNvPr>
            <p:cNvSpPr/>
            <p:nvPr/>
          </p:nvSpPr>
          <p:spPr>
            <a:xfrm>
              <a:off x="3326770" y="8931654"/>
              <a:ext cx="1284089" cy="1601561"/>
            </a:xfrm>
            <a:custGeom>
              <a:avLst/>
              <a:gdLst>
                <a:gd name="connsiteX0" fmla="*/ 375280 w 1284089"/>
                <a:gd name="connsiteY0" fmla="*/ 2796 h 1601561"/>
                <a:gd name="connsiteX1" fmla="*/ 216530 w 1284089"/>
                <a:gd name="connsiteY1" fmla="*/ 574296 h 1601561"/>
                <a:gd name="connsiteX2" fmla="*/ 222880 w 1284089"/>
                <a:gd name="connsiteY2" fmla="*/ 434596 h 1601561"/>
                <a:gd name="connsiteX3" fmla="*/ 375280 w 1284089"/>
                <a:gd name="connsiteY3" fmla="*/ 1260096 h 1601561"/>
                <a:gd name="connsiteX4" fmla="*/ 267330 w 1284089"/>
                <a:gd name="connsiteY4" fmla="*/ 783846 h 1601561"/>
                <a:gd name="connsiteX5" fmla="*/ 908680 w 1284089"/>
                <a:gd name="connsiteY5" fmla="*/ 1387096 h 1601561"/>
                <a:gd name="connsiteX6" fmla="*/ 603880 w 1284089"/>
                <a:gd name="connsiteY6" fmla="*/ 1368046 h 1601561"/>
                <a:gd name="connsiteX7" fmla="*/ 1048380 w 1284089"/>
                <a:gd name="connsiteY7" fmla="*/ 1450596 h 1601561"/>
                <a:gd name="connsiteX8" fmla="*/ 1257930 w 1284089"/>
                <a:gd name="connsiteY8" fmla="*/ 1596646 h 1601561"/>
                <a:gd name="connsiteX9" fmla="*/ 464180 w 1284089"/>
                <a:gd name="connsiteY9" fmla="*/ 1253746 h 1601561"/>
                <a:gd name="connsiteX10" fmla="*/ 305430 w 1284089"/>
                <a:gd name="connsiteY10" fmla="*/ 1025146 h 1601561"/>
                <a:gd name="connsiteX11" fmla="*/ 362580 w 1284089"/>
                <a:gd name="connsiteY11" fmla="*/ 1444246 h 1601561"/>
                <a:gd name="connsiteX12" fmla="*/ 222880 w 1284089"/>
                <a:gd name="connsiteY12" fmla="*/ 1082296 h 1601561"/>
                <a:gd name="connsiteX13" fmla="*/ 38730 w 1284089"/>
                <a:gd name="connsiteY13" fmla="*/ 752096 h 1601561"/>
                <a:gd name="connsiteX14" fmla="*/ 13330 w 1284089"/>
                <a:gd name="connsiteY14" fmla="*/ 694946 h 1601561"/>
                <a:gd name="connsiteX15" fmla="*/ 630 w 1284089"/>
                <a:gd name="connsiteY15" fmla="*/ 536196 h 1601561"/>
                <a:gd name="connsiteX16" fmla="*/ 32380 w 1284089"/>
                <a:gd name="connsiteY16" fmla="*/ 739396 h 1601561"/>
                <a:gd name="connsiteX17" fmla="*/ 216530 w 1284089"/>
                <a:gd name="connsiteY17" fmla="*/ 371096 h 1601561"/>
                <a:gd name="connsiteX18" fmla="*/ 375280 w 1284089"/>
                <a:gd name="connsiteY18" fmla="*/ 2796 h 1601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284089" h="1601561">
                  <a:moveTo>
                    <a:pt x="375280" y="2796"/>
                  </a:moveTo>
                  <a:cubicBezTo>
                    <a:pt x="375280" y="36663"/>
                    <a:pt x="241930" y="502329"/>
                    <a:pt x="216530" y="574296"/>
                  </a:cubicBezTo>
                  <a:cubicBezTo>
                    <a:pt x="191130" y="646263"/>
                    <a:pt x="196422" y="320296"/>
                    <a:pt x="222880" y="434596"/>
                  </a:cubicBezTo>
                  <a:cubicBezTo>
                    <a:pt x="249338" y="548896"/>
                    <a:pt x="367872" y="1201888"/>
                    <a:pt x="375280" y="1260096"/>
                  </a:cubicBezTo>
                  <a:cubicBezTo>
                    <a:pt x="382688" y="1318304"/>
                    <a:pt x="178430" y="762679"/>
                    <a:pt x="267330" y="783846"/>
                  </a:cubicBezTo>
                  <a:cubicBezTo>
                    <a:pt x="356230" y="805013"/>
                    <a:pt x="852588" y="1289729"/>
                    <a:pt x="908680" y="1387096"/>
                  </a:cubicBezTo>
                  <a:cubicBezTo>
                    <a:pt x="964772" y="1484463"/>
                    <a:pt x="580597" y="1357463"/>
                    <a:pt x="603880" y="1368046"/>
                  </a:cubicBezTo>
                  <a:cubicBezTo>
                    <a:pt x="627163" y="1378629"/>
                    <a:pt x="939372" y="1412496"/>
                    <a:pt x="1048380" y="1450596"/>
                  </a:cubicBezTo>
                  <a:cubicBezTo>
                    <a:pt x="1157388" y="1488696"/>
                    <a:pt x="1355297" y="1629454"/>
                    <a:pt x="1257930" y="1596646"/>
                  </a:cubicBezTo>
                  <a:cubicBezTo>
                    <a:pt x="1160563" y="1563838"/>
                    <a:pt x="622930" y="1348996"/>
                    <a:pt x="464180" y="1253746"/>
                  </a:cubicBezTo>
                  <a:cubicBezTo>
                    <a:pt x="305430" y="1158496"/>
                    <a:pt x="322363" y="993396"/>
                    <a:pt x="305430" y="1025146"/>
                  </a:cubicBezTo>
                  <a:cubicBezTo>
                    <a:pt x="288497" y="1056896"/>
                    <a:pt x="376338" y="1434721"/>
                    <a:pt x="362580" y="1444246"/>
                  </a:cubicBezTo>
                  <a:cubicBezTo>
                    <a:pt x="348822" y="1453771"/>
                    <a:pt x="276855" y="1197654"/>
                    <a:pt x="222880" y="1082296"/>
                  </a:cubicBezTo>
                  <a:cubicBezTo>
                    <a:pt x="168905" y="966938"/>
                    <a:pt x="73655" y="816654"/>
                    <a:pt x="38730" y="752096"/>
                  </a:cubicBezTo>
                  <a:cubicBezTo>
                    <a:pt x="3805" y="687538"/>
                    <a:pt x="19680" y="730929"/>
                    <a:pt x="13330" y="694946"/>
                  </a:cubicBezTo>
                  <a:cubicBezTo>
                    <a:pt x="6980" y="658963"/>
                    <a:pt x="-2545" y="528788"/>
                    <a:pt x="630" y="536196"/>
                  </a:cubicBezTo>
                  <a:cubicBezTo>
                    <a:pt x="3805" y="543604"/>
                    <a:pt x="-3603" y="766913"/>
                    <a:pt x="32380" y="739396"/>
                  </a:cubicBezTo>
                  <a:cubicBezTo>
                    <a:pt x="68363" y="711879"/>
                    <a:pt x="166788" y="490688"/>
                    <a:pt x="216530" y="371096"/>
                  </a:cubicBezTo>
                  <a:cubicBezTo>
                    <a:pt x="266272" y="251504"/>
                    <a:pt x="375280" y="-31071"/>
                    <a:pt x="375280" y="2796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" name="フリーフォーム: 図形 204">
              <a:extLst>
                <a:ext uri="{FF2B5EF4-FFF2-40B4-BE49-F238E27FC236}">
                  <a16:creationId xmlns:a16="http://schemas.microsoft.com/office/drawing/2014/main" id="{202DFD47-BEA6-4EEF-AF98-7046154C293F}"/>
                </a:ext>
              </a:extLst>
            </p:cNvPr>
            <p:cNvSpPr/>
            <p:nvPr/>
          </p:nvSpPr>
          <p:spPr>
            <a:xfrm>
              <a:off x="3376843" y="8071902"/>
              <a:ext cx="2804057" cy="2256937"/>
            </a:xfrm>
            <a:custGeom>
              <a:avLst/>
              <a:gdLst>
                <a:gd name="connsiteX0" fmla="*/ 280757 w 2804057"/>
                <a:gd name="connsiteY0" fmla="*/ 513298 h 2256937"/>
                <a:gd name="connsiteX1" fmla="*/ 763357 w 2804057"/>
                <a:gd name="connsiteY1" fmla="*/ 1110198 h 2256937"/>
                <a:gd name="connsiteX2" fmla="*/ 560157 w 2804057"/>
                <a:gd name="connsiteY2" fmla="*/ 1059398 h 2256937"/>
                <a:gd name="connsiteX3" fmla="*/ 1404707 w 2804057"/>
                <a:gd name="connsiteY3" fmla="*/ 1402298 h 2256937"/>
                <a:gd name="connsiteX4" fmla="*/ 1245957 w 2804057"/>
                <a:gd name="connsiteY4" fmla="*/ 1376898 h 2256937"/>
                <a:gd name="connsiteX5" fmla="*/ 1728557 w 2804057"/>
                <a:gd name="connsiteY5" fmla="*/ 1376898 h 2256937"/>
                <a:gd name="connsiteX6" fmla="*/ 1360257 w 2804057"/>
                <a:gd name="connsiteY6" fmla="*/ 1383248 h 2256937"/>
                <a:gd name="connsiteX7" fmla="*/ 2274657 w 2804057"/>
                <a:gd name="connsiteY7" fmla="*/ 1383248 h 2256937"/>
                <a:gd name="connsiteX8" fmla="*/ 763357 w 2804057"/>
                <a:gd name="connsiteY8" fmla="*/ 1383248 h 2256937"/>
                <a:gd name="connsiteX9" fmla="*/ 1900007 w 2804057"/>
                <a:gd name="connsiteY9" fmla="*/ 1592798 h 2256937"/>
                <a:gd name="connsiteX10" fmla="*/ 2706457 w 2804057"/>
                <a:gd name="connsiteY10" fmla="*/ 1808698 h 2256937"/>
                <a:gd name="connsiteX11" fmla="*/ 953857 w 2804057"/>
                <a:gd name="connsiteY11" fmla="*/ 1567398 h 2256937"/>
                <a:gd name="connsiteX12" fmla="*/ 1874607 w 2804057"/>
                <a:gd name="connsiteY12" fmla="*/ 1770598 h 2256937"/>
                <a:gd name="connsiteX13" fmla="*/ 1665057 w 2804057"/>
                <a:gd name="connsiteY13" fmla="*/ 1903948 h 2256937"/>
                <a:gd name="connsiteX14" fmla="*/ 1938107 w 2804057"/>
                <a:gd name="connsiteY14" fmla="*/ 1929348 h 2256937"/>
                <a:gd name="connsiteX15" fmla="*/ 2103207 w 2804057"/>
                <a:gd name="connsiteY15" fmla="*/ 1942048 h 2256937"/>
                <a:gd name="connsiteX16" fmla="*/ 2801707 w 2804057"/>
                <a:gd name="connsiteY16" fmla="*/ 1961098 h 2256937"/>
                <a:gd name="connsiteX17" fmla="*/ 1836507 w 2804057"/>
                <a:gd name="connsiteY17" fmla="*/ 2069048 h 2256937"/>
                <a:gd name="connsiteX18" fmla="*/ 668107 w 2804057"/>
                <a:gd name="connsiteY18" fmla="*/ 2208748 h 2256937"/>
                <a:gd name="connsiteX19" fmla="*/ 1357 w 2804057"/>
                <a:gd name="connsiteY19" fmla="*/ 1160998 h 2256937"/>
                <a:gd name="connsiteX20" fmla="*/ 490307 w 2804057"/>
                <a:gd name="connsiteY20" fmla="*/ 1846798 h 2256937"/>
                <a:gd name="connsiteX21" fmla="*/ 325207 w 2804057"/>
                <a:gd name="connsiteY21" fmla="*/ 1319748 h 2256937"/>
                <a:gd name="connsiteX22" fmla="*/ 706207 w 2804057"/>
                <a:gd name="connsiteY22" fmla="*/ 1707098 h 2256937"/>
                <a:gd name="connsiteX23" fmla="*/ 141057 w 2804057"/>
                <a:gd name="connsiteY23" fmla="*/ 621248 h 2256937"/>
                <a:gd name="connsiteX24" fmla="*/ 591907 w 2804057"/>
                <a:gd name="connsiteY24" fmla="*/ 1389598 h 2256937"/>
                <a:gd name="connsiteX25" fmla="*/ 420457 w 2804057"/>
                <a:gd name="connsiteY25" fmla="*/ 1053048 h 2256937"/>
                <a:gd name="connsiteX26" fmla="*/ 528407 w 2804057"/>
                <a:gd name="connsiteY26" fmla="*/ 1186398 h 2256937"/>
                <a:gd name="connsiteX27" fmla="*/ 185507 w 2804057"/>
                <a:gd name="connsiteY27" fmla="*/ 17998 h 2256937"/>
                <a:gd name="connsiteX28" fmla="*/ 280757 w 2804057"/>
                <a:gd name="connsiteY28" fmla="*/ 513298 h 225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804057" h="2256937">
                  <a:moveTo>
                    <a:pt x="280757" y="513298"/>
                  </a:moveTo>
                  <a:cubicBezTo>
                    <a:pt x="377065" y="695331"/>
                    <a:pt x="716790" y="1019181"/>
                    <a:pt x="763357" y="1110198"/>
                  </a:cubicBezTo>
                  <a:cubicBezTo>
                    <a:pt x="809924" y="1201215"/>
                    <a:pt x="453265" y="1010715"/>
                    <a:pt x="560157" y="1059398"/>
                  </a:cubicBezTo>
                  <a:cubicBezTo>
                    <a:pt x="667049" y="1108081"/>
                    <a:pt x="1290407" y="1349381"/>
                    <a:pt x="1404707" y="1402298"/>
                  </a:cubicBezTo>
                  <a:cubicBezTo>
                    <a:pt x="1519007" y="1455215"/>
                    <a:pt x="1191982" y="1381131"/>
                    <a:pt x="1245957" y="1376898"/>
                  </a:cubicBezTo>
                  <a:cubicBezTo>
                    <a:pt x="1299932" y="1372665"/>
                    <a:pt x="1709507" y="1375840"/>
                    <a:pt x="1728557" y="1376898"/>
                  </a:cubicBezTo>
                  <a:cubicBezTo>
                    <a:pt x="1747607" y="1377956"/>
                    <a:pt x="1360257" y="1383248"/>
                    <a:pt x="1360257" y="1383248"/>
                  </a:cubicBezTo>
                  <a:cubicBezTo>
                    <a:pt x="1451274" y="1384306"/>
                    <a:pt x="2274657" y="1383248"/>
                    <a:pt x="2274657" y="1383248"/>
                  </a:cubicBezTo>
                  <a:cubicBezTo>
                    <a:pt x="2175174" y="1383248"/>
                    <a:pt x="825799" y="1348323"/>
                    <a:pt x="763357" y="1383248"/>
                  </a:cubicBezTo>
                  <a:cubicBezTo>
                    <a:pt x="700915" y="1418173"/>
                    <a:pt x="1576157" y="1521890"/>
                    <a:pt x="1900007" y="1592798"/>
                  </a:cubicBezTo>
                  <a:cubicBezTo>
                    <a:pt x="2223857" y="1663706"/>
                    <a:pt x="2864149" y="1812931"/>
                    <a:pt x="2706457" y="1808698"/>
                  </a:cubicBezTo>
                  <a:cubicBezTo>
                    <a:pt x="2548765" y="1804465"/>
                    <a:pt x="1092499" y="1573748"/>
                    <a:pt x="953857" y="1567398"/>
                  </a:cubicBezTo>
                  <a:cubicBezTo>
                    <a:pt x="815215" y="1561048"/>
                    <a:pt x="1756074" y="1714506"/>
                    <a:pt x="1874607" y="1770598"/>
                  </a:cubicBezTo>
                  <a:cubicBezTo>
                    <a:pt x="1993140" y="1826690"/>
                    <a:pt x="1654474" y="1877490"/>
                    <a:pt x="1665057" y="1903948"/>
                  </a:cubicBezTo>
                  <a:cubicBezTo>
                    <a:pt x="1675640" y="1930406"/>
                    <a:pt x="1865082" y="1922998"/>
                    <a:pt x="1938107" y="1929348"/>
                  </a:cubicBezTo>
                  <a:cubicBezTo>
                    <a:pt x="2011132" y="1935698"/>
                    <a:pt x="2103207" y="1942048"/>
                    <a:pt x="2103207" y="1942048"/>
                  </a:cubicBezTo>
                  <a:cubicBezTo>
                    <a:pt x="2247140" y="1947340"/>
                    <a:pt x="2846157" y="1939931"/>
                    <a:pt x="2801707" y="1961098"/>
                  </a:cubicBezTo>
                  <a:cubicBezTo>
                    <a:pt x="2757257" y="1982265"/>
                    <a:pt x="2192107" y="2027773"/>
                    <a:pt x="1836507" y="2069048"/>
                  </a:cubicBezTo>
                  <a:cubicBezTo>
                    <a:pt x="1480907" y="2110323"/>
                    <a:pt x="973965" y="2360090"/>
                    <a:pt x="668107" y="2208748"/>
                  </a:cubicBezTo>
                  <a:cubicBezTo>
                    <a:pt x="362249" y="2057406"/>
                    <a:pt x="30990" y="1221323"/>
                    <a:pt x="1357" y="1160998"/>
                  </a:cubicBezTo>
                  <a:cubicBezTo>
                    <a:pt x="-28276" y="1100673"/>
                    <a:pt x="436332" y="1820340"/>
                    <a:pt x="490307" y="1846798"/>
                  </a:cubicBezTo>
                  <a:cubicBezTo>
                    <a:pt x="544282" y="1873256"/>
                    <a:pt x="289224" y="1343031"/>
                    <a:pt x="325207" y="1319748"/>
                  </a:cubicBezTo>
                  <a:cubicBezTo>
                    <a:pt x="361190" y="1296465"/>
                    <a:pt x="736899" y="1823515"/>
                    <a:pt x="706207" y="1707098"/>
                  </a:cubicBezTo>
                  <a:cubicBezTo>
                    <a:pt x="675515" y="1590681"/>
                    <a:pt x="160107" y="674165"/>
                    <a:pt x="141057" y="621248"/>
                  </a:cubicBezTo>
                  <a:cubicBezTo>
                    <a:pt x="122007" y="568331"/>
                    <a:pt x="545340" y="1317631"/>
                    <a:pt x="591907" y="1389598"/>
                  </a:cubicBezTo>
                  <a:cubicBezTo>
                    <a:pt x="638474" y="1461565"/>
                    <a:pt x="431040" y="1086915"/>
                    <a:pt x="420457" y="1053048"/>
                  </a:cubicBezTo>
                  <a:cubicBezTo>
                    <a:pt x="409874" y="1019181"/>
                    <a:pt x="567565" y="1358906"/>
                    <a:pt x="528407" y="1186398"/>
                  </a:cubicBezTo>
                  <a:cubicBezTo>
                    <a:pt x="489249" y="1013890"/>
                    <a:pt x="226782" y="128065"/>
                    <a:pt x="185507" y="17998"/>
                  </a:cubicBezTo>
                  <a:cubicBezTo>
                    <a:pt x="144232" y="-92069"/>
                    <a:pt x="184449" y="331265"/>
                    <a:pt x="280757" y="513298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" name="フリーフォーム: 図形 206">
              <a:extLst>
                <a:ext uri="{FF2B5EF4-FFF2-40B4-BE49-F238E27FC236}">
                  <a16:creationId xmlns:a16="http://schemas.microsoft.com/office/drawing/2014/main" id="{C90DA14E-CC36-4F11-9841-D19497E36467}"/>
                </a:ext>
              </a:extLst>
            </p:cNvPr>
            <p:cNvSpPr/>
            <p:nvPr/>
          </p:nvSpPr>
          <p:spPr>
            <a:xfrm>
              <a:off x="3069810" y="9178888"/>
              <a:ext cx="554209" cy="694079"/>
            </a:xfrm>
            <a:custGeom>
              <a:avLst/>
              <a:gdLst>
                <a:gd name="connsiteX0" fmla="*/ 542070 w 554209"/>
                <a:gd name="connsiteY0" fmla="*/ 672 h 694079"/>
                <a:gd name="connsiteX1" fmla="*/ 3590 w 554209"/>
                <a:gd name="connsiteY1" fmla="*/ 269912 h 694079"/>
                <a:gd name="connsiteX2" fmla="*/ 308390 w 554209"/>
                <a:gd name="connsiteY2" fmla="*/ 137832 h 694079"/>
                <a:gd name="connsiteX3" fmla="*/ 328710 w 554209"/>
                <a:gd name="connsiteY3" fmla="*/ 188632 h 694079"/>
                <a:gd name="connsiteX4" fmla="*/ 277910 w 554209"/>
                <a:gd name="connsiteY4" fmla="*/ 351192 h 694079"/>
                <a:gd name="connsiteX5" fmla="*/ 257590 w 554209"/>
                <a:gd name="connsiteY5" fmla="*/ 691552 h 694079"/>
                <a:gd name="connsiteX6" fmla="*/ 333790 w 554209"/>
                <a:gd name="connsiteY6" fmla="*/ 493432 h 694079"/>
                <a:gd name="connsiteX7" fmla="*/ 389670 w 554209"/>
                <a:gd name="connsiteY7" fmla="*/ 254672 h 694079"/>
                <a:gd name="connsiteX8" fmla="*/ 379510 w 554209"/>
                <a:gd name="connsiteY8" fmla="*/ 193712 h 694079"/>
                <a:gd name="connsiteX9" fmla="*/ 542070 w 554209"/>
                <a:gd name="connsiteY9" fmla="*/ 672 h 694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54209" h="694079">
                  <a:moveTo>
                    <a:pt x="542070" y="672"/>
                  </a:moveTo>
                  <a:cubicBezTo>
                    <a:pt x="479417" y="13372"/>
                    <a:pt x="42537" y="247052"/>
                    <a:pt x="3590" y="269912"/>
                  </a:cubicBezTo>
                  <a:cubicBezTo>
                    <a:pt x="-35357" y="292772"/>
                    <a:pt x="254203" y="151379"/>
                    <a:pt x="308390" y="137832"/>
                  </a:cubicBezTo>
                  <a:cubicBezTo>
                    <a:pt x="362577" y="124285"/>
                    <a:pt x="333790" y="153072"/>
                    <a:pt x="328710" y="188632"/>
                  </a:cubicBezTo>
                  <a:cubicBezTo>
                    <a:pt x="323630" y="224192"/>
                    <a:pt x="289763" y="267372"/>
                    <a:pt x="277910" y="351192"/>
                  </a:cubicBezTo>
                  <a:cubicBezTo>
                    <a:pt x="266057" y="435012"/>
                    <a:pt x="248277" y="667845"/>
                    <a:pt x="257590" y="691552"/>
                  </a:cubicBezTo>
                  <a:cubicBezTo>
                    <a:pt x="266903" y="715259"/>
                    <a:pt x="311777" y="566245"/>
                    <a:pt x="333790" y="493432"/>
                  </a:cubicBezTo>
                  <a:cubicBezTo>
                    <a:pt x="355803" y="420619"/>
                    <a:pt x="382050" y="304625"/>
                    <a:pt x="389670" y="254672"/>
                  </a:cubicBezTo>
                  <a:cubicBezTo>
                    <a:pt x="397290" y="204719"/>
                    <a:pt x="353263" y="228425"/>
                    <a:pt x="379510" y="193712"/>
                  </a:cubicBezTo>
                  <a:cubicBezTo>
                    <a:pt x="405757" y="158999"/>
                    <a:pt x="604723" y="-12028"/>
                    <a:pt x="542070" y="6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" name="フリーフォーム: 図形 207">
              <a:extLst>
                <a:ext uri="{FF2B5EF4-FFF2-40B4-BE49-F238E27FC236}">
                  <a16:creationId xmlns:a16="http://schemas.microsoft.com/office/drawing/2014/main" id="{1AA34BA1-8A74-45FB-AA95-514E4C5963A7}"/>
                </a:ext>
              </a:extLst>
            </p:cNvPr>
            <p:cNvSpPr/>
            <p:nvPr/>
          </p:nvSpPr>
          <p:spPr>
            <a:xfrm>
              <a:off x="6545974" y="9178352"/>
              <a:ext cx="1023226" cy="520589"/>
            </a:xfrm>
            <a:custGeom>
              <a:avLst/>
              <a:gdLst>
                <a:gd name="connsiteX0" fmla="*/ 12306 w 1023226"/>
                <a:gd name="connsiteY0" fmla="*/ 1208 h 520589"/>
                <a:gd name="connsiteX1" fmla="*/ 571106 w 1023226"/>
                <a:gd name="connsiteY1" fmla="*/ 295848 h 520589"/>
                <a:gd name="connsiteX2" fmla="*/ 286626 w 1023226"/>
                <a:gd name="connsiteY2" fmla="*/ 179008 h 520589"/>
                <a:gd name="connsiteX3" fmla="*/ 845426 w 1023226"/>
                <a:gd name="connsiteY3" fmla="*/ 514288 h 520589"/>
                <a:gd name="connsiteX4" fmla="*/ 799706 w 1023226"/>
                <a:gd name="connsiteY4" fmla="*/ 402528 h 520589"/>
                <a:gd name="connsiteX5" fmla="*/ 1023226 w 1023226"/>
                <a:gd name="connsiteY5" fmla="*/ 458408 h 520589"/>
                <a:gd name="connsiteX6" fmla="*/ 799706 w 1023226"/>
                <a:gd name="connsiteY6" fmla="*/ 341568 h 520589"/>
                <a:gd name="connsiteX7" fmla="*/ 352666 w 1023226"/>
                <a:gd name="connsiteY7" fmla="*/ 189168 h 520589"/>
                <a:gd name="connsiteX8" fmla="*/ 413626 w 1023226"/>
                <a:gd name="connsiteY8" fmla="*/ 290768 h 520589"/>
                <a:gd name="connsiteX9" fmla="*/ 200266 w 1023226"/>
                <a:gd name="connsiteY9" fmla="*/ 194248 h 520589"/>
                <a:gd name="connsiteX10" fmla="*/ 12306 w 1023226"/>
                <a:gd name="connsiteY10" fmla="*/ 1208 h 520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23226" h="520589">
                  <a:moveTo>
                    <a:pt x="12306" y="1208"/>
                  </a:moveTo>
                  <a:cubicBezTo>
                    <a:pt x="74113" y="18141"/>
                    <a:pt x="525386" y="266215"/>
                    <a:pt x="571106" y="295848"/>
                  </a:cubicBezTo>
                  <a:cubicBezTo>
                    <a:pt x="616826" y="325481"/>
                    <a:pt x="240906" y="142601"/>
                    <a:pt x="286626" y="179008"/>
                  </a:cubicBezTo>
                  <a:cubicBezTo>
                    <a:pt x="332346" y="215415"/>
                    <a:pt x="759913" y="477035"/>
                    <a:pt x="845426" y="514288"/>
                  </a:cubicBezTo>
                  <a:cubicBezTo>
                    <a:pt x="930939" y="551541"/>
                    <a:pt x="770073" y="411841"/>
                    <a:pt x="799706" y="402528"/>
                  </a:cubicBezTo>
                  <a:cubicBezTo>
                    <a:pt x="829339" y="393215"/>
                    <a:pt x="1023226" y="468568"/>
                    <a:pt x="1023226" y="458408"/>
                  </a:cubicBezTo>
                  <a:cubicBezTo>
                    <a:pt x="1023226" y="448248"/>
                    <a:pt x="911466" y="386441"/>
                    <a:pt x="799706" y="341568"/>
                  </a:cubicBezTo>
                  <a:cubicBezTo>
                    <a:pt x="687946" y="296695"/>
                    <a:pt x="417013" y="197635"/>
                    <a:pt x="352666" y="189168"/>
                  </a:cubicBezTo>
                  <a:cubicBezTo>
                    <a:pt x="288319" y="180701"/>
                    <a:pt x="439026" y="289921"/>
                    <a:pt x="413626" y="290768"/>
                  </a:cubicBezTo>
                  <a:cubicBezTo>
                    <a:pt x="388226" y="291615"/>
                    <a:pt x="262073" y="238275"/>
                    <a:pt x="200266" y="194248"/>
                  </a:cubicBezTo>
                  <a:cubicBezTo>
                    <a:pt x="138459" y="150221"/>
                    <a:pt x="-49501" y="-15725"/>
                    <a:pt x="12306" y="12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" name="フリーフォーム: 図形 208">
              <a:extLst>
                <a:ext uri="{FF2B5EF4-FFF2-40B4-BE49-F238E27FC236}">
                  <a16:creationId xmlns:a16="http://schemas.microsoft.com/office/drawing/2014/main" id="{F1C29BBA-326B-4BCD-B1C8-FB343C1D800F}"/>
                </a:ext>
              </a:extLst>
            </p:cNvPr>
            <p:cNvSpPr/>
            <p:nvPr/>
          </p:nvSpPr>
          <p:spPr>
            <a:xfrm>
              <a:off x="6434194" y="9245047"/>
              <a:ext cx="1302630" cy="1169434"/>
            </a:xfrm>
            <a:custGeom>
              <a:avLst/>
              <a:gdLst>
                <a:gd name="connsiteX0" fmla="*/ 237539 w 1302630"/>
                <a:gd name="connsiteY0" fmla="*/ 17486 h 1169434"/>
                <a:gd name="connsiteX1" fmla="*/ 309506 w 1302630"/>
                <a:gd name="connsiteY1" fmla="*/ 34420 h 1169434"/>
                <a:gd name="connsiteX2" fmla="*/ 999539 w 1302630"/>
                <a:gd name="connsiteY2" fmla="*/ 339220 h 1169434"/>
                <a:gd name="connsiteX3" fmla="*/ 779406 w 1302630"/>
                <a:gd name="connsiteY3" fmla="*/ 207986 h 1169434"/>
                <a:gd name="connsiteX4" fmla="*/ 1270473 w 1302630"/>
                <a:gd name="connsiteY4" fmla="*/ 377320 h 1169434"/>
                <a:gd name="connsiteX5" fmla="*/ 1181573 w 1302630"/>
                <a:gd name="connsiteY5" fmla="*/ 390020 h 1169434"/>
                <a:gd name="connsiteX6" fmla="*/ 584673 w 1302630"/>
                <a:gd name="connsiteY6" fmla="*/ 906486 h 1169434"/>
                <a:gd name="connsiteX7" fmla="*/ 855606 w 1302630"/>
                <a:gd name="connsiteY7" fmla="*/ 699053 h 1169434"/>
                <a:gd name="connsiteX8" fmla="*/ 610073 w 1302630"/>
                <a:gd name="connsiteY8" fmla="*/ 986920 h 1169434"/>
                <a:gd name="connsiteX9" fmla="*/ 89373 w 1302630"/>
                <a:gd name="connsiteY9" fmla="*/ 1080053 h 1169434"/>
                <a:gd name="connsiteX10" fmla="*/ 85139 w 1302630"/>
                <a:gd name="connsiteY10" fmla="*/ 1096986 h 1169434"/>
                <a:gd name="connsiteX11" fmla="*/ 936039 w 1302630"/>
                <a:gd name="connsiteY11" fmla="*/ 842986 h 1169434"/>
                <a:gd name="connsiteX12" fmla="*/ 267173 w 1302630"/>
                <a:gd name="connsiteY12" fmla="*/ 1164720 h 1169434"/>
                <a:gd name="connsiteX13" fmla="*/ 999539 w 1302630"/>
                <a:gd name="connsiteY13" fmla="*/ 999620 h 1169434"/>
                <a:gd name="connsiteX14" fmla="*/ 1139239 w 1302630"/>
                <a:gd name="connsiteY14" fmla="*/ 533953 h 1169434"/>
                <a:gd name="connsiteX15" fmla="*/ 847139 w 1302630"/>
                <a:gd name="connsiteY15" fmla="*/ 411186 h 1169434"/>
                <a:gd name="connsiteX16" fmla="*/ 1046106 w 1302630"/>
                <a:gd name="connsiteY16" fmla="*/ 364620 h 1169434"/>
                <a:gd name="connsiteX17" fmla="*/ 470373 w 1302630"/>
                <a:gd name="connsiteY17" fmla="*/ 21720 h 1169434"/>
                <a:gd name="connsiteX18" fmla="*/ 656639 w 1302630"/>
                <a:gd name="connsiteY18" fmla="*/ 127553 h 1169434"/>
                <a:gd name="connsiteX19" fmla="*/ 237539 w 1302630"/>
                <a:gd name="connsiteY19" fmla="*/ 17486 h 1169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02630" h="1169434">
                  <a:moveTo>
                    <a:pt x="237539" y="17486"/>
                  </a:moveTo>
                  <a:cubicBezTo>
                    <a:pt x="179684" y="1964"/>
                    <a:pt x="182506" y="-19202"/>
                    <a:pt x="309506" y="34420"/>
                  </a:cubicBezTo>
                  <a:cubicBezTo>
                    <a:pt x="436506" y="88042"/>
                    <a:pt x="921222" y="310292"/>
                    <a:pt x="999539" y="339220"/>
                  </a:cubicBezTo>
                  <a:cubicBezTo>
                    <a:pt x="1077856" y="368148"/>
                    <a:pt x="734251" y="201636"/>
                    <a:pt x="779406" y="207986"/>
                  </a:cubicBezTo>
                  <a:cubicBezTo>
                    <a:pt x="824561" y="214336"/>
                    <a:pt x="1203445" y="346981"/>
                    <a:pt x="1270473" y="377320"/>
                  </a:cubicBezTo>
                  <a:cubicBezTo>
                    <a:pt x="1337501" y="407659"/>
                    <a:pt x="1295873" y="301826"/>
                    <a:pt x="1181573" y="390020"/>
                  </a:cubicBezTo>
                  <a:cubicBezTo>
                    <a:pt x="1067273" y="478214"/>
                    <a:pt x="639001" y="854981"/>
                    <a:pt x="584673" y="906486"/>
                  </a:cubicBezTo>
                  <a:cubicBezTo>
                    <a:pt x="530345" y="957991"/>
                    <a:pt x="851373" y="685647"/>
                    <a:pt x="855606" y="699053"/>
                  </a:cubicBezTo>
                  <a:cubicBezTo>
                    <a:pt x="859839" y="712459"/>
                    <a:pt x="737778" y="923420"/>
                    <a:pt x="610073" y="986920"/>
                  </a:cubicBezTo>
                  <a:cubicBezTo>
                    <a:pt x="482368" y="1050420"/>
                    <a:pt x="176862" y="1061709"/>
                    <a:pt x="89373" y="1080053"/>
                  </a:cubicBezTo>
                  <a:cubicBezTo>
                    <a:pt x="1884" y="1098397"/>
                    <a:pt x="-55972" y="1136497"/>
                    <a:pt x="85139" y="1096986"/>
                  </a:cubicBezTo>
                  <a:cubicBezTo>
                    <a:pt x="226250" y="1057475"/>
                    <a:pt x="905700" y="831697"/>
                    <a:pt x="936039" y="842986"/>
                  </a:cubicBezTo>
                  <a:cubicBezTo>
                    <a:pt x="966378" y="854275"/>
                    <a:pt x="256590" y="1138614"/>
                    <a:pt x="267173" y="1164720"/>
                  </a:cubicBezTo>
                  <a:cubicBezTo>
                    <a:pt x="277756" y="1190826"/>
                    <a:pt x="854195" y="1104748"/>
                    <a:pt x="999539" y="999620"/>
                  </a:cubicBezTo>
                  <a:cubicBezTo>
                    <a:pt x="1144883" y="894492"/>
                    <a:pt x="1164639" y="632025"/>
                    <a:pt x="1139239" y="533953"/>
                  </a:cubicBezTo>
                  <a:cubicBezTo>
                    <a:pt x="1113839" y="435881"/>
                    <a:pt x="862661" y="439408"/>
                    <a:pt x="847139" y="411186"/>
                  </a:cubicBezTo>
                  <a:cubicBezTo>
                    <a:pt x="831617" y="382964"/>
                    <a:pt x="1108900" y="429531"/>
                    <a:pt x="1046106" y="364620"/>
                  </a:cubicBezTo>
                  <a:cubicBezTo>
                    <a:pt x="983312" y="299709"/>
                    <a:pt x="535284" y="61231"/>
                    <a:pt x="470373" y="21720"/>
                  </a:cubicBezTo>
                  <a:cubicBezTo>
                    <a:pt x="405462" y="-17791"/>
                    <a:pt x="691917" y="127553"/>
                    <a:pt x="656639" y="127553"/>
                  </a:cubicBezTo>
                  <a:cubicBezTo>
                    <a:pt x="621361" y="127553"/>
                    <a:pt x="295394" y="33008"/>
                    <a:pt x="237539" y="17486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" name="フリーフォーム: 図形 209">
              <a:extLst>
                <a:ext uri="{FF2B5EF4-FFF2-40B4-BE49-F238E27FC236}">
                  <a16:creationId xmlns:a16="http://schemas.microsoft.com/office/drawing/2014/main" id="{9DB48211-90C5-49B1-ADF4-ECD21534BFA5}"/>
                </a:ext>
              </a:extLst>
            </p:cNvPr>
            <p:cNvSpPr/>
            <p:nvPr/>
          </p:nvSpPr>
          <p:spPr>
            <a:xfrm>
              <a:off x="2680200" y="4115588"/>
              <a:ext cx="4228864" cy="1363307"/>
            </a:xfrm>
            <a:custGeom>
              <a:avLst/>
              <a:gdLst>
                <a:gd name="connsiteX0" fmla="*/ 4203200 w 4228864"/>
                <a:gd name="connsiteY0" fmla="*/ 9372 h 1363307"/>
                <a:gd name="connsiteX1" fmla="*/ 1647960 w 4228864"/>
                <a:gd name="connsiteY1" fmla="*/ 578332 h 1363307"/>
                <a:gd name="connsiteX2" fmla="*/ 2435360 w 4228864"/>
                <a:gd name="connsiteY2" fmla="*/ 425932 h 1363307"/>
                <a:gd name="connsiteX3" fmla="*/ 667520 w 4228864"/>
                <a:gd name="connsiteY3" fmla="*/ 883132 h 1363307"/>
                <a:gd name="connsiteX4" fmla="*/ 1907040 w 4228864"/>
                <a:gd name="connsiteY4" fmla="*/ 771372 h 1363307"/>
                <a:gd name="connsiteX5" fmla="*/ 540520 w 4228864"/>
                <a:gd name="connsiteY5" fmla="*/ 1294612 h 1363307"/>
                <a:gd name="connsiteX6" fmla="*/ 383040 w 4228864"/>
                <a:gd name="connsiteY6" fmla="*/ 1355572 h 1363307"/>
                <a:gd name="connsiteX7" fmla="*/ 7120 w 4228864"/>
                <a:gd name="connsiteY7" fmla="*/ 1279372 h 1363307"/>
                <a:gd name="connsiteX8" fmla="*/ 748800 w 4228864"/>
                <a:gd name="connsiteY8" fmla="*/ 1264132 h 1363307"/>
                <a:gd name="connsiteX9" fmla="*/ 606560 w 4228864"/>
                <a:gd name="connsiteY9" fmla="*/ 1193012 h 1363307"/>
                <a:gd name="connsiteX10" fmla="*/ 2404880 w 4228864"/>
                <a:gd name="connsiteY10" fmla="*/ 598652 h 1363307"/>
                <a:gd name="connsiteX11" fmla="*/ 2044200 w 4228864"/>
                <a:gd name="connsiteY11" fmla="*/ 527532 h 1363307"/>
                <a:gd name="connsiteX12" fmla="*/ 3390400 w 4228864"/>
                <a:gd name="connsiteY12" fmla="*/ 278612 h 1363307"/>
                <a:gd name="connsiteX13" fmla="*/ 2989080 w 4228864"/>
                <a:gd name="connsiteY13" fmla="*/ 227812 h 1363307"/>
                <a:gd name="connsiteX14" fmla="*/ 4203200 w 4228864"/>
                <a:gd name="connsiteY14" fmla="*/ 9372 h 1363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228864" h="1363307">
                  <a:moveTo>
                    <a:pt x="4203200" y="9372"/>
                  </a:moveTo>
                  <a:cubicBezTo>
                    <a:pt x="3979680" y="67792"/>
                    <a:pt x="1942600" y="508905"/>
                    <a:pt x="1647960" y="578332"/>
                  </a:cubicBezTo>
                  <a:cubicBezTo>
                    <a:pt x="1353320" y="647759"/>
                    <a:pt x="2598767" y="375132"/>
                    <a:pt x="2435360" y="425932"/>
                  </a:cubicBezTo>
                  <a:cubicBezTo>
                    <a:pt x="2271953" y="476732"/>
                    <a:pt x="755573" y="825559"/>
                    <a:pt x="667520" y="883132"/>
                  </a:cubicBezTo>
                  <a:cubicBezTo>
                    <a:pt x="579467" y="940705"/>
                    <a:pt x="1928207" y="702792"/>
                    <a:pt x="1907040" y="771372"/>
                  </a:cubicBezTo>
                  <a:cubicBezTo>
                    <a:pt x="1885873" y="839952"/>
                    <a:pt x="794520" y="1197245"/>
                    <a:pt x="540520" y="1294612"/>
                  </a:cubicBezTo>
                  <a:cubicBezTo>
                    <a:pt x="286520" y="1391979"/>
                    <a:pt x="471940" y="1358112"/>
                    <a:pt x="383040" y="1355572"/>
                  </a:cubicBezTo>
                  <a:cubicBezTo>
                    <a:pt x="294140" y="1353032"/>
                    <a:pt x="-53840" y="1294612"/>
                    <a:pt x="7120" y="1279372"/>
                  </a:cubicBezTo>
                  <a:cubicBezTo>
                    <a:pt x="68080" y="1264132"/>
                    <a:pt x="648893" y="1278525"/>
                    <a:pt x="748800" y="1264132"/>
                  </a:cubicBezTo>
                  <a:cubicBezTo>
                    <a:pt x="848707" y="1249739"/>
                    <a:pt x="330547" y="1303925"/>
                    <a:pt x="606560" y="1193012"/>
                  </a:cubicBezTo>
                  <a:cubicBezTo>
                    <a:pt x="882573" y="1082099"/>
                    <a:pt x="2165273" y="709565"/>
                    <a:pt x="2404880" y="598652"/>
                  </a:cubicBezTo>
                  <a:cubicBezTo>
                    <a:pt x="2644487" y="487739"/>
                    <a:pt x="1879947" y="580872"/>
                    <a:pt x="2044200" y="527532"/>
                  </a:cubicBezTo>
                  <a:cubicBezTo>
                    <a:pt x="2208453" y="474192"/>
                    <a:pt x="3232920" y="328565"/>
                    <a:pt x="3390400" y="278612"/>
                  </a:cubicBezTo>
                  <a:cubicBezTo>
                    <a:pt x="3547880" y="228659"/>
                    <a:pt x="2857847" y="272685"/>
                    <a:pt x="2989080" y="227812"/>
                  </a:cubicBezTo>
                  <a:cubicBezTo>
                    <a:pt x="3120313" y="182939"/>
                    <a:pt x="4426720" y="-49048"/>
                    <a:pt x="4203200" y="9372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" name="フリーフォーム: 図形 210">
              <a:extLst>
                <a:ext uri="{FF2B5EF4-FFF2-40B4-BE49-F238E27FC236}">
                  <a16:creationId xmlns:a16="http://schemas.microsoft.com/office/drawing/2014/main" id="{BB463B1B-A344-411F-93CF-8C3C55AC9502}"/>
                </a:ext>
              </a:extLst>
            </p:cNvPr>
            <p:cNvSpPr/>
            <p:nvPr/>
          </p:nvSpPr>
          <p:spPr>
            <a:xfrm>
              <a:off x="2788920" y="3448559"/>
              <a:ext cx="4201494" cy="1770094"/>
            </a:xfrm>
            <a:custGeom>
              <a:avLst/>
              <a:gdLst>
                <a:gd name="connsiteX0" fmla="*/ 4201160 w 4201494"/>
                <a:gd name="connsiteY0" fmla="*/ 761 h 1770094"/>
                <a:gd name="connsiteX1" fmla="*/ 3870960 w 4201494"/>
                <a:gd name="connsiteY1" fmla="*/ 549401 h 1770094"/>
                <a:gd name="connsiteX2" fmla="*/ 3992880 w 4201494"/>
                <a:gd name="connsiteY2" fmla="*/ 320801 h 1770094"/>
                <a:gd name="connsiteX3" fmla="*/ 3693160 w 4201494"/>
                <a:gd name="connsiteY3" fmla="*/ 600201 h 1770094"/>
                <a:gd name="connsiteX4" fmla="*/ 2082800 w 4201494"/>
                <a:gd name="connsiteY4" fmla="*/ 1016761 h 1770094"/>
                <a:gd name="connsiteX5" fmla="*/ 2763520 w 4201494"/>
                <a:gd name="connsiteY5" fmla="*/ 828801 h 1770094"/>
                <a:gd name="connsiteX6" fmla="*/ 1584960 w 4201494"/>
                <a:gd name="connsiteY6" fmla="*/ 1286001 h 1770094"/>
                <a:gd name="connsiteX7" fmla="*/ 1351280 w 4201494"/>
                <a:gd name="connsiteY7" fmla="*/ 1341881 h 1770094"/>
                <a:gd name="connsiteX8" fmla="*/ 0 w 4201494"/>
                <a:gd name="connsiteY8" fmla="*/ 1616201 h 1770094"/>
                <a:gd name="connsiteX9" fmla="*/ 1630680 w 4201494"/>
                <a:gd name="connsiteY9" fmla="*/ 1260601 h 1770094"/>
                <a:gd name="connsiteX10" fmla="*/ 579120 w 4201494"/>
                <a:gd name="connsiteY10" fmla="*/ 1646681 h 1770094"/>
                <a:gd name="connsiteX11" fmla="*/ 162560 w 4201494"/>
                <a:gd name="connsiteY11" fmla="*/ 1763521 h 1770094"/>
                <a:gd name="connsiteX12" fmla="*/ 1356360 w 4201494"/>
                <a:gd name="connsiteY12" fmla="*/ 1484121 h 1770094"/>
                <a:gd name="connsiteX13" fmla="*/ 2504440 w 4201494"/>
                <a:gd name="connsiteY13" fmla="*/ 889761 h 1770094"/>
                <a:gd name="connsiteX14" fmla="*/ 2270760 w 4201494"/>
                <a:gd name="connsiteY14" fmla="*/ 940561 h 1770094"/>
                <a:gd name="connsiteX15" fmla="*/ 3505200 w 4201494"/>
                <a:gd name="connsiteY15" fmla="*/ 529081 h 1770094"/>
                <a:gd name="connsiteX16" fmla="*/ 3474720 w 4201494"/>
                <a:gd name="connsiteY16" fmla="*/ 579881 h 1770094"/>
                <a:gd name="connsiteX17" fmla="*/ 3799840 w 4201494"/>
                <a:gd name="connsiteY17" fmla="*/ 432561 h 1770094"/>
                <a:gd name="connsiteX18" fmla="*/ 4201160 w 4201494"/>
                <a:gd name="connsiteY18" fmla="*/ 761 h 1770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201494" h="1770094">
                  <a:moveTo>
                    <a:pt x="4201160" y="761"/>
                  </a:moveTo>
                  <a:cubicBezTo>
                    <a:pt x="4213013" y="20234"/>
                    <a:pt x="3905673" y="496061"/>
                    <a:pt x="3870960" y="549401"/>
                  </a:cubicBezTo>
                  <a:cubicBezTo>
                    <a:pt x="3836247" y="602741"/>
                    <a:pt x="4022513" y="312334"/>
                    <a:pt x="3992880" y="320801"/>
                  </a:cubicBezTo>
                  <a:cubicBezTo>
                    <a:pt x="3963247" y="329268"/>
                    <a:pt x="4011507" y="484208"/>
                    <a:pt x="3693160" y="600201"/>
                  </a:cubicBezTo>
                  <a:cubicBezTo>
                    <a:pt x="3374813" y="716194"/>
                    <a:pt x="2082800" y="1016761"/>
                    <a:pt x="2082800" y="1016761"/>
                  </a:cubicBezTo>
                  <a:cubicBezTo>
                    <a:pt x="1927860" y="1054861"/>
                    <a:pt x="2846493" y="783928"/>
                    <a:pt x="2763520" y="828801"/>
                  </a:cubicBezTo>
                  <a:cubicBezTo>
                    <a:pt x="2680547" y="873674"/>
                    <a:pt x="1820333" y="1200488"/>
                    <a:pt x="1584960" y="1286001"/>
                  </a:cubicBezTo>
                  <a:cubicBezTo>
                    <a:pt x="1349587" y="1371514"/>
                    <a:pt x="1351280" y="1341881"/>
                    <a:pt x="1351280" y="1341881"/>
                  </a:cubicBezTo>
                  <a:lnTo>
                    <a:pt x="0" y="1616201"/>
                  </a:lnTo>
                  <a:cubicBezTo>
                    <a:pt x="46567" y="1602654"/>
                    <a:pt x="1534160" y="1255521"/>
                    <a:pt x="1630680" y="1260601"/>
                  </a:cubicBezTo>
                  <a:cubicBezTo>
                    <a:pt x="1727200" y="1265681"/>
                    <a:pt x="823807" y="1562861"/>
                    <a:pt x="579120" y="1646681"/>
                  </a:cubicBezTo>
                  <a:cubicBezTo>
                    <a:pt x="334433" y="1730501"/>
                    <a:pt x="33020" y="1790614"/>
                    <a:pt x="162560" y="1763521"/>
                  </a:cubicBezTo>
                  <a:cubicBezTo>
                    <a:pt x="292100" y="1736428"/>
                    <a:pt x="966047" y="1629748"/>
                    <a:pt x="1356360" y="1484121"/>
                  </a:cubicBezTo>
                  <a:cubicBezTo>
                    <a:pt x="1746673" y="1338494"/>
                    <a:pt x="2352040" y="980354"/>
                    <a:pt x="2504440" y="889761"/>
                  </a:cubicBezTo>
                  <a:cubicBezTo>
                    <a:pt x="2656840" y="799168"/>
                    <a:pt x="2103967" y="1000674"/>
                    <a:pt x="2270760" y="940561"/>
                  </a:cubicBezTo>
                  <a:cubicBezTo>
                    <a:pt x="2437553" y="880448"/>
                    <a:pt x="3304540" y="589194"/>
                    <a:pt x="3505200" y="529081"/>
                  </a:cubicBezTo>
                  <a:cubicBezTo>
                    <a:pt x="3705860" y="468968"/>
                    <a:pt x="3425613" y="595968"/>
                    <a:pt x="3474720" y="579881"/>
                  </a:cubicBezTo>
                  <a:cubicBezTo>
                    <a:pt x="3523827" y="563794"/>
                    <a:pt x="3679613" y="524001"/>
                    <a:pt x="3799840" y="432561"/>
                  </a:cubicBezTo>
                  <a:cubicBezTo>
                    <a:pt x="3920067" y="341121"/>
                    <a:pt x="4189307" y="-18712"/>
                    <a:pt x="4201160" y="761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" name="フリーフォーム: 図形 211">
              <a:extLst>
                <a:ext uri="{FF2B5EF4-FFF2-40B4-BE49-F238E27FC236}">
                  <a16:creationId xmlns:a16="http://schemas.microsoft.com/office/drawing/2014/main" id="{5A481F17-CB78-457C-9397-9077339A84EB}"/>
                </a:ext>
              </a:extLst>
            </p:cNvPr>
            <p:cNvSpPr/>
            <p:nvPr/>
          </p:nvSpPr>
          <p:spPr>
            <a:xfrm>
              <a:off x="2675940" y="3204383"/>
              <a:ext cx="4209441" cy="1970974"/>
            </a:xfrm>
            <a:custGeom>
              <a:avLst/>
              <a:gdLst>
                <a:gd name="connsiteX0" fmla="*/ 4201110 w 4209441"/>
                <a:gd name="connsiteY0" fmla="*/ 294467 h 1970974"/>
                <a:gd name="connsiteX1" fmla="*/ 3845510 w 4209441"/>
                <a:gd name="connsiteY1" fmla="*/ 688167 h 1970974"/>
                <a:gd name="connsiteX2" fmla="*/ 3058110 w 4209441"/>
                <a:gd name="connsiteY2" fmla="*/ 1005667 h 1970974"/>
                <a:gd name="connsiteX3" fmla="*/ 3578810 w 4209441"/>
                <a:gd name="connsiteY3" fmla="*/ 865967 h 1970974"/>
                <a:gd name="connsiteX4" fmla="*/ 1203910 w 4209441"/>
                <a:gd name="connsiteY4" fmla="*/ 1469217 h 1970974"/>
                <a:gd name="connsiteX5" fmla="*/ 232360 w 4209441"/>
                <a:gd name="connsiteY5" fmla="*/ 1754967 h 1970974"/>
                <a:gd name="connsiteX6" fmla="*/ 1730960 w 4209441"/>
                <a:gd name="connsiteY6" fmla="*/ 1450167 h 1970974"/>
                <a:gd name="connsiteX7" fmla="*/ 3760 w 4209441"/>
                <a:gd name="connsiteY7" fmla="*/ 1970867 h 1970974"/>
                <a:gd name="connsiteX8" fmla="*/ 2308810 w 4209441"/>
                <a:gd name="connsiteY8" fmla="*/ 1399367 h 1970974"/>
                <a:gd name="connsiteX9" fmla="*/ 3280360 w 4209441"/>
                <a:gd name="connsiteY9" fmla="*/ 1005667 h 1970974"/>
                <a:gd name="connsiteX10" fmla="*/ 3324810 w 4209441"/>
                <a:gd name="connsiteY10" fmla="*/ 777067 h 1970974"/>
                <a:gd name="connsiteX11" fmla="*/ 3261310 w 4209441"/>
                <a:gd name="connsiteY11" fmla="*/ 802467 h 1970974"/>
                <a:gd name="connsiteX12" fmla="*/ 3940760 w 4209441"/>
                <a:gd name="connsiteY12" fmla="*/ 643717 h 1970974"/>
                <a:gd name="connsiteX13" fmla="*/ 4086810 w 4209441"/>
                <a:gd name="connsiteY13" fmla="*/ 8717 h 1970974"/>
                <a:gd name="connsiteX14" fmla="*/ 4201110 w 4209441"/>
                <a:gd name="connsiteY14" fmla="*/ 294467 h 1970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209441" h="1970974">
                  <a:moveTo>
                    <a:pt x="4201110" y="294467"/>
                  </a:moveTo>
                  <a:cubicBezTo>
                    <a:pt x="4160893" y="407709"/>
                    <a:pt x="4036010" y="569634"/>
                    <a:pt x="3845510" y="688167"/>
                  </a:cubicBezTo>
                  <a:cubicBezTo>
                    <a:pt x="3655010" y="806700"/>
                    <a:pt x="3102560" y="976034"/>
                    <a:pt x="3058110" y="1005667"/>
                  </a:cubicBezTo>
                  <a:cubicBezTo>
                    <a:pt x="3013660" y="1035300"/>
                    <a:pt x="3578810" y="865967"/>
                    <a:pt x="3578810" y="865967"/>
                  </a:cubicBezTo>
                  <a:lnTo>
                    <a:pt x="1203910" y="1469217"/>
                  </a:lnTo>
                  <a:cubicBezTo>
                    <a:pt x="646168" y="1617384"/>
                    <a:pt x="144518" y="1758142"/>
                    <a:pt x="232360" y="1754967"/>
                  </a:cubicBezTo>
                  <a:cubicBezTo>
                    <a:pt x="320202" y="1751792"/>
                    <a:pt x="1769060" y="1414184"/>
                    <a:pt x="1730960" y="1450167"/>
                  </a:cubicBezTo>
                  <a:cubicBezTo>
                    <a:pt x="1692860" y="1486150"/>
                    <a:pt x="-92548" y="1979334"/>
                    <a:pt x="3760" y="1970867"/>
                  </a:cubicBezTo>
                  <a:cubicBezTo>
                    <a:pt x="100068" y="1962400"/>
                    <a:pt x="1762710" y="1560234"/>
                    <a:pt x="2308810" y="1399367"/>
                  </a:cubicBezTo>
                  <a:cubicBezTo>
                    <a:pt x="2854910" y="1238500"/>
                    <a:pt x="3111027" y="1109384"/>
                    <a:pt x="3280360" y="1005667"/>
                  </a:cubicBezTo>
                  <a:cubicBezTo>
                    <a:pt x="3449693" y="901950"/>
                    <a:pt x="3327985" y="810934"/>
                    <a:pt x="3324810" y="777067"/>
                  </a:cubicBezTo>
                  <a:cubicBezTo>
                    <a:pt x="3321635" y="743200"/>
                    <a:pt x="3158652" y="824692"/>
                    <a:pt x="3261310" y="802467"/>
                  </a:cubicBezTo>
                  <a:cubicBezTo>
                    <a:pt x="3363968" y="780242"/>
                    <a:pt x="3803177" y="776009"/>
                    <a:pt x="3940760" y="643717"/>
                  </a:cubicBezTo>
                  <a:cubicBezTo>
                    <a:pt x="4078343" y="511425"/>
                    <a:pt x="4048710" y="64809"/>
                    <a:pt x="4086810" y="8717"/>
                  </a:cubicBezTo>
                  <a:cubicBezTo>
                    <a:pt x="4124910" y="-47375"/>
                    <a:pt x="4241327" y="181225"/>
                    <a:pt x="4201110" y="294467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" name="フリーフォーム: 図形 212">
              <a:extLst>
                <a:ext uri="{FF2B5EF4-FFF2-40B4-BE49-F238E27FC236}">
                  <a16:creationId xmlns:a16="http://schemas.microsoft.com/office/drawing/2014/main" id="{33679D71-AECA-45D6-805A-36F70788EE91}"/>
                </a:ext>
              </a:extLst>
            </p:cNvPr>
            <p:cNvSpPr/>
            <p:nvPr/>
          </p:nvSpPr>
          <p:spPr>
            <a:xfrm>
              <a:off x="2620804" y="3378607"/>
              <a:ext cx="4141043" cy="2583352"/>
            </a:xfrm>
            <a:custGeom>
              <a:avLst/>
              <a:gdLst>
                <a:gd name="connsiteX0" fmla="*/ 4116546 w 4141043"/>
                <a:gd name="connsiteY0" fmla="*/ 31343 h 2583352"/>
                <a:gd name="connsiteX1" fmla="*/ 1170146 w 4141043"/>
                <a:gd name="connsiteY1" fmla="*/ 1269593 h 2583352"/>
                <a:gd name="connsiteX2" fmla="*/ 2675096 w 4141043"/>
                <a:gd name="connsiteY2" fmla="*/ 723493 h 2583352"/>
                <a:gd name="connsiteX3" fmla="*/ 243046 w 4141043"/>
                <a:gd name="connsiteY3" fmla="*/ 1504543 h 2583352"/>
                <a:gd name="connsiteX4" fmla="*/ 681196 w 4141043"/>
                <a:gd name="connsiteY4" fmla="*/ 1523593 h 2583352"/>
                <a:gd name="connsiteX5" fmla="*/ 8096 w 4141043"/>
                <a:gd name="connsiteY5" fmla="*/ 1847443 h 2583352"/>
                <a:gd name="connsiteX6" fmla="*/ 312896 w 4141043"/>
                <a:gd name="connsiteY6" fmla="*/ 2387193 h 2583352"/>
                <a:gd name="connsiteX7" fmla="*/ 370046 w 4141043"/>
                <a:gd name="connsiteY7" fmla="*/ 2571343 h 2583352"/>
                <a:gd name="connsiteX8" fmla="*/ 236696 w 4141043"/>
                <a:gd name="connsiteY8" fmla="*/ 2088743 h 2583352"/>
                <a:gd name="connsiteX9" fmla="*/ 230346 w 4141043"/>
                <a:gd name="connsiteY9" fmla="*/ 2050643 h 2583352"/>
                <a:gd name="connsiteX10" fmla="*/ 452596 w 4141043"/>
                <a:gd name="connsiteY10" fmla="*/ 2158593 h 2583352"/>
                <a:gd name="connsiteX11" fmla="*/ 681196 w 4141043"/>
                <a:gd name="connsiteY11" fmla="*/ 1644243 h 2583352"/>
                <a:gd name="connsiteX12" fmla="*/ 839946 w 4141043"/>
                <a:gd name="connsiteY12" fmla="*/ 1860143 h 2583352"/>
                <a:gd name="connsiteX13" fmla="*/ 1170146 w 4141043"/>
                <a:gd name="connsiteY13" fmla="*/ 1339443 h 2583352"/>
                <a:gd name="connsiteX14" fmla="*/ 1417796 w 4141043"/>
                <a:gd name="connsiteY14" fmla="*/ 1021943 h 2583352"/>
                <a:gd name="connsiteX15" fmla="*/ 2078196 w 4141043"/>
                <a:gd name="connsiteY15" fmla="*/ 621893 h 2583352"/>
                <a:gd name="connsiteX16" fmla="*/ 1735296 w 4141043"/>
                <a:gd name="connsiteY16" fmla="*/ 571093 h 2583352"/>
                <a:gd name="connsiteX17" fmla="*/ 2554446 w 4141043"/>
                <a:gd name="connsiteY17" fmla="*/ 418693 h 2583352"/>
                <a:gd name="connsiteX18" fmla="*/ 2573496 w 4141043"/>
                <a:gd name="connsiteY18" fmla="*/ 374243 h 2583352"/>
                <a:gd name="connsiteX19" fmla="*/ 4116546 w 4141043"/>
                <a:gd name="connsiteY19" fmla="*/ 31343 h 2583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141043" h="2583352">
                  <a:moveTo>
                    <a:pt x="4116546" y="31343"/>
                  </a:moveTo>
                  <a:cubicBezTo>
                    <a:pt x="3882654" y="180568"/>
                    <a:pt x="1410388" y="1154235"/>
                    <a:pt x="1170146" y="1269593"/>
                  </a:cubicBezTo>
                  <a:cubicBezTo>
                    <a:pt x="929904" y="1384951"/>
                    <a:pt x="2829613" y="684335"/>
                    <a:pt x="2675096" y="723493"/>
                  </a:cubicBezTo>
                  <a:cubicBezTo>
                    <a:pt x="2520579" y="762651"/>
                    <a:pt x="575363" y="1371193"/>
                    <a:pt x="243046" y="1504543"/>
                  </a:cubicBezTo>
                  <a:cubicBezTo>
                    <a:pt x="-89271" y="1637893"/>
                    <a:pt x="720354" y="1466443"/>
                    <a:pt x="681196" y="1523593"/>
                  </a:cubicBezTo>
                  <a:cubicBezTo>
                    <a:pt x="642038" y="1580743"/>
                    <a:pt x="69479" y="1703510"/>
                    <a:pt x="8096" y="1847443"/>
                  </a:cubicBezTo>
                  <a:cubicBezTo>
                    <a:pt x="-53287" y="1991376"/>
                    <a:pt x="252571" y="2266543"/>
                    <a:pt x="312896" y="2387193"/>
                  </a:cubicBezTo>
                  <a:cubicBezTo>
                    <a:pt x="373221" y="2507843"/>
                    <a:pt x="382746" y="2621085"/>
                    <a:pt x="370046" y="2571343"/>
                  </a:cubicBezTo>
                  <a:cubicBezTo>
                    <a:pt x="357346" y="2521601"/>
                    <a:pt x="259979" y="2175526"/>
                    <a:pt x="236696" y="2088743"/>
                  </a:cubicBezTo>
                  <a:cubicBezTo>
                    <a:pt x="213413" y="2001960"/>
                    <a:pt x="194363" y="2039001"/>
                    <a:pt x="230346" y="2050643"/>
                  </a:cubicBezTo>
                  <a:cubicBezTo>
                    <a:pt x="266329" y="2062285"/>
                    <a:pt x="377454" y="2226326"/>
                    <a:pt x="452596" y="2158593"/>
                  </a:cubicBezTo>
                  <a:cubicBezTo>
                    <a:pt x="527738" y="2090860"/>
                    <a:pt x="616638" y="1693985"/>
                    <a:pt x="681196" y="1644243"/>
                  </a:cubicBezTo>
                  <a:cubicBezTo>
                    <a:pt x="745754" y="1594501"/>
                    <a:pt x="758454" y="1910943"/>
                    <a:pt x="839946" y="1860143"/>
                  </a:cubicBezTo>
                  <a:cubicBezTo>
                    <a:pt x="921438" y="1809343"/>
                    <a:pt x="1073838" y="1479143"/>
                    <a:pt x="1170146" y="1339443"/>
                  </a:cubicBezTo>
                  <a:cubicBezTo>
                    <a:pt x="1266454" y="1199743"/>
                    <a:pt x="1266454" y="1141535"/>
                    <a:pt x="1417796" y="1021943"/>
                  </a:cubicBezTo>
                  <a:cubicBezTo>
                    <a:pt x="1569138" y="902351"/>
                    <a:pt x="2025279" y="697035"/>
                    <a:pt x="2078196" y="621893"/>
                  </a:cubicBezTo>
                  <a:cubicBezTo>
                    <a:pt x="2131113" y="546751"/>
                    <a:pt x="1655921" y="604960"/>
                    <a:pt x="1735296" y="571093"/>
                  </a:cubicBezTo>
                  <a:cubicBezTo>
                    <a:pt x="1814671" y="537226"/>
                    <a:pt x="2414746" y="451501"/>
                    <a:pt x="2554446" y="418693"/>
                  </a:cubicBezTo>
                  <a:cubicBezTo>
                    <a:pt x="2694146" y="385885"/>
                    <a:pt x="2307854" y="437743"/>
                    <a:pt x="2573496" y="374243"/>
                  </a:cubicBezTo>
                  <a:cubicBezTo>
                    <a:pt x="2839138" y="310743"/>
                    <a:pt x="4350438" y="-117882"/>
                    <a:pt x="4116546" y="31343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" name="フリーフォーム: 図形 213">
              <a:extLst>
                <a:ext uri="{FF2B5EF4-FFF2-40B4-BE49-F238E27FC236}">
                  <a16:creationId xmlns:a16="http://schemas.microsoft.com/office/drawing/2014/main" id="{A52A3C26-4CF2-4A46-A3F0-435245126B68}"/>
                </a:ext>
              </a:extLst>
            </p:cNvPr>
            <p:cNvSpPr/>
            <p:nvPr/>
          </p:nvSpPr>
          <p:spPr>
            <a:xfrm>
              <a:off x="3420085" y="2783635"/>
              <a:ext cx="3343427" cy="1707004"/>
            </a:xfrm>
            <a:custGeom>
              <a:avLst/>
              <a:gdLst>
                <a:gd name="connsiteX0" fmla="*/ 3175448 w 3343427"/>
                <a:gd name="connsiteY0" fmla="*/ 340565 h 1707004"/>
                <a:gd name="connsiteX1" fmla="*/ 1321248 w 3343427"/>
                <a:gd name="connsiteY1" fmla="*/ 1085632 h 1707004"/>
                <a:gd name="connsiteX2" fmla="*/ 2252582 w 3343427"/>
                <a:gd name="connsiteY2" fmla="*/ 611498 h 1707004"/>
                <a:gd name="connsiteX3" fmla="*/ 643915 w 3343427"/>
                <a:gd name="connsiteY3" fmla="*/ 1373498 h 1707004"/>
                <a:gd name="connsiteX4" fmla="*/ 1668382 w 3343427"/>
                <a:gd name="connsiteY4" fmla="*/ 594565 h 1707004"/>
                <a:gd name="connsiteX5" fmla="*/ 448 w 3343427"/>
                <a:gd name="connsiteY5" fmla="*/ 1703698 h 1707004"/>
                <a:gd name="connsiteX6" fmla="*/ 1854648 w 3343427"/>
                <a:gd name="connsiteY6" fmla="*/ 162765 h 1707004"/>
                <a:gd name="connsiteX7" fmla="*/ 8915 w 3343427"/>
                <a:gd name="connsiteY7" fmla="*/ 1610565 h 1707004"/>
                <a:gd name="connsiteX8" fmla="*/ 2447315 w 3343427"/>
                <a:gd name="connsiteY8" fmla="*/ 281298 h 1707004"/>
                <a:gd name="connsiteX9" fmla="*/ 3065382 w 3343427"/>
                <a:gd name="connsiteY9" fmla="*/ 492965 h 1707004"/>
                <a:gd name="connsiteX10" fmla="*/ 2015515 w 3343427"/>
                <a:gd name="connsiteY10" fmla="*/ 1898 h 1707004"/>
                <a:gd name="connsiteX11" fmla="*/ 2989182 w 3343427"/>
                <a:gd name="connsiteY11" fmla="*/ 323632 h 1707004"/>
                <a:gd name="connsiteX12" fmla="*/ 3234715 w 3343427"/>
                <a:gd name="connsiteY12" fmla="*/ 332098 h 1707004"/>
                <a:gd name="connsiteX13" fmla="*/ 3175448 w 3343427"/>
                <a:gd name="connsiteY13" fmla="*/ 340565 h 1707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43427" h="1707004">
                  <a:moveTo>
                    <a:pt x="3175448" y="340565"/>
                  </a:moveTo>
                  <a:lnTo>
                    <a:pt x="1321248" y="1085632"/>
                  </a:lnTo>
                  <a:cubicBezTo>
                    <a:pt x="1167437" y="1130787"/>
                    <a:pt x="2365471" y="563520"/>
                    <a:pt x="2252582" y="611498"/>
                  </a:cubicBezTo>
                  <a:cubicBezTo>
                    <a:pt x="2139693" y="659476"/>
                    <a:pt x="741282" y="1376320"/>
                    <a:pt x="643915" y="1373498"/>
                  </a:cubicBezTo>
                  <a:cubicBezTo>
                    <a:pt x="546548" y="1370676"/>
                    <a:pt x="1775626" y="539532"/>
                    <a:pt x="1668382" y="594565"/>
                  </a:cubicBezTo>
                  <a:cubicBezTo>
                    <a:pt x="1561138" y="649598"/>
                    <a:pt x="-30596" y="1775665"/>
                    <a:pt x="448" y="1703698"/>
                  </a:cubicBezTo>
                  <a:cubicBezTo>
                    <a:pt x="31492" y="1631731"/>
                    <a:pt x="1853237" y="178287"/>
                    <a:pt x="1854648" y="162765"/>
                  </a:cubicBezTo>
                  <a:cubicBezTo>
                    <a:pt x="1856059" y="147243"/>
                    <a:pt x="-89863" y="1590810"/>
                    <a:pt x="8915" y="1610565"/>
                  </a:cubicBezTo>
                  <a:cubicBezTo>
                    <a:pt x="107693" y="1630320"/>
                    <a:pt x="1937904" y="467565"/>
                    <a:pt x="2447315" y="281298"/>
                  </a:cubicBezTo>
                  <a:cubicBezTo>
                    <a:pt x="2956726" y="95031"/>
                    <a:pt x="3137349" y="539532"/>
                    <a:pt x="3065382" y="492965"/>
                  </a:cubicBezTo>
                  <a:cubicBezTo>
                    <a:pt x="2993415" y="446398"/>
                    <a:pt x="2028215" y="30120"/>
                    <a:pt x="2015515" y="1898"/>
                  </a:cubicBezTo>
                  <a:cubicBezTo>
                    <a:pt x="2002815" y="-26324"/>
                    <a:pt x="2785982" y="268599"/>
                    <a:pt x="2989182" y="323632"/>
                  </a:cubicBezTo>
                  <a:cubicBezTo>
                    <a:pt x="3192382" y="378665"/>
                    <a:pt x="3202260" y="332098"/>
                    <a:pt x="3234715" y="332098"/>
                  </a:cubicBezTo>
                  <a:cubicBezTo>
                    <a:pt x="3267170" y="332098"/>
                    <a:pt x="3494359" y="214976"/>
                    <a:pt x="3175448" y="340565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" name="フリーフォーム: 図形 214">
              <a:extLst>
                <a:ext uri="{FF2B5EF4-FFF2-40B4-BE49-F238E27FC236}">
                  <a16:creationId xmlns:a16="http://schemas.microsoft.com/office/drawing/2014/main" id="{72C1728E-2587-4167-A2AA-887764E3681A}"/>
                </a:ext>
              </a:extLst>
            </p:cNvPr>
            <p:cNvSpPr/>
            <p:nvPr/>
          </p:nvSpPr>
          <p:spPr>
            <a:xfrm>
              <a:off x="2559592" y="2608038"/>
              <a:ext cx="3423697" cy="2336631"/>
            </a:xfrm>
            <a:custGeom>
              <a:avLst/>
              <a:gdLst>
                <a:gd name="connsiteX0" fmla="*/ 3333208 w 3423697"/>
                <a:gd name="connsiteY0" fmla="*/ 75895 h 2336631"/>
                <a:gd name="connsiteX1" fmla="*/ 3307808 w 3423697"/>
                <a:gd name="connsiteY1" fmla="*/ 152095 h 2336631"/>
                <a:gd name="connsiteX2" fmla="*/ 1826141 w 3423697"/>
                <a:gd name="connsiteY2" fmla="*/ 1887762 h 2336631"/>
                <a:gd name="connsiteX3" fmla="*/ 2511941 w 3423697"/>
                <a:gd name="connsiteY3" fmla="*/ 880229 h 2336631"/>
                <a:gd name="connsiteX4" fmla="*/ 1148808 w 3423697"/>
                <a:gd name="connsiteY4" fmla="*/ 2158695 h 2336631"/>
                <a:gd name="connsiteX5" fmla="*/ 784741 w 3423697"/>
                <a:gd name="connsiteY5" fmla="*/ 2260295 h 2336631"/>
                <a:gd name="connsiteX6" fmla="*/ 1529808 w 3423697"/>
                <a:gd name="connsiteY6" fmla="*/ 1532162 h 2336631"/>
                <a:gd name="connsiteX7" fmla="*/ 717008 w 3423697"/>
                <a:gd name="connsiteY7" fmla="*/ 1676095 h 2336631"/>
                <a:gd name="connsiteX8" fmla="*/ 1504408 w 3423697"/>
                <a:gd name="connsiteY8" fmla="*/ 651629 h 2336631"/>
                <a:gd name="connsiteX9" fmla="*/ 5808 w 3423697"/>
                <a:gd name="connsiteY9" fmla="*/ 2234895 h 2336631"/>
                <a:gd name="connsiteX10" fmla="*/ 971008 w 3423697"/>
                <a:gd name="connsiteY10" fmla="*/ 1540629 h 2336631"/>
                <a:gd name="connsiteX11" fmla="*/ 573075 w 3423697"/>
                <a:gd name="connsiteY11" fmla="*/ 2107895 h 2336631"/>
                <a:gd name="connsiteX12" fmla="*/ 1936208 w 3423697"/>
                <a:gd name="connsiteY12" fmla="*/ 795562 h 2336631"/>
                <a:gd name="connsiteX13" fmla="*/ 2351075 w 3423697"/>
                <a:gd name="connsiteY13" fmla="*/ 626229 h 2336631"/>
                <a:gd name="connsiteX14" fmla="*/ 2816741 w 3423697"/>
                <a:gd name="connsiteY14" fmla="*/ 439962 h 2336631"/>
                <a:gd name="connsiteX15" fmla="*/ 3375541 w 3423697"/>
                <a:gd name="connsiteY15" fmla="*/ 42029 h 2336631"/>
                <a:gd name="connsiteX16" fmla="*/ 3333208 w 3423697"/>
                <a:gd name="connsiteY16" fmla="*/ 75895 h 2336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23697" h="2336631">
                  <a:moveTo>
                    <a:pt x="3333208" y="75895"/>
                  </a:moveTo>
                  <a:cubicBezTo>
                    <a:pt x="3321919" y="94239"/>
                    <a:pt x="3558986" y="-149883"/>
                    <a:pt x="3307808" y="152095"/>
                  </a:cubicBezTo>
                  <a:cubicBezTo>
                    <a:pt x="3056630" y="454073"/>
                    <a:pt x="1958785" y="1766406"/>
                    <a:pt x="1826141" y="1887762"/>
                  </a:cubicBezTo>
                  <a:cubicBezTo>
                    <a:pt x="1693496" y="2009118"/>
                    <a:pt x="2624830" y="835073"/>
                    <a:pt x="2511941" y="880229"/>
                  </a:cubicBezTo>
                  <a:cubicBezTo>
                    <a:pt x="2399052" y="925385"/>
                    <a:pt x="1436675" y="1928684"/>
                    <a:pt x="1148808" y="2158695"/>
                  </a:cubicBezTo>
                  <a:cubicBezTo>
                    <a:pt x="860941" y="2388706"/>
                    <a:pt x="721241" y="2364717"/>
                    <a:pt x="784741" y="2260295"/>
                  </a:cubicBezTo>
                  <a:cubicBezTo>
                    <a:pt x="848241" y="2155873"/>
                    <a:pt x="1541097" y="1629529"/>
                    <a:pt x="1529808" y="1532162"/>
                  </a:cubicBezTo>
                  <a:cubicBezTo>
                    <a:pt x="1518519" y="1434795"/>
                    <a:pt x="721241" y="1822850"/>
                    <a:pt x="717008" y="1676095"/>
                  </a:cubicBezTo>
                  <a:cubicBezTo>
                    <a:pt x="712775" y="1529340"/>
                    <a:pt x="1622941" y="558496"/>
                    <a:pt x="1504408" y="651629"/>
                  </a:cubicBezTo>
                  <a:cubicBezTo>
                    <a:pt x="1385875" y="744762"/>
                    <a:pt x="94708" y="2086728"/>
                    <a:pt x="5808" y="2234895"/>
                  </a:cubicBezTo>
                  <a:cubicBezTo>
                    <a:pt x="-83092" y="2383062"/>
                    <a:pt x="876463" y="1561796"/>
                    <a:pt x="971008" y="1540629"/>
                  </a:cubicBezTo>
                  <a:cubicBezTo>
                    <a:pt x="1065553" y="1519462"/>
                    <a:pt x="412208" y="2232073"/>
                    <a:pt x="573075" y="2107895"/>
                  </a:cubicBezTo>
                  <a:cubicBezTo>
                    <a:pt x="733942" y="1983717"/>
                    <a:pt x="1639875" y="1042506"/>
                    <a:pt x="1936208" y="795562"/>
                  </a:cubicBezTo>
                  <a:cubicBezTo>
                    <a:pt x="2232541" y="548618"/>
                    <a:pt x="2204319" y="685496"/>
                    <a:pt x="2351075" y="626229"/>
                  </a:cubicBezTo>
                  <a:cubicBezTo>
                    <a:pt x="2497831" y="566962"/>
                    <a:pt x="2645997" y="537329"/>
                    <a:pt x="2816741" y="439962"/>
                  </a:cubicBezTo>
                  <a:cubicBezTo>
                    <a:pt x="2987485" y="342595"/>
                    <a:pt x="3283819" y="98473"/>
                    <a:pt x="3375541" y="42029"/>
                  </a:cubicBezTo>
                  <a:cubicBezTo>
                    <a:pt x="3467263" y="-14415"/>
                    <a:pt x="3344497" y="57551"/>
                    <a:pt x="3333208" y="75895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6" name="フリーフォーム: 図形 215">
              <a:extLst>
                <a:ext uri="{FF2B5EF4-FFF2-40B4-BE49-F238E27FC236}">
                  <a16:creationId xmlns:a16="http://schemas.microsoft.com/office/drawing/2014/main" id="{C494E549-AECD-4043-924B-F4861ABDEB4F}"/>
                </a:ext>
              </a:extLst>
            </p:cNvPr>
            <p:cNvSpPr/>
            <p:nvPr/>
          </p:nvSpPr>
          <p:spPr>
            <a:xfrm>
              <a:off x="2646368" y="3028934"/>
              <a:ext cx="4132794" cy="2328278"/>
            </a:xfrm>
            <a:custGeom>
              <a:avLst/>
              <a:gdLst>
                <a:gd name="connsiteX0" fmla="*/ 3889899 w 4132794"/>
                <a:gd name="connsiteY0" fmla="*/ 61399 h 2328278"/>
                <a:gd name="connsiteX1" fmla="*/ 1857899 w 4132794"/>
                <a:gd name="connsiteY1" fmla="*/ 687933 h 2328278"/>
                <a:gd name="connsiteX2" fmla="*/ 2577565 w 4132794"/>
                <a:gd name="connsiteY2" fmla="*/ 442399 h 2328278"/>
                <a:gd name="connsiteX3" fmla="*/ 1620832 w 4132794"/>
                <a:gd name="connsiteY3" fmla="*/ 891133 h 2328278"/>
                <a:gd name="connsiteX4" fmla="*/ 198432 w 4132794"/>
                <a:gd name="connsiteY4" fmla="*/ 1813999 h 2328278"/>
                <a:gd name="connsiteX5" fmla="*/ 1062032 w 4132794"/>
                <a:gd name="connsiteY5" fmla="*/ 1162066 h 2328278"/>
                <a:gd name="connsiteX6" fmla="*/ 12165 w 4132794"/>
                <a:gd name="connsiteY6" fmla="*/ 2321999 h 2328278"/>
                <a:gd name="connsiteX7" fmla="*/ 503232 w 4132794"/>
                <a:gd name="connsiteY7" fmla="*/ 1602333 h 2328278"/>
                <a:gd name="connsiteX8" fmla="*/ 706432 w 4132794"/>
                <a:gd name="connsiteY8" fmla="*/ 1102799 h 2328278"/>
                <a:gd name="connsiteX9" fmla="*/ 443965 w 4132794"/>
                <a:gd name="connsiteY9" fmla="*/ 1585399 h 2328278"/>
                <a:gd name="connsiteX10" fmla="*/ 1764765 w 4132794"/>
                <a:gd name="connsiteY10" fmla="*/ 162999 h 2328278"/>
                <a:gd name="connsiteX11" fmla="*/ 1443032 w 4132794"/>
                <a:gd name="connsiteY11" fmla="*/ 814933 h 2328278"/>
                <a:gd name="connsiteX12" fmla="*/ 2374365 w 4132794"/>
                <a:gd name="connsiteY12" fmla="*/ 10599 h 2328278"/>
                <a:gd name="connsiteX13" fmla="*/ 2103432 w 4132794"/>
                <a:gd name="connsiteY13" fmla="*/ 340799 h 2328278"/>
                <a:gd name="connsiteX14" fmla="*/ 2357432 w 4132794"/>
                <a:gd name="connsiteY14" fmla="*/ 137599 h 2328278"/>
                <a:gd name="connsiteX15" fmla="*/ 3000899 w 4132794"/>
                <a:gd name="connsiteY15" fmla="*/ 146066 h 2328278"/>
                <a:gd name="connsiteX16" fmla="*/ 2653765 w 4132794"/>
                <a:gd name="connsiteY16" fmla="*/ 256133 h 2328278"/>
                <a:gd name="connsiteX17" fmla="*/ 3957632 w 4132794"/>
                <a:gd name="connsiteY17" fmla="*/ 61399 h 2328278"/>
                <a:gd name="connsiteX18" fmla="*/ 3889899 w 4132794"/>
                <a:gd name="connsiteY18" fmla="*/ 61399 h 2328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132794" h="2328278">
                  <a:moveTo>
                    <a:pt x="3889899" y="61399"/>
                  </a:moveTo>
                  <a:lnTo>
                    <a:pt x="1857899" y="687933"/>
                  </a:lnTo>
                  <a:cubicBezTo>
                    <a:pt x="1639177" y="751433"/>
                    <a:pt x="2617076" y="408532"/>
                    <a:pt x="2577565" y="442399"/>
                  </a:cubicBezTo>
                  <a:cubicBezTo>
                    <a:pt x="2538054" y="476266"/>
                    <a:pt x="2017354" y="662533"/>
                    <a:pt x="1620832" y="891133"/>
                  </a:cubicBezTo>
                  <a:cubicBezTo>
                    <a:pt x="1224310" y="1119733"/>
                    <a:pt x="291565" y="1768844"/>
                    <a:pt x="198432" y="1813999"/>
                  </a:cubicBezTo>
                  <a:cubicBezTo>
                    <a:pt x="105299" y="1859155"/>
                    <a:pt x="1093076" y="1077399"/>
                    <a:pt x="1062032" y="1162066"/>
                  </a:cubicBezTo>
                  <a:cubicBezTo>
                    <a:pt x="1030988" y="1246733"/>
                    <a:pt x="105298" y="2248621"/>
                    <a:pt x="12165" y="2321999"/>
                  </a:cubicBezTo>
                  <a:cubicBezTo>
                    <a:pt x="-80968" y="2395377"/>
                    <a:pt x="387521" y="1805533"/>
                    <a:pt x="503232" y="1602333"/>
                  </a:cubicBezTo>
                  <a:cubicBezTo>
                    <a:pt x="618943" y="1399133"/>
                    <a:pt x="716310" y="1105621"/>
                    <a:pt x="706432" y="1102799"/>
                  </a:cubicBezTo>
                  <a:cubicBezTo>
                    <a:pt x="696554" y="1099977"/>
                    <a:pt x="267576" y="1742032"/>
                    <a:pt x="443965" y="1585399"/>
                  </a:cubicBezTo>
                  <a:cubicBezTo>
                    <a:pt x="620354" y="1428766"/>
                    <a:pt x="1598254" y="291410"/>
                    <a:pt x="1764765" y="162999"/>
                  </a:cubicBezTo>
                  <a:cubicBezTo>
                    <a:pt x="1931276" y="34588"/>
                    <a:pt x="1341432" y="840333"/>
                    <a:pt x="1443032" y="814933"/>
                  </a:cubicBezTo>
                  <a:cubicBezTo>
                    <a:pt x="1544632" y="789533"/>
                    <a:pt x="2264298" y="89621"/>
                    <a:pt x="2374365" y="10599"/>
                  </a:cubicBezTo>
                  <a:cubicBezTo>
                    <a:pt x="2484432" y="-68423"/>
                    <a:pt x="2106254" y="319632"/>
                    <a:pt x="2103432" y="340799"/>
                  </a:cubicBezTo>
                  <a:cubicBezTo>
                    <a:pt x="2100610" y="361966"/>
                    <a:pt x="2207854" y="170055"/>
                    <a:pt x="2357432" y="137599"/>
                  </a:cubicBezTo>
                  <a:cubicBezTo>
                    <a:pt x="2507010" y="105143"/>
                    <a:pt x="2951510" y="126310"/>
                    <a:pt x="3000899" y="146066"/>
                  </a:cubicBezTo>
                  <a:cubicBezTo>
                    <a:pt x="3050288" y="165822"/>
                    <a:pt x="2494310" y="270244"/>
                    <a:pt x="2653765" y="256133"/>
                  </a:cubicBezTo>
                  <a:cubicBezTo>
                    <a:pt x="2813220" y="242022"/>
                    <a:pt x="3750199" y="91032"/>
                    <a:pt x="3957632" y="61399"/>
                  </a:cubicBezTo>
                  <a:cubicBezTo>
                    <a:pt x="4165065" y="31766"/>
                    <a:pt x="4239854" y="-43023"/>
                    <a:pt x="3889899" y="61399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7" name="フリーフォーム: 図形 216">
              <a:extLst>
                <a:ext uri="{FF2B5EF4-FFF2-40B4-BE49-F238E27FC236}">
                  <a16:creationId xmlns:a16="http://schemas.microsoft.com/office/drawing/2014/main" id="{EED0E964-AD20-4171-9F19-76B4B06AFD90}"/>
                </a:ext>
              </a:extLst>
            </p:cNvPr>
            <p:cNvSpPr/>
            <p:nvPr/>
          </p:nvSpPr>
          <p:spPr>
            <a:xfrm>
              <a:off x="4203637" y="2850977"/>
              <a:ext cx="2889625" cy="1552299"/>
            </a:xfrm>
            <a:custGeom>
              <a:avLst/>
              <a:gdLst>
                <a:gd name="connsiteX0" fmla="*/ 1955863 w 2889625"/>
                <a:gd name="connsiteY0" fmla="*/ 173 h 1552299"/>
                <a:gd name="connsiteX1" fmla="*/ 2489263 w 2889625"/>
                <a:gd name="connsiteY1" fmla="*/ 273223 h 1552299"/>
                <a:gd name="connsiteX2" fmla="*/ 2432113 w 2889625"/>
                <a:gd name="connsiteY2" fmla="*/ 292273 h 1552299"/>
                <a:gd name="connsiteX3" fmla="*/ 2863913 w 2889625"/>
                <a:gd name="connsiteY3" fmla="*/ 527223 h 1552299"/>
                <a:gd name="connsiteX4" fmla="*/ 2838513 w 2889625"/>
                <a:gd name="connsiteY4" fmla="*/ 685973 h 1552299"/>
                <a:gd name="connsiteX5" fmla="*/ 2825813 w 2889625"/>
                <a:gd name="connsiteY5" fmla="*/ 647873 h 1552299"/>
                <a:gd name="connsiteX6" fmla="*/ 2768663 w 2889625"/>
                <a:gd name="connsiteY6" fmla="*/ 1136823 h 1552299"/>
                <a:gd name="connsiteX7" fmla="*/ 2743263 w 2889625"/>
                <a:gd name="connsiteY7" fmla="*/ 1060623 h 1552299"/>
                <a:gd name="connsiteX8" fmla="*/ 2635313 w 2889625"/>
                <a:gd name="connsiteY8" fmla="*/ 1206673 h 1552299"/>
                <a:gd name="connsiteX9" fmla="*/ 1676463 w 2889625"/>
                <a:gd name="connsiteY9" fmla="*/ 1549573 h 1552299"/>
                <a:gd name="connsiteX10" fmla="*/ 2368613 w 2889625"/>
                <a:gd name="connsiteY10" fmla="*/ 1371773 h 1552299"/>
                <a:gd name="connsiteX11" fmla="*/ 1822513 w 2889625"/>
                <a:gd name="connsiteY11" fmla="*/ 1454323 h 1552299"/>
                <a:gd name="connsiteX12" fmla="*/ 2571813 w 2889625"/>
                <a:gd name="connsiteY12" fmla="*/ 978073 h 1552299"/>
                <a:gd name="connsiteX13" fmla="*/ 2578163 w 2889625"/>
                <a:gd name="connsiteY13" fmla="*/ 851073 h 1552299"/>
                <a:gd name="connsiteX14" fmla="*/ 2413063 w 2889625"/>
                <a:gd name="connsiteY14" fmla="*/ 666923 h 1552299"/>
                <a:gd name="connsiteX15" fmla="*/ 2273363 w 2889625"/>
                <a:gd name="connsiteY15" fmla="*/ 673273 h 1552299"/>
                <a:gd name="connsiteX16" fmla="*/ 63 w 2889625"/>
                <a:gd name="connsiteY16" fmla="*/ 1473373 h 1552299"/>
                <a:gd name="connsiteX17" fmla="*/ 2349563 w 2889625"/>
                <a:gd name="connsiteY17" fmla="*/ 736773 h 1552299"/>
                <a:gd name="connsiteX18" fmla="*/ 1600263 w 2889625"/>
                <a:gd name="connsiteY18" fmla="*/ 743123 h 1552299"/>
                <a:gd name="connsiteX19" fmla="*/ 2260663 w 2889625"/>
                <a:gd name="connsiteY19" fmla="*/ 489123 h 1552299"/>
                <a:gd name="connsiteX20" fmla="*/ 2152713 w 2889625"/>
                <a:gd name="connsiteY20" fmla="*/ 317673 h 1552299"/>
                <a:gd name="connsiteX21" fmla="*/ 1955863 w 2889625"/>
                <a:gd name="connsiteY21" fmla="*/ 173 h 1552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889625" h="1552299">
                  <a:moveTo>
                    <a:pt x="1955863" y="173"/>
                  </a:moveTo>
                  <a:cubicBezTo>
                    <a:pt x="2011955" y="-7235"/>
                    <a:pt x="2409888" y="224540"/>
                    <a:pt x="2489263" y="273223"/>
                  </a:cubicBezTo>
                  <a:cubicBezTo>
                    <a:pt x="2568638" y="321906"/>
                    <a:pt x="2369671" y="249940"/>
                    <a:pt x="2432113" y="292273"/>
                  </a:cubicBezTo>
                  <a:cubicBezTo>
                    <a:pt x="2494555" y="334606"/>
                    <a:pt x="2796180" y="461606"/>
                    <a:pt x="2863913" y="527223"/>
                  </a:cubicBezTo>
                  <a:cubicBezTo>
                    <a:pt x="2931646" y="592840"/>
                    <a:pt x="2844863" y="665865"/>
                    <a:pt x="2838513" y="685973"/>
                  </a:cubicBezTo>
                  <a:cubicBezTo>
                    <a:pt x="2832163" y="706081"/>
                    <a:pt x="2837455" y="572732"/>
                    <a:pt x="2825813" y="647873"/>
                  </a:cubicBezTo>
                  <a:cubicBezTo>
                    <a:pt x="2814171" y="723014"/>
                    <a:pt x="2782421" y="1068031"/>
                    <a:pt x="2768663" y="1136823"/>
                  </a:cubicBezTo>
                  <a:cubicBezTo>
                    <a:pt x="2754905" y="1205615"/>
                    <a:pt x="2765488" y="1048981"/>
                    <a:pt x="2743263" y="1060623"/>
                  </a:cubicBezTo>
                  <a:cubicBezTo>
                    <a:pt x="2721038" y="1072265"/>
                    <a:pt x="2813113" y="1125181"/>
                    <a:pt x="2635313" y="1206673"/>
                  </a:cubicBezTo>
                  <a:cubicBezTo>
                    <a:pt x="2457513" y="1288165"/>
                    <a:pt x="1720913" y="1522056"/>
                    <a:pt x="1676463" y="1549573"/>
                  </a:cubicBezTo>
                  <a:cubicBezTo>
                    <a:pt x="1632013" y="1577090"/>
                    <a:pt x="2344271" y="1387648"/>
                    <a:pt x="2368613" y="1371773"/>
                  </a:cubicBezTo>
                  <a:cubicBezTo>
                    <a:pt x="2392955" y="1355898"/>
                    <a:pt x="1788646" y="1519940"/>
                    <a:pt x="1822513" y="1454323"/>
                  </a:cubicBezTo>
                  <a:cubicBezTo>
                    <a:pt x="1856380" y="1388706"/>
                    <a:pt x="2445871" y="1078615"/>
                    <a:pt x="2571813" y="978073"/>
                  </a:cubicBezTo>
                  <a:cubicBezTo>
                    <a:pt x="2697755" y="877531"/>
                    <a:pt x="2604621" y="902931"/>
                    <a:pt x="2578163" y="851073"/>
                  </a:cubicBezTo>
                  <a:cubicBezTo>
                    <a:pt x="2551705" y="799215"/>
                    <a:pt x="2463863" y="696556"/>
                    <a:pt x="2413063" y="666923"/>
                  </a:cubicBezTo>
                  <a:cubicBezTo>
                    <a:pt x="2362263" y="637290"/>
                    <a:pt x="2675530" y="538865"/>
                    <a:pt x="2273363" y="673273"/>
                  </a:cubicBezTo>
                  <a:cubicBezTo>
                    <a:pt x="1871196" y="807681"/>
                    <a:pt x="-12637" y="1462790"/>
                    <a:pt x="63" y="1473373"/>
                  </a:cubicBezTo>
                  <a:cubicBezTo>
                    <a:pt x="12763" y="1483956"/>
                    <a:pt x="2082863" y="858481"/>
                    <a:pt x="2349563" y="736773"/>
                  </a:cubicBezTo>
                  <a:cubicBezTo>
                    <a:pt x="2616263" y="615065"/>
                    <a:pt x="1615080" y="784398"/>
                    <a:pt x="1600263" y="743123"/>
                  </a:cubicBezTo>
                  <a:cubicBezTo>
                    <a:pt x="1585446" y="701848"/>
                    <a:pt x="2168588" y="560031"/>
                    <a:pt x="2260663" y="489123"/>
                  </a:cubicBezTo>
                  <a:cubicBezTo>
                    <a:pt x="2352738" y="418215"/>
                    <a:pt x="2202455" y="398106"/>
                    <a:pt x="2152713" y="317673"/>
                  </a:cubicBezTo>
                  <a:cubicBezTo>
                    <a:pt x="2102971" y="237240"/>
                    <a:pt x="1899771" y="7581"/>
                    <a:pt x="1955863" y="173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8" name="フリーフォーム: 図形 217">
              <a:extLst>
                <a:ext uri="{FF2B5EF4-FFF2-40B4-BE49-F238E27FC236}">
                  <a16:creationId xmlns:a16="http://schemas.microsoft.com/office/drawing/2014/main" id="{B46C88E5-6EAF-41A6-A39B-3BF5F4C137CF}"/>
                </a:ext>
              </a:extLst>
            </p:cNvPr>
            <p:cNvSpPr/>
            <p:nvPr/>
          </p:nvSpPr>
          <p:spPr>
            <a:xfrm>
              <a:off x="3127245" y="3827769"/>
              <a:ext cx="3732803" cy="1703701"/>
            </a:xfrm>
            <a:custGeom>
              <a:avLst/>
              <a:gdLst>
                <a:gd name="connsiteX0" fmla="*/ 22355 w 3732803"/>
                <a:gd name="connsiteY0" fmla="*/ 1690381 h 1703701"/>
                <a:gd name="connsiteX1" fmla="*/ 98555 w 3732803"/>
                <a:gd name="connsiteY1" fmla="*/ 1671331 h 1703701"/>
                <a:gd name="connsiteX2" fmla="*/ 1425705 w 3732803"/>
                <a:gd name="connsiteY2" fmla="*/ 1112531 h 1703701"/>
                <a:gd name="connsiteX3" fmla="*/ 619255 w 3732803"/>
                <a:gd name="connsiteY3" fmla="*/ 1410981 h 1703701"/>
                <a:gd name="connsiteX4" fmla="*/ 3019555 w 3732803"/>
                <a:gd name="connsiteY4" fmla="*/ 585481 h 1703701"/>
                <a:gd name="connsiteX5" fmla="*/ 2098805 w 3732803"/>
                <a:gd name="connsiteY5" fmla="*/ 712481 h 1703701"/>
                <a:gd name="connsiteX6" fmla="*/ 3724405 w 3732803"/>
                <a:gd name="connsiteY6" fmla="*/ 1281 h 1703701"/>
                <a:gd name="connsiteX7" fmla="*/ 1260605 w 3732803"/>
                <a:gd name="connsiteY7" fmla="*/ 915681 h 1703701"/>
                <a:gd name="connsiteX8" fmla="*/ 73155 w 3732803"/>
                <a:gd name="connsiteY8" fmla="*/ 1169681 h 1703701"/>
                <a:gd name="connsiteX9" fmla="*/ 1311405 w 3732803"/>
                <a:gd name="connsiteY9" fmla="*/ 941081 h 1703701"/>
                <a:gd name="connsiteX10" fmla="*/ 689105 w 3732803"/>
                <a:gd name="connsiteY10" fmla="*/ 1233181 h 1703701"/>
                <a:gd name="connsiteX11" fmla="*/ 22355 w 3732803"/>
                <a:gd name="connsiteY11" fmla="*/ 1690381 h 1703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32803" h="1703701">
                  <a:moveTo>
                    <a:pt x="22355" y="1690381"/>
                  </a:moveTo>
                  <a:cubicBezTo>
                    <a:pt x="-56491" y="1729010"/>
                    <a:pt x="98555" y="1671331"/>
                    <a:pt x="98555" y="1671331"/>
                  </a:cubicBezTo>
                  <a:lnTo>
                    <a:pt x="1425705" y="1112531"/>
                  </a:lnTo>
                  <a:cubicBezTo>
                    <a:pt x="1512488" y="1069139"/>
                    <a:pt x="353613" y="1498823"/>
                    <a:pt x="619255" y="1410981"/>
                  </a:cubicBezTo>
                  <a:cubicBezTo>
                    <a:pt x="884897" y="1323139"/>
                    <a:pt x="2772963" y="701898"/>
                    <a:pt x="3019555" y="585481"/>
                  </a:cubicBezTo>
                  <a:cubicBezTo>
                    <a:pt x="3266147" y="469064"/>
                    <a:pt x="1981330" y="809848"/>
                    <a:pt x="2098805" y="712481"/>
                  </a:cubicBezTo>
                  <a:cubicBezTo>
                    <a:pt x="2216280" y="615114"/>
                    <a:pt x="3864105" y="-32586"/>
                    <a:pt x="3724405" y="1281"/>
                  </a:cubicBezTo>
                  <a:cubicBezTo>
                    <a:pt x="3584705" y="35148"/>
                    <a:pt x="1869147" y="720948"/>
                    <a:pt x="1260605" y="915681"/>
                  </a:cubicBezTo>
                  <a:cubicBezTo>
                    <a:pt x="652063" y="1110414"/>
                    <a:pt x="64688" y="1165448"/>
                    <a:pt x="73155" y="1169681"/>
                  </a:cubicBezTo>
                  <a:cubicBezTo>
                    <a:pt x="81622" y="1173914"/>
                    <a:pt x="1208747" y="930498"/>
                    <a:pt x="1311405" y="941081"/>
                  </a:cubicBezTo>
                  <a:cubicBezTo>
                    <a:pt x="1414063" y="951664"/>
                    <a:pt x="901830" y="1108298"/>
                    <a:pt x="689105" y="1233181"/>
                  </a:cubicBezTo>
                  <a:cubicBezTo>
                    <a:pt x="476380" y="1358064"/>
                    <a:pt x="255717" y="1524222"/>
                    <a:pt x="22355" y="1690381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9" name="フリーフォーム: 図形 218">
              <a:extLst>
                <a:ext uri="{FF2B5EF4-FFF2-40B4-BE49-F238E27FC236}">
                  <a16:creationId xmlns:a16="http://schemas.microsoft.com/office/drawing/2014/main" id="{9188C82C-E724-4204-B2C0-4BC5D89E70C9}"/>
                </a:ext>
              </a:extLst>
            </p:cNvPr>
            <p:cNvSpPr/>
            <p:nvPr/>
          </p:nvSpPr>
          <p:spPr>
            <a:xfrm>
              <a:off x="3625101" y="3019951"/>
              <a:ext cx="3213857" cy="1844510"/>
            </a:xfrm>
            <a:custGeom>
              <a:avLst/>
              <a:gdLst>
                <a:gd name="connsiteX0" fmla="*/ 2731249 w 3213857"/>
                <a:gd name="connsiteY0" fmla="*/ 110599 h 1844510"/>
                <a:gd name="connsiteX1" fmla="*/ 724649 w 3213857"/>
                <a:gd name="connsiteY1" fmla="*/ 1145649 h 1844510"/>
                <a:gd name="connsiteX2" fmla="*/ 2000999 w 3213857"/>
                <a:gd name="connsiteY2" fmla="*/ 466199 h 1844510"/>
                <a:gd name="connsiteX3" fmla="*/ 318249 w 3213857"/>
                <a:gd name="connsiteY3" fmla="*/ 1475849 h 1844510"/>
                <a:gd name="connsiteX4" fmla="*/ 2115299 w 3213857"/>
                <a:gd name="connsiteY4" fmla="*/ 688449 h 1844510"/>
                <a:gd name="connsiteX5" fmla="*/ 749 w 3213857"/>
                <a:gd name="connsiteY5" fmla="*/ 1653649 h 1844510"/>
                <a:gd name="connsiteX6" fmla="*/ 1854949 w 3213857"/>
                <a:gd name="connsiteY6" fmla="*/ 1171049 h 1844510"/>
                <a:gd name="connsiteX7" fmla="*/ 254749 w 3213857"/>
                <a:gd name="connsiteY7" fmla="*/ 1844149 h 1844510"/>
                <a:gd name="connsiteX8" fmla="*/ 2299449 w 3213857"/>
                <a:gd name="connsiteY8" fmla="*/ 1063099 h 1844510"/>
                <a:gd name="connsiteX9" fmla="*/ 1537449 w 3213857"/>
                <a:gd name="connsiteY9" fmla="*/ 1336149 h 1844510"/>
                <a:gd name="connsiteX10" fmla="*/ 3213849 w 3213857"/>
                <a:gd name="connsiteY10" fmla="*/ 682099 h 1844510"/>
                <a:gd name="connsiteX11" fmla="*/ 1562849 w 3213857"/>
                <a:gd name="connsiteY11" fmla="*/ 1444099 h 1844510"/>
                <a:gd name="connsiteX12" fmla="*/ 2870949 w 3213857"/>
                <a:gd name="connsiteY12" fmla="*/ 707499 h 1844510"/>
                <a:gd name="connsiteX13" fmla="*/ 1365999 w 3213857"/>
                <a:gd name="connsiteY13" fmla="*/ 1075799 h 1844510"/>
                <a:gd name="connsiteX14" fmla="*/ 2610599 w 3213857"/>
                <a:gd name="connsiteY14" fmla="*/ 542399 h 1844510"/>
                <a:gd name="connsiteX15" fmla="*/ 1010399 w 3213857"/>
                <a:gd name="connsiteY15" fmla="*/ 1056749 h 1844510"/>
                <a:gd name="connsiteX16" fmla="*/ 1410449 w 3213857"/>
                <a:gd name="connsiteY16" fmla="*/ 891649 h 1844510"/>
                <a:gd name="connsiteX17" fmla="*/ 2153399 w 3213857"/>
                <a:gd name="connsiteY17" fmla="*/ 637649 h 1844510"/>
                <a:gd name="connsiteX18" fmla="*/ 2775699 w 3213857"/>
                <a:gd name="connsiteY18" fmla="*/ 85199 h 1844510"/>
                <a:gd name="connsiteX19" fmla="*/ 2731249 w 3213857"/>
                <a:gd name="connsiteY19" fmla="*/ 110599 h 1844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213857" h="1844510">
                  <a:moveTo>
                    <a:pt x="2731249" y="110599"/>
                  </a:moveTo>
                  <a:lnTo>
                    <a:pt x="724649" y="1145649"/>
                  </a:lnTo>
                  <a:cubicBezTo>
                    <a:pt x="602941" y="1204916"/>
                    <a:pt x="2068732" y="411166"/>
                    <a:pt x="2000999" y="466199"/>
                  </a:cubicBezTo>
                  <a:cubicBezTo>
                    <a:pt x="1933266" y="521232"/>
                    <a:pt x="299199" y="1438807"/>
                    <a:pt x="318249" y="1475849"/>
                  </a:cubicBezTo>
                  <a:cubicBezTo>
                    <a:pt x="337299" y="1512891"/>
                    <a:pt x="2168216" y="658816"/>
                    <a:pt x="2115299" y="688449"/>
                  </a:cubicBezTo>
                  <a:cubicBezTo>
                    <a:pt x="2062382" y="718082"/>
                    <a:pt x="44141" y="1573216"/>
                    <a:pt x="749" y="1653649"/>
                  </a:cubicBezTo>
                  <a:cubicBezTo>
                    <a:pt x="-42643" y="1734082"/>
                    <a:pt x="1812616" y="1139299"/>
                    <a:pt x="1854949" y="1171049"/>
                  </a:cubicBezTo>
                  <a:cubicBezTo>
                    <a:pt x="1897282" y="1202799"/>
                    <a:pt x="180666" y="1862141"/>
                    <a:pt x="254749" y="1844149"/>
                  </a:cubicBezTo>
                  <a:cubicBezTo>
                    <a:pt x="328832" y="1826157"/>
                    <a:pt x="2085666" y="1147766"/>
                    <a:pt x="2299449" y="1063099"/>
                  </a:cubicBezTo>
                  <a:cubicBezTo>
                    <a:pt x="2513232" y="978432"/>
                    <a:pt x="1385049" y="1399649"/>
                    <a:pt x="1537449" y="1336149"/>
                  </a:cubicBezTo>
                  <a:cubicBezTo>
                    <a:pt x="1689849" y="1272649"/>
                    <a:pt x="3209616" y="664107"/>
                    <a:pt x="3213849" y="682099"/>
                  </a:cubicBezTo>
                  <a:cubicBezTo>
                    <a:pt x="3218082" y="700091"/>
                    <a:pt x="1619999" y="1439866"/>
                    <a:pt x="1562849" y="1444099"/>
                  </a:cubicBezTo>
                  <a:cubicBezTo>
                    <a:pt x="1505699" y="1448332"/>
                    <a:pt x="2903757" y="768882"/>
                    <a:pt x="2870949" y="707499"/>
                  </a:cubicBezTo>
                  <a:cubicBezTo>
                    <a:pt x="2838141" y="646116"/>
                    <a:pt x="1409391" y="1103316"/>
                    <a:pt x="1365999" y="1075799"/>
                  </a:cubicBezTo>
                  <a:cubicBezTo>
                    <a:pt x="1322607" y="1048282"/>
                    <a:pt x="2669866" y="545574"/>
                    <a:pt x="2610599" y="542399"/>
                  </a:cubicBezTo>
                  <a:cubicBezTo>
                    <a:pt x="2551332" y="539224"/>
                    <a:pt x="1210424" y="998541"/>
                    <a:pt x="1010399" y="1056749"/>
                  </a:cubicBezTo>
                  <a:cubicBezTo>
                    <a:pt x="810374" y="1114957"/>
                    <a:pt x="1219949" y="961499"/>
                    <a:pt x="1410449" y="891649"/>
                  </a:cubicBezTo>
                  <a:cubicBezTo>
                    <a:pt x="1600949" y="821799"/>
                    <a:pt x="1925857" y="772057"/>
                    <a:pt x="2153399" y="637649"/>
                  </a:cubicBezTo>
                  <a:cubicBezTo>
                    <a:pt x="2380941" y="503241"/>
                    <a:pt x="2675157" y="167749"/>
                    <a:pt x="2775699" y="85199"/>
                  </a:cubicBezTo>
                  <a:cubicBezTo>
                    <a:pt x="2876241" y="2649"/>
                    <a:pt x="3073091" y="-66143"/>
                    <a:pt x="2731249" y="110599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0" name="フリーフォーム: 図形 219">
              <a:extLst>
                <a:ext uri="{FF2B5EF4-FFF2-40B4-BE49-F238E27FC236}">
                  <a16:creationId xmlns:a16="http://schemas.microsoft.com/office/drawing/2014/main" id="{19D4BA40-6BFF-4005-A6C6-D9BD429731BE}"/>
                </a:ext>
              </a:extLst>
            </p:cNvPr>
            <p:cNvSpPr/>
            <p:nvPr/>
          </p:nvSpPr>
          <p:spPr>
            <a:xfrm>
              <a:off x="2454260" y="2734196"/>
              <a:ext cx="4087170" cy="2773103"/>
            </a:xfrm>
            <a:custGeom>
              <a:avLst/>
              <a:gdLst>
                <a:gd name="connsiteX0" fmla="*/ 4086240 w 4087170"/>
                <a:gd name="connsiteY0" fmla="*/ 390004 h 2773103"/>
                <a:gd name="connsiteX1" fmla="*/ 2790840 w 4087170"/>
                <a:gd name="connsiteY1" fmla="*/ 663054 h 2773103"/>
                <a:gd name="connsiteX2" fmla="*/ 1444640 w 4087170"/>
                <a:gd name="connsiteY2" fmla="*/ 1399654 h 2773103"/>
                <a:gd name="connsiteX3" fmla="*/ 2657490 w 4087170"/>
                <a:gd name="connsiteY3" fmla="*/ 650354 h 2773103"/>
                <a:gd name="connsiteX4" fmla="*/ 549290 w 4087170"/>
                <a:gd name="connsiteY4" fmla="*/ 1704454 h 2773103"/>
                <a:gd name="connsiteX5" fmla="*/ 1330340 w 4087170"/>
                <a:gd name="connsiteY5" fmla="*/ 853554 h 2773103"/>
                <a:gd name="connsiteX6" fmla="*/ 28590 w 4087170"/>
                <a:gd name="connsiteY6" fmla="*/ 2733154 h 2773103"/>
                <a:gd name="connsiteX7" fmla="*/ 409590 w 4087170"/>
                <a:gd name="connsiteY7" fmla="*/ 2142604 h 2773103"/>
                <a:gd name="connsiteX8" fmla="*/ 155590 w 4087170"/>
                <a:gd name="connsiteY8" fmla="*/ 2206104 h 2773103"/>
                <a:gd name="connsiteX9" fmla="*/ 2155840 w 4087170"/>
                <a:gd name="connsiteY9" fmla="*/ 243954 h 2773103"/>
                <a:gd name="connsiteX10" fmla="*/ 1457340 w 4087170"/>
                <a:gd name="connsiteY10" fmla="*/ 923404 h 2773103"/>
                <a:gd name="connsiteX11" fmla="*/ 2479690 w 4087170"/>
                <a:gd name="connsiteY11" fmla="*/ 358254 h 2773103"/>
                <a:gd name="connsiteX12" fmla="*/ 1730390 w 4087170"/>
                <a:gd name="connsiteY12" fmla="*/ 771004 h 2773103"/>
                <a:gd name="connsiteX13" fmla="*/ 2701940 w 4087170"/>
                <a:gd name="connsiteY13" fmla="*/ 9004 h 2773103"/>
                <a:gd name="connsiteX14" fmla="*/ 2346340 w 4087170"/>
                <a:gd name="connsiteY14" fmla="*/ 351904 h 2773103"/>
                <a:gd name="connsiteX15" fmla="*/ 3101990 w 4087170"/>
                <a:gd name="connsiteY15" fmla="*/ 339204 h 2773103"/>
                <a:gd name="connsiteX16" fmla="*/ 3000390 w 4087170"/>
                <a:gd name="connsiteY16" fmla="*/ 409054 h 2773103"/>
                <a:gd name="connsiteX17" fmla="*/ 4086240 w 4087170"/>
                <a:gd name="connsiteY17" fmla="*/ 390004 h 2773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087170" h="2773103">
                  <a:moveTo>
                    <a:pt x="4086240" y="390004"/>
                  </a:moveTo>
                  <a:cubicBezTo>
                    <a:pt x="4051315" y="432337"/>
                    <a:pt x="3231107" y="494779"/>
                    <a:pt x="2790840" y="663054"/>
                  </a:cubicBezTo>
                  <a:cubicBezTo>
                    <a:pt x="2350573" y="831329"/>
                    <a:pt x="1466865" y="1401771"/>
                    <a:pt x="1444640" y="1399654"/>
                  </a:cubicBezTo>
                  <a:cubicBezTo>
                    <a:pt x="1422415" y="1397537"/>
                    <a:pt x="2806715" y="599554"/>
                    <a:pt x="2657490" y="650354"/>
                  </a:cubicBezTo>
                  <a:cubicBezTo>
                    <a:pt x="2508265" y="701154"/>
                    <a:pt x="770482" y="1670587"/>
                    <a:pt x="549290" y="1704454"/>
                  </a:cubicBezTo>
                  <a:cubicBezTo>
                    <a:pt x="328098" y="1738321"/>
                    <a:pt x="1417123" y="682104"/>
                    <a:pt x="1330340" y="853554"/>
                  </a:cubicBezTo>
                  <a:cubicBezTo>
                    <a:pt x="1243557" y="1025004"/>
                    <a:pt x="182048" y="2518312"/>
                    <a:pt x="28590" y="2733154"/>
                  </a:cubicBezTo>
                  <a:cubicBezTo>
                    <a:pt x="-124868" y="2947996"/>
                    <a:pt x="388423" y="2230446"/>
                    <a:pt x="409590" y="2142604"/>
                  </a:cubicBezTo>
                  <a:cubicBezTo>
                    <a:pt x="430757" y="2054762"/>
                    <a:pt x="-135452" y="2522546"/>
                    <a:pt x="155590" y="2206104"/>
                  </a:cubicBezTo>
                  <a:cubicBezTo>
                    <a:pt x="446632" y="1889662"/>
                    <a:pt x="1938882" y="457737"/>
                    <a:pt x="2155840" y="243954"/>
                  </a:cubicBezTo>
                  <a:cubicBezTo>
                    <a:pt x="2372798" y="30171"/>
                    <a:pt x="1403365" y="904354"/>
                    <a:pt x="1457340" y="923404"/>
                  </a:cubicBezTo>
                  <a:cubicBezTo>
                    <a:pt x="1511315" y="942454"/>
                    <a:pt x="2479690" y="358254"/>
                    <a:pt x="2479690" y="358254"/>
                  </a:cubicBezTo>
                  <a:cubicBezTo>
                    <a:pt x="2525198" y="332854"/>
                    <a:pt x="1693348" y="829212"/>
                    <a:pt x="1730390" y="771004"/>
                  </a:cubicBezTo>
                  <a:cubicBezTo>
                    <a:pt x="1767432" y="712796"/>
                    <a:pt x="2599282" y="78854"/>
                    <a:pt x="2701940" y="9004"/>
                  </a:cubicBezTo>
                  <a:cubicBezTo>
                    <a:pt x="2804598" y="-60846"/>
                    <a:pt x="2279665" y="296871"/>
                    <a:pt x="2346340" y="351904"/>
                  </a:cubicBezTo>
                  <a:cubicBezTo>
                    <a:pt x="2413015" y="406937"/>
                    <a:pt x="2992982" y="329679"/>
                    <a:pt x="3101990" y="339204"/>
                  </a:cubicBezTo>
                  <a:cubicBezTo>
                    <a:pt x="3210998" y="348729"/>
                    <a:pt x="2838465" y="399529"/>
                    <a:pt x="3000390" y="409054"/>
                  </a:cubicBezTo>
                  <a:cubicBezTo>
                    <a:pt x="3162315" y="418579"/>
                    <a:pt x="4121165" y="347671"/>
                    <a:pt x="4086240" y="390004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1" name="フリーフォーム: 図形 220">
              <a:extLst>
                <a:ext uri="{FF2B5EF4-FFF2-40B4-BE49-F238E27FC236}">
                  <a16:creationId xmlns:a16="http://schemas.microsoft.com/office/drawing/2014/main" id="{48B63D9E-E605-40B2-993A-1A516D2A81E2}"/>
                </a:ext>
              </a:extLst>
            </p:cNvPr>
            <p:cNvSpPr/>
            <p:nvPr/>
          </p:nvSpPr>
          <p:spPr>
            <a:xfrm>
              <a:off x="4451978" y="2367800"/>
              <a:ext cx="2795895" cy="1215350"/>
            </a:xfrm>
            <a:custGeom>
              <a:avLst/>
              <a:gdLst>
                <a:gd name="connsiteX0" fmla="*/ 2196472 w 2795895"/>
                <a:gd name="connsiteY0" fmla="*/ 858000 h 1215350"/>
                <a:gd name="connsiteX1" fmla="*/ 43822 w 2795895"/>
                <a:gd name="connsiteY1" fmla="*/ 743700 h 1215350"/>
                <a:gd name="connsiteX2" fmla="*/ 793122 w 2795895"/>
                <a:gd name="connsiteY2" fmla="*/ 699250 h 1215350"/>
                <a:gd name="connsiteX3" fmla="*/ 1332872 w 2795895"/>
                <a:gd name="connsiteY3" fmla="*/ 769100 h 1215350"/>
                <a:gd name="connsiteX4" fmla="*/ 164472 w 2795895"/>
                <a:gd name="connsiteY4" fmla="*/ 705600 h 1215350"/>
                <a:gd name="connsiteX5" fmla="*/ 1034422 w 2795895"/>
                <a:gd name="connsiteY5" fmla="*/ 337300 h 1215350"/>
                <a:gd name="connsiteX6" fmla="*/ 164472 w 2795895"/>
                <a:gd name="connsiteY6" fmla="*/ 521450 h 1215350"/>
                <a:gd name="connsiteX7" fmla="*/ 1701172 w 2795895"/>
                <a:gd name="connsiteY7" fmla="*/ 337300 h 1215350"/>
                <a:gd name="connsiteX8" fmla="*/ 1745622 w 2795895"/>
                <a:gd name="connsiteY8" fmla="*/ 350000 h 1215350"/>
                <a:gd name="connsiteX9" fmla="*/ 875672 w 2795895"/>
                <a:gd name="connsiteY9" fmla="*/ 750 h 1215350"/>
                <a:gd name="connsiteX10" fmla="*/ 1790072 w 2795895"/>
                <a:gd name="connsiteY10" fmla="*/ 457950 h 1215350"/>
                <a:gd name="connsiteX11" fmla="*/ 748672 w 2795895"/>
                <a:gd name="connsiteY11" fmla="*/ 432550 h 1215350"/>
                <a:gd name="connsiteX12" fmla="*/ 2050422 w 2795895"/>
                <a:gd name="connsiteY12" fmla="*/ 705600 h 1215350"/>
                <a:gd name="connsiteX13" fmla="*/ 2793372 w 2795895"/>
                <a:gd name="connsiteY13" fmla="*/ 1213600 h 1215350"/>
                <a:gd name="connsiteX14" fmla="*/ 2196472 w 2795895"/>
                <a:gd name="connsiteY14" fmla="*/ 858000 h 121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795895" h="1215350">
                  <a:moveTo>
                    <a:pt x="2196472" y="858000"/>
                  </a:moveTo>
                  <a:cubicBezTo>
                    <a:pt x="1738214" y="779683"/>
                    <a:pt x="277714" y="770158"/>
                    <a:pt x="43822" y="743700"/>
                  </a:cubicBezTo>
                  <a:cubicBezTo>
                    <a:pt x="-190070" y="717242"/>
                    <a:pt x="578280" y="695017"/>
                    <a:pt x="793122" y="699250"/>
                  </a:cubicBezTo>
                  <a:cubicBezTo>
                    <a:pt x="1007964" y="703483"/>
                    <a:pt x="1437647" y="768042"/>
                    <a:pt x="1332872" y="769100"/>
                  </a:cubicBezTo>
                  <a:cubicBezTo>
                    <a:pt x="1228097" y="770158"/>
                    <a:pt x="214214" y="777566"/>
                    <a:pt x="164472" y="705600"/>
                  </a:cubicBezTo>
                  <a:cubicBezTo>
                    <a:pt x="114730" y="633634"/>
                    <a:pt x="1034422" y="367992"/>
                    <a:pt x="1034422" y="337300"/>
                  </a:cubicBezTo>
                  <a:cubicBezTo>
                    <a:pt x="1034422" y="306608"/>
                    <a:pt x="53347" y="521450"/>
                    <a:pt x="164472" y="521450"/>
                  </a:cubicBezTo>
                  <a:cubicBezTo>
                    <a:pt x="275597" y="521450"/>
                    <a:pt x="1437647" y="365875"/>
                    <a:pt x="1701172" y="337300"/>
                  </a:cubicBezTo>
                  <a:cubicBezTo>
                    <a:pt x="1964697" y="308725"/>
                    <a:pt x="1745622" y="350000"/>
                    <a:pt x="1745622" y="350000"/>
                  </a:cubicBezTo>
                  <a:cubicBezTo>
                    <a:pt x="1608039" y="293908"/>
                    <a:pt x="868264" y="-17242"/>
                    <a:pt x="875672" y="750"/>
                  </a:cubicBezTo>
                  <a:cubicBezTo>
                    <a:pt x="883080" y="18742"/>
                    <a:pt x="1811239" y="385983"/>
                    <a:pt x="1790072" y="457950"/>
                  </a:cubicBezTo>
                  <a:cubicBezTo>
                    <a:pt x="1768905" y="529917"/>
                    <a:pt x="705280" y="391275"/>
                    <a:pt x="748672" y="432550"/>
                  </a:cubicBezTo>
                  <a:cubicBezTo>
                    <a:pt x="792064" y="473825"/>
                    <a:pt x="1709639" y="575425"/>
                    <a:pt x="2050422" y="705600"/>
                  </a:cubicBezTo>
                  <a:cubicBezTo>
                    <a:pt x="2391205" y="835775"/>
                    <a:pt x="2767972" y="1186083"/>
                    <a:pt x="2793372" y="1213600"/>
                  </a:cubicBezTo>
                  <a:cubicBezTo>
                    <a:pt x="2818772" y="1241117"/>
                    <a:pt x="2654730" y="936317"/>
                    <a:pt x="2196472" y="858000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2" name="フリーフォーム: 図形 221">
              <a:extLst>
                <a:ext uri="{FF2B5EF4-FFF2-40B4-BE49-F238E27FC236}">
                  <a16:creationId xmlns:a16="http://schemas.microsoft.com/office/drawing/2014/main" id="{ACD8714E-7C1A-4515-AA76-CE7AAA1DEF64}"/>
                </a:ext>
              </a:extLst>
            </p:cNvPr>
            <p:cNvSpPr/>
            <p:nvPr/>
          </p:nvSpPr>
          <p:spPr>
            <a:xfrm>
              <a:off x="4468872" y="2307611"/>
              <a:ext cx="2126362" cy="865844"/>
            </a:xfrm>
            <a:custGeom>
              <a:avLst/>
              <a:gdLst>
                <a:gd name="connsiteX0" fmla="*/ 2097028 w 2126362"/>
                <a:gd name="connsiteY0" fmla="*/ 626089 h 865844"/>
                <a:gd name="connsiteX1" fmla="*/ 77728 w 2126362"/>
                <a:gd name="connsiteY1" fmla="*/ 861039 h 865844"/>
                <a:gd name="connsiteX2" fmla="*/ 458728 w 2126362"/>
                <a:gd name="connsiteY2" fmla="*/ 772139 h 865844"/>
                <a:gd name="connsiteX3" fmla="*/ 858778 w 2126362"/>
                <a:gd name="connsiteY3" fmla="*/ 626089 h 865844"/>
                <a:gd name="connsiteX4" fmla="*/ 1074678 w 2126362"/>
                <a:gd name="connsiteY4" fmla="*/ 365739 h 865844"/>
                <a:gd name="connsiteX5" fmla="*/ 763528 w 2126362"/>
                <a:gd name="connsiteY5" fmla="*/ 213339 h 865844"/>
                <a:gd name="connsiteX6" fmla="*/ 103128 w 2126362"/>
                <a:gd name="connsiteY6" fmla="*/ 16489 h 865844"/>
                <a:gd name="connsiteX7" fmla="*/ 1696978 w 2126362"/>
                <a:gd name="connsiteY7" fmla="*/ 276839 h 865844"/>
                <a:gd name="connsiteX8" fmla="*/ 674628 w 2126362"/>
                <a:gd name="connsiteY8" fmla="*/ 10139 h 865844"/>
                <a:gd name="connsiteX9" fmla="*/ 1100078 w 2126362"/>
                <a:gd name="connsiteY9" fmla="*/ 86339 h 865844"/>
                <a:gd name="connsiteX10" fmla="*/ 1627128 w 2126362"/>
                <a:gd name="connsiteY10" fmla="*/ 372089 h 865844"/>
                <a:gd name="connsiteX11" fmla="*/ 1347728 w 2126362"/>
                <a:gd name="connsiteY11" fmla="*/ 372089 h 865844"/>
                <a:gd name="connsiteX12" fmla="*/ 1284228 w 2126362"/>
                <a:gd name="connsiteY12" fmla="*/ 327639 h 865844"/>
                <a:gd name="connsiteX13" fmla="*/ 2097028 w 2126362"/>
                <a:gd name="connsiteY13" fmla="*/ 626089 h 86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26362" h="865844">
                  <a:moveTo>
                    <a:pt x="2097028" y="626089"/>
                  </a:moveTo>
                  <a:cubicBezTo>
                    <a:pt x="1895945" y="714989"/>
                    <a:pt x="350778" y="836697"/>
                    <a:pt x="77728" y="861039"/>
                  </a:cubicBezTo>
                  <a:cubicBezTo>
                    <a:pt x="-195322" y="885381"/>
                    <a:pt x="328553" y="811297"/>
                    <a:pt x="458728" y="772139"/>
                  </a:cubicBezTo>
                  <a:cubicBezTo>
                    <a:pt x="588903" y="732981"/>
                    <a:pt x="756120" y="693822"/>
                    <a:pt x="858778" y="626089"/>
                  </a:cubicBezTo>
                  <a:cubicBezTo>
                    <a:pt x="961436" y="558356"/>
                    <a:pt x="1090553" y="434531"/>
                    <a:pt x="1074678" y="365739"/>
                  </a:cubicBezTo>
                  <a:cubicBezTo>
                    <a:pt x="1058803" y="296947"/>
                    <a:pt x="925453" y="271547"/>
                    <a:pt x="763528" y="213339"/>
                  </a:cubicBezTo>
                  <a:cubicBezTo>
                    <a:pt x="601603" y="155131"/>
                    <a:pt x="-52447" y="5906"/>
                    <a:pt x="103128" y="16489"/>
                  </a:cubicBezTo>
                  <a:cubicBezTo>
                    <a:pt x="258703" y="27072"/>
                    <a:pt x="1601728" y="277897"/>
                    <a:pt x="1696978" y="276839"/>
                  </a:cubicBezTo>
                  <a:cubicBezTo>
                    <a:pt x="1792228" y="275781"/>
                    <a:pt x="774111" y="41889"/>
                    <a:pt x="674628" y="10139"/>
                  </a:cubicBezTo>
                  <a:cubicBezTo>
                    <a:pt x="575145" y="-21611"/>
                    <a:pt x="941328" y="26014"/>
                    <a:pt x="1100078" y="86339"/>
                  </a:cubicBezTo>
                  <a:cubicBezTo>
                    <a:pt x="1258828" y="146664"/>
                    <a:pt x="1585853" y="324464"/>
                    <a:pt x="1627128" y="372089"/>
                  </a:cubicBezTo>
                  <a:cubicBezTo>
                    <a:pt x="1668403" y="419714"/>
                    <a:pt x="1404878" y="379497"/>
                    <a:pt x="1347728" y="372089"/>
                  </a:cubicBezTo>
                  <a:cubicBezTo>
                    <a:pt x="1290578" y="364681"/>
                    <a:pt x="1164636" y="287422"/>
                    <a:pt x="1284228" y="327639"/>
                  </a:cubicBezTo>
                  <a:cubicBezTo>
                    <a:pt x="1403820" y="367856"/>
                    <a:pt x="2298111" y="537189"/>
                    <a:pt x="2097028" y="626089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3" name="フリーフォーム: 図形 222">
              <a:extLst>
                <a:ext uri="{FF2B5EF4-FFF2-40B4-BE49-F238E27FC236}">
                  <a16:creationId xmlns:a16="http://schemas.microsoft.com/office/drawing/2014/main" id="{C4E38604-EC14-436B-9B40-40660C998B4F}"/>
                </a:ext>
              </a:extLst>
            </p:cNvPr>
            <p:cNvSpPr/>
            <p:nvPr/>
          </p:nvSpPr>
          <p:spPr>
            <a:xfrm>
              <a:off x="2473020" y="2750173"/>
              <a:ext cx="3037825" cy="2357246"/>
            </a:xfrm>
            <a:custGeom>
              <a:avLst/>
              <a:gdLst>
                <a:gd name="connsiteX0" fmla="*/ 3032430 w 3037825"/>
                <a:gd name="connsiteY0" fmla="*/ 94627 h 2357246"/>
                <a:gd name="connsiteX1" fmla="*/ 1660830 w 3037825"/>
                <a:gd name="connsiteY1" fmla="*/ 666127 h 2357246"/>
                <a:gd name="connsiteX2" fmla="*/ 581330 w 3037825"/>
                <a:gd name="connsiteY2" fmla="*/ 1694827 h 2357246"/>
                <a:gd name="connsiteX3" fmla="*/ 1324280 w 3037825"/>
                <a:gd name="connsiteY3" fmla="*/ 805827 h 2357246"/>
                <a:gd name="connsiteX4" fmla="*/ 28880 w 3037825"/>
                <a:gd name="connsiteY4" fmla="*/ 2336177 h 2357246"/>
                <a:gd name="connsiteX5" fmla="*/ 486080 w 3037825"/>
                <a:gd name="connsiteY5" fmla="*/ 1605927 h 2357246"/>
                <a:gd name="connsiteX6" fmla="*/ 1197280 w 3037825"/>
                <a:gd name="connsiteY6" fmla="*/ 335927 h 2357246"/>
                <a:gd name="connsiteX7" fmla="*/ 771830 w 3037825"/>
                <a:gd name="connsiteY7" fmla="*/ 1205877 h 2357246"/>
                <a:gd name="connsiteX8" fmla="*/ 1832280 w 3037825"/>
                <a:gd name="connsiteY8" fmla="*/ 56527 h 2357246"/>
                <a:gd name="connsiteX9" fmla="*/ 1438580 w 3037825"/>
                <a:gd name="connsiteY9" fmla="*/ 729627 h 2357246"/>
                <a:gd name="connsiteX10" fmla="*/ 2098980 w 3037825"/>
                <a:gd name="connsiteY10" fmla="*/ 100977 h 2357246"/>
                <a:gd name="connsiteX11" fmla="*/ 2829230 w 3037825"/>
                <a:gd name="connsiteY11" fmla="*/ 56527 h 2357246"/>
                <a:gd name="connsiteX12" fmla="*/ 987730 w 3037825"/>
                <a:gd name="connsiteY12" fmla="*/ 653427 h 2357246"/>
                <a:gd name="connsiteX13" fmla="*/ 2092630 w 3037825"/>
                <a:gd name="connsiteY13" fmla="*/ 151777 h 2357246"/>
                <a:gd name="connsiteX14" fmla="*/ 3032430 w 3037825"/>
                <a:gd name="connsiteY14" fmla="*/ 94627 h 2357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37825" h="2357246">
                  <a:moveTo>
                    <a:pt x="3032430" y="94627"/>
                  </a:moveTo>
                  <a:cubicBezTo>
                    <a:pt x="2960463" y="180352"/>
                    <a:pt x="2069346" y="399427"/>
                    <a:pt x="1660830" y="666127"/>
                  </a:cubicBezTo>
                  <a:cubicBezTo>
                    <a:pt x="1252314" y="932827"/>
                    <a:pt x="637422" y="1671544"/>
                    <a:pt x="581330" y="1694827"/>
                  </a:cubicBezTo>
                  <a:cubicBezTo>
                    <a:pt x="525238" y="1718110"/>
                    <a:pt x="1324280" y="805827"/>
                    <a:pt x="1324280" y="805827"/>
                  </a:cubicBezTo>
                  <a:cubicBezTo>
                    <a:pt x="1232205" y="912719"/>
                    <a:pt x="168580" y="2202827"/>
                    <a:pt x="28880" y="2336177"/>
                  </a:cubicBezTo>
                  <a:cubicBezTo>
                    <a:pt x="-110820" y="2469527"/>
                    <a:pt x="291347" y="1939302"/>
                    <a:pt x="486080" y="1605927"/>
                  </a:cubicBezTo>
                  <a:cubicBezTo>
                    <a:pt x="680813" y="1272552"/>
                    <a:pt x="1149655" y="402602"/>
                    <a:pt x="1197280" y="335927"/>
                  </a:cubicBezTo>
                  <a:cubicBezTo>
                    <a:pt x="1244905" y="269252"/>
                    <a:pt x="665997" y="1252444"/>
                    <a:pt x="771830" y="1205877"/>
                  </a:cubicBezTo>
                  <a:cubicBezTo>
                    <a:pt x="877663" y="1159310"/>
                    <a:pt x="1721155" y="135902"/>
                    <a:pt x="1832280" y="56527"/>
                  </a:cubicBezTo>
                  <a:cubicBezTo>
                    <a:pt x="1943405" y="-22848"/>
                    <a:pt x="1394130" y="722219"/>
                    <a:pt x="1438580" y="729627"/>
                  </a:cubicBezTo>
                  <a:cubicBezTo>
                    <a:pt x="1483030" y="737035"/>
                    <a:pt x="1867205" y="213160"/>
                    <a:pt x="2098980" y="100977"/>
                  </a:cubicBezTo>
                  <a:cubicBezTo>
                    <a:pt x="2330755" y="-11206"/>
                    <a:pt x="3014438" y="-35548"/>
                    <a:pt x="2829230" y="56527"/>
                  </a:cubicBezTo>
                  <a:cubicBezTo>
                    <a:pt x="2644022" y="148602"/>
                    <a:pt x="1110497" y="637552"/>
                    <a:pt x="987730" y="653427"/>
                  </a:cubicBezTo>
                  <a:cubicBezTo>
                    <a:pt x="864963" y="669302"/>
                    <a:pt x="1746555" y="241735"/>
                    <a:pt x="2092630" y="151777"/>
                  </a:cubicBezTo>
                  <a:cubicBezTo>
                    <a:pt x="2438705" y="61819"/>
                    <a:pt x="3104397" y="8902"/>
                    <a:pt x="3032430" y="94627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4" name="フリーフォーム: 図形 223">
              <a:extLst>
                <a:ext uri="{FF2B5EF4-FFF2-40B4-BE49-F238E27FC236}">
                  <a16:creationId xmlns:a16="http://schemas.microsoft.com/office/drawing/2014/main" id="{8D84864A-731D-4E9F-BEEE-3E80B12C2426}"/>
                </a:ext>
              </a:extLst>
            </p:cNvPr>
            <p:cNvSpPr/>
            <p:nvPr/>
          </p:nvSpPr>
          <p:spPr>
            <a:xfrm>
              <a:off x="3344916" y="2362189"/>
              <a:ext cx="2672896" cy="347849"/>
            </a:xfrm>
            <a:custGeom>
              <a:avLst/>
              <a:gdLst>
                <a:gd name="connsiteX0" fmla="*/ 2655834 w 2672896"/>
                <a:gd name="connsiteY0" fmla="*/ 215911 h 347849"/>
                <a:gd name="connsiteX1" fmla="*/ 973084 w 2672896"/>
                <a:gd name="connsiteY1" fmla="*/ 69861 h 347849"/>
                <a:gd name="connsiteX2" fmla="*/ 2306584 w 2672896"/>
                <a:gd name="connsiteY2" fmla="*/ 82561 h 347849"/>
                <a:gd name="connsiteX3" fmla="*/ 1747784 w 2672896"/>
                <a:gd name="connsiteY3" fmla="*/ 11 h 347849"/>
                <a:gd name="connsiteX4" fmla="*/ 2008134 w 2672896"/>
                <a:gd name="connsiteY4" fmla="*/ 88911 h 347849"/>
                <a:gd name="connsiteX5" fmla="*/ 1315984 w 2672896"/>
                <a:gd name="connsiteY5" fmla="*/ 184161 h 347849"/>
                <a:gd name="connsiteX6" fmla="*/ 1534 w 2672896"/>
                <a:gd name="connsiteY6" fmla="*/ 336561 h 347849"/>
                <a:gd name="connsiteX7" fmla="*/ 1595384 w 2672896"/>
                <a:gd name="connsiteY7" fmla="*/ 336561 h 347849"/>
                <a:gd name="connsiteX8" fmla="*/ 1741434 w 2672896"/>
                <a:gd name="connsiteY8" fmla="*/ 292111 h 347849"/>
                <a:gd name="connsiteX9" fmla="*/ 1836684 w 2672896"/>
                <a:gd name="connsiteY9" fmla="*/ 120661 h 347849"/>
                <a:gd name="connsiteX10" fmla="*/ 2655834 w 2672896"/>
                <a:gd name="connsiteY10" fmla="*/ 215911 h 347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672896" h="347849">
                  <a:moveTo>
                    <a:pt x="2655834" y="215911"/>
                  </a:moveTo>
                  <a:cubicBezTo>
                    <a:pt x="2511901" y="207444"/>
                    <a:pt x="1031292" y="92086"/>
                    <a:pt x="973084" y="69861"/>
                  </a:cubicBezTo>
                  <a:cubicBezTo>
                    <a:pt x="914876" y="47636"/>
                    <a:pt x="2177467" y="94203"/>
                    <a:pt x="2306584" y="82561"/>
                  </a:cubicBezTo>
                  <a:cubicBezTo>
                    <a:pt x="2435701" y="70919"/>
                    <a:pt x="1797526" y="-1047"/>
                    <a:pt x="1747784" y="11"/>
                  </a:cubicBezTo>
                  <a:cubicBezTo>
                    <a:pt x="1698042" y="1069"/>
                    <a:pt x="2080101" y="58219"/>
                    <a:pt x="2008134" y="88911"/>
                  </a:cubicBezTo>
                  <a:cubicBezTo>
                    <a:pt x="1936167" y="119603"/>
                    <a:pt x="1315984" y="184161"/>
                    <a:pt x="1315984" y="184161"/>
                  </a:cubicBezTo>
                  <a:cubicBezTo>
                    <a:pt x="981551" y="225436"/>
                    <a:pt x="-45033" y="311161"/>
                    <a:pt x="1534" y="336561"/>
                  </a:cubicBezTo>
                  <a:cubicBezTo>
                    <a:pt x="48101" y="361961"/>
                    <a:pt x="1595384" y="336561"/>
                    <a:pt x="1595384" y="336561"/>
                  </a:cubicBezTo>
                  <a:cubicBezTo>
                    <a:pt x="1885367" y="329153"/>
                    <a:pt x="1701217" y="328094"/>
                    <a:pt x="1741434" y="292111"/>
                  </a:cubicBezTo>
                  <a:cubicBezTo>
                    <a:pt x="1781651" y="256128"/>
                    <a:pt x="1683226" y="132303"/>
                    <a:pt x="1836684" y="120661"/>
                  </a:cubicBezTo>
                  <a:cubicBezTo>
                    <a:pt x="1990142" y="109019"/>
                    <a:pt x="2799767" y="224378"/>
                    <a:pt x="2655834" y="215911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5" name="フリーフォーム: 図形 224">
              <a:extLst>
                <a:ext uri="{FF2B5EF4-FFF2-40B4-BE49-F238E27FC236}">
                  <a16:creationId xmlns:a16="http://schemas.microsoft.com/office/drawing/2014/main" id="{148551CD-2040-44CB-8819-64FBA7883B42}"/>
                </a:ext>
              </a:extLst>
            </p:cNvPr>
            <p:cNvSpPr/>
            <p:nvPr/>
          </p:nvSpPr>
          <p:spPr>
            <a:xfrm>
              <a:off x="2947080" y="2715182"/>
              <a:ext cx="2093134" cy="1859811"/>
            </a:xfrm>
            <a:custGeom>
              <a:avLst/>
              <a:gdLst>
                <a:gd name="connsiteX0" fmla="*/ 2031320 w 2093134"/>
                <a:gd name="connsiteY0" fmla="*/ 21668 h 1859811"/>
                <a:gd name="connsiteX1" fmla="*/ 1955120 w 2093134"/>
                <a:gd name="connsiteY1" fmla="*/ 40718 h 1859811"/>
                <a:gd name="connsiteX2" fmla="*/ 564470 w 2093134"/>
                <a:gd name="connsiteY2" fmla="*/ 561418 h 1859811"/>
                <a:gd name="connsiteX3" fmla="*/ 139020 w 2093134"/>
                <a:gd name="connsiteY3" fmla="*/ 974168 h 1859811"/>
                <a:gd name="connsiteX4" fmla="*/ 742270 w 2093134"/>
                <a:gd name="connsiteY4" fmla="*/ 174068 h 1859811"/>
                <a:gd name="connsiteX5" fmla="*/ 5670 w 2093134"/>
                <a:gd name="connsiteY5" fmla="*/ 1850468 h 1859811"/>
                <a:gd name="connsiteX6" fmla="*/ 424770 w 2093134"/>
                <a:gd name="connsiteY6" fmla="*/ 815418 h 1859811"/>
                <a:gd name="connsiteX7" fmla="*/ 850220 w 2093134"/>
                <a:gd name="connsiteY7" fmla="*/ 34368 h 1859811"/>
                <a:gd name="connsiteX8" fmla="*/ 907370 w 2093134"/>
                <a:gd name="connsiteY8" fmla="*/ 123268 h 1859811"/>
                <a:gd name="connsiteX9" fmla="*/ 2031320 w 2093134"/>
                <a:gd name="connsiteY9" fmla="*/ 21668 h 1859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93134" h="1859811">
                  <a:moveTo>
                    <a:pt x="2031320" y="21668"/>
                  </a:moveTo>
                  <a:cubicBezTo>
                    <a:pt x="2205945" y="7910"/>
                    <a:pt x="1955120" y="40718"/>
                    <a:pt x="1955120" y="40718"/>
                  </a:cubicBezTo>
                  <a:cubicBezTo>
                    <a:pt x="1710645" y="130676"/>
                    <a:pt x="867153" y="405843"/>
                    <a:pt x="564470" y="561418"/>
                  </a:cubicBezTo>
                  <a:cubicBezTo>
                    <a:pt x="261787" y="716993"/>
                    <a:pt x="109387" y="1038726"/>
                    <a:pt x="139020" y="974168"/>
                  </a:cubicBezTo>
                  <a:cubicBezTo>
                    <a:pt x="168653" y="909610"/>
                    <a:pt x="764495" y="28018"/>
                    <a:pt x="742270" y="174068"/>
                  </a:cubicBezTo>
                  <a:cubicBezTo>
                    <a:pt x="720045" y="320118"/>
                    <a:pt x="58587" y="1743576"/>
                    <a:pt x="5670" y="1850468"/>
                  </a:cubicBezTo>
                  <a:cubicBezTo>
                    <a:pt x="-47247" y="1957360"/>
                    <a:pt x="284012" y="1118101"/>
                    <a:pt x="424770" y="815418"/>
                  </a:cubicBezTo>
                  <a:cubicBezTo>
                    <a:pt x="565528" y="512735"/>
                    <a:pt x="769787" y="149726"/>
                    <a:pt x="850220" y="34368"/>
                  </a:cubicBezTo>
                  <a:cubicBezTo>
                    <a:pt x="930653" y="-80990"/>
                    <a:pt x="708403" y="131735"/>
                    <a:pt x="907370" y="123268"/>
                  </a:cubicBezTo>
                  <a:cubicBezTo>
                    <a:pt x="1106337" y="114801"/>
                    <a:pt x="1856695" y="35426"/>
                    <a:pt x="2031320" y="21668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6" name="フリーフォーム: 図形 225">
              <a:extLst>
                <a:ext uri="{FF2B5EF4-FFF2-40B4-BE49-F238E27FC236}">
                  <a16:creationId xmlns:a16="http://schemas.microsoft.com/office/drawing/2014/main" id="{35131B47-27A9-4992-99AE-57A9E2F7AE0D}"/>
                </a:ext>
              </a:extLst>
            </p:cNvPr>
            <p:cNvSpPr/>
            <p:nvPr/>
          </p:nvSpPr>
          <p:spPr>
            <a:xfrm>
              <a:off x="2301354" y="2488868"/>
              <a:ext cx="3686698" cy="3194932"/>
            </a:xfrm>
            <a:custGeom>
              <a:avLst/>
              <a:gdLst>
                <a:gd name="connsiteX0" fmla="*/ 2524646 w 3686698"/>
                <a:gd name="connsiteY0" fmla="*/ 101932 h 3194932"/>
                <a:gd name="connsiteX1" fmla="*/ 1413396 w 3686698"/>
                <a:gd name="connsiteY1" fmla="*/ 317832 h 3194932"/>
                <a:gd name="connsiteX2" fmla="*/ 1572146 w 3686698"/>
                <a:gd name="connsiteY2" fmla="*/ 349582 h 3194932"/>
                <a:gd name="connsiteX3" fmla="*/ 1280046 w 3686698"/>
                <a:gd name="connsiteY3" fmla="*/ 597232 h 3194932"/>
                <a:gd name="connsiteX4" fmla="*/ 924446 w 3686698"/>
                <a:gd name="connsiteY4" fmla="*/ 1232232 h 3194932"/>
                <a:gd name="connsiteX5" fmla="*/ 1165746 w 3686698"/>
                <a:gd name="connsiteY5" fmla="*/ 673432 h 3194932"/>
                <a:gd name="connsiteX6" fmla="*/ 689496 w 3686698"/>
                <a:gd name="connsiteY6" fmla="*/ 1225882 h 3194932"/>
                <a:gd name="connsiteX7" fmla="*/ 333896 w 3686698"/>
                <a:gd name="connsiteY7" fmla="*/ 1803732 h 3194932"/>
                <a:gd name="connsiteX8" fmla="*/ 511696 w 3686698"/>
                <a:gd name="connsiteY8" fmla="*/ 1486232 h 3194932"/>
                <a:gd name="connsiteX9" fmla="*/ 302146 w 3686698"/>
                <a:gd name="connsiteY9" fmla="*/ 2102182 h 3194932"/>
                <a:gd name="connsiteX10" fmla="*/ 10046 w 3686698"/>
                <a:gd name="connsiteY10" fmla="*/ 3188032 h 3194932"/>
                <a:gd name="connsiteX11" fmla="*/ 695846 w 3686698"/>
                <a:gd name="connsiteY11" fmla="*/ 1537032 h 3194932"/>
                <a:gd name="connsiteX12" fmla="*/ 327546 w 3686698"/>
                <a:gd name="connsiteY12" fmla="*/ 2794332 h 3194932"/>
                <a:gd name="connsiteX13" fmla="*/ 1083196 w 3686698"/>
                <a:gd name="connsiteY13" fmla="*/ 1175082 h 3194932"/>
                <a:gd name="connsiteX14" fmla="*/ 848246 w 3686698"/>
                <a:gd name="connsiteY14" fmla="*/ 2057732 h 3194932"/>
                <a:gd name="connsiteX15" fmla="*/ 2022996 w 3686698"/>
                <a:gd name="connsiteY15" fmla="*/ 736932 h 3194932"/>
                <a:gd name="connsiteX16" fmla="*/ 1800746 w 3686698"/>
                <a:gd name="connsiteY16" fmla="*/ 1130632 h 3194932"/>
                <a:gd name="connsiteX17" fmla="*/ 3686696 w 3686698"/>
                <a:gd name="connsiteY17" fmla="*/ 6682 h 3194932"/>
                <a:gd name="connsiteX18" fmla="*/ 1788046 w 3686698"/>
                <a:gd name="connsiteY18" fmla="*/ 660732 h 3194932"/>
                <a:gd name="connsiteX19" fmla="*/ 1902346 w 3686698"/>
                <a:gd name="connsiteY19" fmla="*/ 597232 h 3194932"/>
                <a:gd name="connsiteX20" fmla="*/ 2524646 w 3686698"/>
                <a:gd name="connsiteY20" fmla="*/ 101932 h 3194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686698" h="3194932">
                  <a:moveTo>
                    <a:pt x="2524646" y="101932"/>
                  </a:moveTo>
                  <a:cubicBezTo>
                    <a:pt x="2443154" y="55365"/>
                    <a:pt x="1572146" y="276557"/>
                    <a:pt x="1413396" y="317832"/>
                  </a:cubicBezTo>
                  <a:cubicBezTo>
                    <a:pt x="1254646" y="359107"/>
                    <a:pt x="1594371" y="303015"/>
                    <a:pt x="1572146" y="349582"/>
                  </a:cubicBezTo>
                  <a:cubicBezTo>
                    <a:pt x="1549921" y="396149"/>
                    <a:pt x="1387996" y="450124"/>
                    <a:pt x="1280046" y="597232"/>
                  </a:cubicBezTo>
                  <a:cubicBezTo>
                    <a:pt x="1172096" y="744340"/>
                    <a:pt x="943496" y="1219532"/>
                    <a:pt x="924446" y="1232232"/>
                  </a:cubicBezTo>
                  <a:cubicBezTo>
                    <a:pt x="905396" y="1244932"/>
                    <a:pt x="1204904" y="674490"/>
                    <a:pt x="1165746" y="673432"/>
                  </a:cubicBezTo>
                  <a:cubicBezTo>
                    <a:pt x="1126588" y="672374"/>
                    <a:pt x="828138" y="1037499"/>
                    <a:pt x="689496" y="1225882"/>
                  </a:cubicBezTo>
                  <a:cubicBezTo>
                    <a:pt x="550854" y="1414265"/>
                    <a:pt x="363529" y="1760340"/>
                    <a:pt x="333896" y="1803732"/>
                  </a:cubicBezTo>
                  <a:cubicBezTo>
                    <a:pt x="304263" y="1847124"/>
                    <a:pt x="516988" y="1436490"/>
                    <a:pt x="511696" y="1486232"/>
                  </a:cubicBezTo>
                  <a:cubicBezTo>
                    <a:pt x="506404" y="1535974"/>
                    <a:pt x="385754" y="1818549"/>
                    <a:pt x="302146" y="2102182"/>
                  </a:cubicBezTo>
                  <a:cubicBezTo>
                    <a:pt x="218538" y="2385815"/>
                    <a:pt x="-55571" y="3282224"/>
                    <a:pt x="10046" y="3188032"/>
                  </a:cubicBezTo>
                  <a:cubicBezTo>
                    <a:pt x="75663" y="3093840"/>
                    <a:pt x="642929" y="1602649"/>
                    <a:pt x="695846" y="1537032"/>
                  </a:cubicBezTo>
                  <a:cubicBezTo>
                    <a:pt x="748763" y="1471415"/>
                    <a:pt x="262988" y="2854657"/>
                    <a:pt x="327546" y="2794332"/>
                  </a:cubicBezTo>
                  <a:cubicBezTo>
                    <a:pt x="392104" y="2734007"/>
                    <a:pt x="996413" y="1297849"/>
                    <a:pt x="1083196" y="1175082"/>
                  </a:cubicBezTo>
                  <a:cubicBezTo>
                    <a:pt x="1169979" y="1052315"/>
                    <a:pt x="691613" y="2130757"/>
                    <a:pt x="848246" y="2057732"/>
                  </a:cubicBezTo>
                  <a:cubicBezTo>
                    <a:pt x="1004879" y="1984707"/>
                    <a:pt x="1864246" y="891449"/>
                    <a:pt x="2022996" y="736932"/>
                  </a:cubicBezTo>
                  <a:cubicBezTo>
                    <a:pt x="2181746" y="582415"/>
                    <a:pt x="1523463" y="1252340"/>
                    <a:pt x="1800746" y="1130632"/>
                  </a:cubicBezTo>
                  <a:cubicBezTo>
                    <a:pt x="2078029" y="1008924"/>
                    <a:pt x="3688813" y="84999"/>
                    <a:pt x="3686696" y="6682"/>
                  </a:cubicBezTo>
                  <a:cubicBezTo>
                    <a:pt x="3684579" y="-71635"/>
                    <a:pt x="2085438" y="562307"/>
                    <a:pt x="1788046" y="660732"/>
                  </a:cubicBezTo>
                  <a:cubicBezTo>
                    <a:pt x="1490654" y="759157"/>
                    <a:pt x="1777463" y="690365"/>
                    <a:pt x="1902346" y="597232"/>
                  </a:cubicBezTo>
                  <a:cubicBezTo>
                    <a:pt x="2027229" y="504099"/>
                    <a:pt x="2606138" y="148499"/>
                    <a:pt x="2524646" y="101932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7" name="フリーフォーム: 図形 226">
              <a:extLst>
                <a:ext uri="{FF2B5EF4-FFF2-40B4-BE49-F238E27FC236}">
                  <a16:creationId xmlns:a16="http://schemas.microsoft.com/office/drawing/2014/main" id="{E4A8F73A-9224-429B-BC41-6A01B5547D01}"/>
                </a:ext>
              </a:extLst>
            </p:cNvPr>
            <p:cNvSpPr/>
            <p:nvPr/>
          </p:nvSpPr>
          <p:spPr>
            <a:xfrm>
              <a:off x="2406566" y="2561615"/>
              <a:ext cx="1551971" cy="3051999"/>
            </a:xfrm>
            <a:custGeom>
              <a:avLst/>
              <a:gdLst>
                <a:gd name="connsiteX0" fmla="*/ 1365334 w 1551971"/>
                <a:gd name="connsiteY0" fmla="*/ 721335 h 3051999"/>
                <a:gd name="connsiteX1" fmla="*/ 1314534 w 1551971"/>
                <a:gd name="connsiteY1" fmla="*/ 772135 h 3051999"/>
                <a:gd name="connsiteX2" fmla="*/ 266784 w 1551971"/>
                <a:gd name="connsiteY2" fmla="*/ 2048485 h 3051999"/>
                <a:gd name="connsiteX3" fmla="*/ 558884 w 1551971"/>
                <a:gd name="connsiteY3" fmla="*/ 1515085 h 3051999"/>
                <a:gd name="connsiteX4" fmla="*/ 84 w 1551971"/>
                <a:gd name="connsiteY4" fmla="*/ 2740635 h 3051999"/>
                <a:gd name="connsiteX5" fmla="*/ 514434 w 1551971"/>
                <a:gd name="connsiteY5" fmla="*/ 1851635 h 3051999"/>
                <a:gd name="connsiteX6" fmla="*/ 241384 w 1551971"/>
                <a:gd name="connsiteY6" fmla="*/ 2613635 h 3051999"/>
                <a:gd name="connsiteX7" fmla="*/ 273134 w 1551971"/>
                <a:gd name="connsiteY7" fmla="*/ 2435835 h 3051999"/>
                <a:gd name="connsiteX8" fmla="*/ 349334 w 1551971"/>
                <a:gd name="connsiteY8" fmla="*/ 3051785 h 3051999"/>
                <a:gd name="connsiteX9" fmla="*/ 235034 w 1551971"/>
                <a:gd name="connsiteY9" fmla="*/ 2492985 h 3051999"/>
                <a:gd name="connsiteX10" fmla="*/ 247734 w 1551971"/>
                <a:gd name="connsiteY10" fmla="*/ 1496035 h 3051999"/>
                <a:gd name="connsiteX11" fmla="*/ 254084 w 1551971"/>
                <a:gd name="connsiteY11" fmla="*/ 2194535 h 3051999"/>
                <a:gd name="connsiteX12" fmla="*/ 825584 w 1551971"/>
                <a:gd name="connsiteY12" fmla="*/ 829285 h 3051999"/>
                <a:gd name="connsiteX13" fmla="*/ 1530434 w 1551971"/>
                <a:gd name="connsiteY13" fmla="*/ 3785 h 3051999"/>
                <a:gd name="connsiteX14" fmla="*/ 457284 w 1551971"/>
                <a:gd name="connsiteY14" fmla="*/ 1146785 h 3051999"/>
                <a:gd name="connsiteX15" fmla="*/ 1549484 w 1551971"/>
                <a:gd name="connsiteY15" fmla="*/ 378435 h 3051999"/>
                <a:gd name="connsiteX16" fmla="*/ 774784 w 1551971"/>
                <a:gd name="connsiteY16" fmla="*/ 1108685 h 3051999"/>
                <a:gd name="connsiteX17" fmla="*/ 1435184 w 1551971"/>
                <a:gd name="connsiteY17" fmla="*/ 670535 h 3051999"/>
                <a:gd name="connsiteX18" fmla="*/ 1365334 w 1551971"/>
                <a:gd name="connsiteY18" fmla="*/ 721335 h 3051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551971" h="3051999">
                  <a:moveTo>
                    <a:pt x="1365334" y="721335"/>
                  </a:moveTo>
                  <a:cubicBezTo>
                    <a:pt x="1345226" y="738268"/>
                    <a:pt x="1497626" y="550943"/>
                    <a:pt x="1314534" y="772135"/>
                  </a:cubicBezTo>
                  <a:cubicBezTo>
                    <a:pt x="1131442" y="993327"/>
                    <a:pt x="392726" y="1924660"/>
                    <a:pt x="266784" y="2048485"/>
                  </a:cubicBezTo>
                  <a:cubicBezTo>
                    <a:pt x="140842" y="2172310"/>
                    <a:pt x="603334" y="1399727"/>
                    <a:pt x="558884" y="1515085"/>
                  </a:cubicBezTo>
                  <a:cubicBezTo>
                    <a:pt x="514434" y="1630443"/>
                    <a:pt x="7492" y="2684543"/>
                    <a:pt x="84" y="2740635"/>
                  </a:cubicBezTo>
                  <a:cubicBezTo>
                    <a:pt x="-7324" y="2796727"/>
                    <a:pt x="474217" y="1872802"/>
                    <a:pt x="514434" y="1851635"/>
                  </a:cubicBezTo>
                  <a:cubicBezTo>
                    <a:pt x="554651" y="1830468"/>
                    <a:pt x="281601" y="2516268"/>
                    <a:pt x="241384" y="2613635"/>
                  </a:cubicBezTo>
                  <a:cubicBezTo>
                    <a:pt x="201167" y="2711002"/>
                    <a:pt x="255142" y="2362810"/>
                    <a:pt x="273134" y="2435835"/>
                  </a:cubicBezTo>
                  <a:cubicBezTo>
                    <a:pt x="291126" y="2508860"/>
                    <a:pt x="355684" y="3042260"/>
                    <a:pt x="349334" y="3051785"/>
                  </a:cubicBezTo>
                  <a:cubicBezTo>
                    <a:pt x="342984" y="3061310"/>
                    <a:pt x="251967" y="2752277"/>
                    <a:pt x="235034" y="2492985"/>
                  </a:cubicBezTo>
                  <a:cubicBezTo>
                    <a:pt x="218101" y="2233693"/>
                    <a:pt x="244559" y="1545777"/>
                    <a:pt x="247734" y="1496035"/>
                  </a:cubicBezTo>
                  <a:cubicBezTo>
                    <a:pt x="250909" y="1446293"/>
                    <a:pt x="157776" y="2305660"/>
                    <a:pt x="254084" y="2194535"/>
                  </a:cubicBezTo>
                  <a:cubicBezTo>
                    <a:pt x="350392" y="2083410"/>
                    <a:pt x="612859" y="1194410"/>
                    <a:pt x="825584" y="829285"/>
                  </a:cubicBezTo>
                  <a:cubicBezTo>
                    <a:pt x="1038309" y="464160"/>
                    <a:pt x="1591817" y="-49132"/>
                    <a:pt x="1530434" y="3785"/>
                  </a:cubicBezTo>
                  <a:cubicBezTo>
                    <a:pt x="1469051" y="56702"/>
                    <a:pt x="454109" y="1084343"/>
                    <a:pt x="457284" y="1146785"/>
                  </a:cubicBezTo>
                  <a:cubicBezTo>
                    <a:pt x="460459" y="1209227"/>
                    <a:pt x="1496567" y="384785"/>
                    <a:pt x="1549484" y="378435"/>
                  </a:cubicBezTo>
                  <a:cubicBezTo>
                    <a:pt x="1602401" y="372085"/>
                    <a:pt x="793834" y="1060002"/>
                    <a:pt x="774784" y="1108685"/>
                  </a:cubicBezTo>
                  <a:cubicBezTo>
                    <a:pt x="755734" y="1157368"/>
                    <a:pt x="1333584" y="738268"/>
                    <a:pt x="1435184" y="670535"/>
                  </a:cubicBezTo>
                  <a:cubicBezTo>
                    <a:pt x="1536784" y="602802"/>
                    <a:pt x="1385442" y="704402"/>
                    <a:pt x="1365334" y="721335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8" name="フリーフォーム: 図形 227">
              <a:extLst>
                <a:ext uri="{FF2B5EF4-FFF2-40B4-BE49-F238E27FC236}">
                  <a16:creationId xmlns:a16="http://schemas.microsoft.com/office/drawing/2014/main" id="{1026BB40-F04E-440E-86D8-F20B83643B67}"/>
                </a:ext>
              </a:extLst>
            </p:cNvPr>
            <p:cNvSpPr/>
            <p:nvPr/>
          </p:nvSpPr>
          <p:spPr>
            <a:xfrm>
              <a:off x="6667238" y="3107045"/>
              <a:ext cx="957075" cy="2214373"/>
            </a:xfrm>
            <a:custGeom>
              <a:avLst/>
              <a:gdLst>
                <a:gd name="connsiteX0" fmla="*/ 4495 w 957075"/>
                <a:gd name="connsiteY0" fmla="*/ 222 h 2214373"/>
                <a:gd name="connsiteX1" fmla="*/ 635262 w 957075"/>
                <a:gd name="connsiteY1" fmla="*/ 580188 h 2214373"/>
                <a:gd name="connsiteX2" fmla="*/ 465929 w 957075"/>
                <a:gd name="connsiteY2" fmla="*/ 343122 h 2214373"/>
                <a:gd name="connsiteX3" fmla="*/ 855395 w 957075"/>
                <a:gd name="connsiteY3" fmla="*/ 1443788 h 2214373"/>
                <a:gd name="connsiteX4" fmla="*/ 652195 w 957075"/>
                <a:gd name="connsiteY4" fmla="*/ 791855 h 2214373"/>
                <a:gd name="connsiteX5" fmla="*/ 956995 w 957075"/>
                <a:gd name="connsiteY5" fmla="*/ 2163455 h 2214373"/>
                <a:gd name="connsiteX6" fmla="*/ 618329 w 957075"/>
                <a:gd name="connsiteY6" fmla="*/ 842655 h 2214373"/>
                <a:gd name="connsiteX7" fmla="*/ 918895 w 957075"/>
                <a:gd name="connsiteY7" fmla="*/ 2214255 h 2214373"/>
                <a:gd name="connsiteX8" fmla="*/ 453229 w 957075"/>
                <a:gd name="connsiteY8" fmla="*/ 753755 h 2214373"/>
                <a:gd name="connsiteX9" fmla="*/ 635262 w 957075"/>
                <a:gd name="connsiteY9" fmla="*/ 1570788 h 2214373"/>
                <a:gd name="connsiteX10" fmla="*/ 474395 w 957075"/>
                <a:gd name="connsiteY10" fmla="*/ 956955 h 2214373"/>
                <a:gd name="connsiteX11" fmla="*/ 482862 w 957075"/>
                <a:gd name="connsiteY11" fmla="*/ 855355 h 2214373"/>
                <a:gd name="connsiteX12" fmla="*/ 516729 w 957075"/>
                <a:gd name="connsiteY12" fmla="*/ 1503055 h 2214373"/>
                <a:gd name="connsiteX13" fmla="*/ 377029 w 957075"/>
                <a:gd name="connsiteY13" fmla="*/ 1134755 h 2214373"/>
                <a:gd name="connsiteX14" fmla="*/ 520962 w 957075"/>
                <a:gd name="connsiteY14" fmla="*/ 1253288 h 2214373"/>
                <a:gd name="connsiteX15" fmla="*/ 360095 w 957075"/>
                <a:gd name="connsiteY15" fmla="*/ 656388 h 2214373"/>
                <a:gd name="connsiteX16" fmla="*/ 4495 w 957075"/>
                <a:gd name="connsiteY16" fmla="*/ 222 h 2214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57075" h="2214373">
                  <a:moveTo>
                    <a:pt x="4495" y="222"/>
                  </a:moveTo>
                  <a:cubicBezTo>
                    <a:pt x="50356" y="-12478"/>
                    <a:pt x="558356" y="523038"/>
                    <a:pt x="635262" y="580188"/>
                  </a:cubicBezTo>
                  <a:cubicBezTo>
                    <a:pt x="712168" y="637338"/>
                    <a:pt x="429240" y="199189"/>
                    <a:pt x="465929" y="343122"/>
                  </a:cubicBezTo>
                  <a:cubicBezTo>
                    <a:pt x="502618" y="487055"/>
                    <a:pt x="824351" y="1368999"/>
                    <a:pt x="855395" y="1443788"/>
                  </a:cubicBezTo>
                  <a:cubicBezTo>
                    <a:pt x="886439" y="1518577"/>
                    <a:pt x="635262" y="671911"/>
                    <a:pt x="652195" y="791855"/>
                  </a:cubicBezTo>
                  <a:cubicBezTo>
                    <a:pt x="669128" y="911800"/>
                    <a:pt x="962639" y="2154988"/>
                    <a:pt x="956995" y="2163455"/>
                  </a:cubicBezTo>
                  <a:cubicBezTo>
                    <a:pt x="951351" y="2171922"/>
                    <a:pt x="624679" y="834188"/>
                    <a:pt x="618329" y="842655"/>
                  </a:cubicBezTo>
                  <a:cubicBezTo>
                    <a:pt x="611979" y="851122"/>
                    <a:pt x="946412" y="2229072"/>
                    <a:pt x="918895" y="2214255"/>
                  </a:cubicBezTo>
                  <a:cubicBezTo>
                    <a:pt x="891378" y="2199438"/>
                    <a:pt x="500501" y="860999"/>
                    <a:pt x="453229" y="753755"/>
                  </a:cubicBezTo>
                  <a:cubicBezTo>
                    <a:pt x="405957" y="646511"/>
                    <a:pt x="631734" y="1536921"/>
                    <a:pt x="635262" y="1570788"/>
                  </a:cubicBezTo>
                  <a:cubicBezTo>
                    <a:pt x="638790" y="1604655"/>
                    <a:pt x="499795" y="1076194"/>
                    <a:pt x="474395" y="956955"/>
                  </a:cubicBezTo>
                  <a:cubicBezTo>
                    <a:pt x="448995" y="837716"/>
                    <a:pt x="475806" y="764338"/>
                    <a:pt x="482862" y="855355"/>
                  </a:cubicBezTo>
                  <a:cubicBezTo>
                    <a:pt x="489918" y="946372"/>
                    <a:pt x="534368" y="1456488"/>
                    <a:pt x="516729" y="1503055"/>
                  </a:cubicBezTo>
                  <a:cubicBezTo>
                    <a:pt x="499090" y="1549622"/>
                    <a:pt x="376324" y="1176383"/>
                    <a:pt x="377029" y="1134755"/>
                  </a:cubicBezTo>
                  <a:cubicBezTo>
                    <a:pt x="377735" y="1093127"/>
                    <a:pt x="523784" y="1333016"/>
                    <a:pt x="520962" y="1253288"/>
                  </a:cubicBezTo>
                  <a:cubicBezTo>
                    <a:pt x="518140" y="1173560"/>
                    <a:pt x="443350" y="869466"/>
                    <a:pt x="360095" y="656388"/>
                  </a:cubicBezTo>
                  <a:cubicBezTo>
                    <a:pt x="276840" y="443310"/>
                    <a:pt x="-41366" y="12922"/>
                    <a:pt x="4495" y="222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0" name="フリーフォーム: 図形 229">
              <a:extLst>
                <a:ext uri="{FF2B5EF4-FFF2-40B4-BE49-F238E27FC236}">
                  <a16:creationId xmlns:a16="http://schemas.microsoft.com/office/drawing/2014/main" id="{2B5D48B7-66C7-4FC3-8588-F9AFCC82C191}"/>
                </a:ext>
              </a:extLst>
            </p:cNvPr>
            <p:cNvSpPr/>
            <p:nvPr/>
          </p:nvSpPr>
          <p:spPr>
            <a:xfrm>
              <a:off x="6904258" y="3316053"/>
              <a:ext cx="640405" cy="2259405"/>
            </a:xfrm>
            <a:custGeom>
              <a:avLst/>
              <a:gdLst>
                <a:gd name="connsiteX0" fmla="*/ 173875 w 640405"/>
                <a:gd name="connsiteY0" fmla="*/ 104480 h 2259405"/>
                <a:gd name="connsiteX1" fmla="*/ 173875 w 640405"/>
                <a:gd name="connsiteY1" fmla="*/ 155280 h 2259405"/>
                <a:gd name="connsiteX2" fmla="*/ 546409 w 640405"/>
                <a:gd name="connsiteY2" fmla="*/ 1209380 h 2259405"/>
                <a:gd name="connsiteX3" fmla="*/ 309342 w 640405"/>
                <a:gd name="connsiteY3" fmla="*/ 451614 h 2259405"/>
                <a:gd name="connsiteX4" fmla="*/ 542175 w 640405"/>
                <a:gd name="connsiteY4" fmla="*/ 1730080 h 2259405"/>
                <a:gd name="connsiteX5" fmla="*/ 478675 w 640405"/>
                <a:gd name="connsiteY5" fmla="*/ 1124714 h 2259405"/>
                <a:gd name="connsiteX6" fmla="*/ 567575 w 640405"/>
                <a:gd name="connsiteY6" fmla="*/ 1641180 h 2259405"/>
                <a:gd name="connsiteX7" fmla="*/ 461742 w 640405"/>
                <a:gd name="connsiteY7" fmla="*/ 2259247 h 2259405"/>
                <a:gd name="connsiteX8" fmla="*/ 639542 w 640405"/>
                <a:gd name="connsiteY8" fmla="*/ 1704680 h 2259405"/>
                <a:gd name="connsiteX9" fmla="*/ 372842 w 640405"/>
                <a:gd name="connsiteY9" fmla="*/ 2009480 h 2259405"/>
                <a:gd name="connsiteX10" fmla="*/ 351675 w 640405"/>
                <a:gd name="connsiteY10" fmla="*/ 1683514 h 2259405"/>
                <a:gd name="connsiteX11" fmla="*/ 309 w 640405"/>
                <a:gd name="connsiteY11" fmla="*/ 388114 h 2259405"/>
                <a:gd name="connsiteX12" fmla="*/ 419409 w 640405"/>
                <a:gd name="connsiteY12" fmla="*/ 1454914 h 2259405"/>
                <a:gd name="connsiteX13" fmla="*/ 432109 w 640405"/>
                <a:gd name="connsiteY13" fmla="*/ 1615780 h 2259405"/>
                <a:gd name="connsiteX14" fmla="*/ 245842 w 640405"/>
                <a:gd name="connsiteY14" fmla="*/ 1103547 h 2259405"/>
                <a:gd name="connsiteX15" fmla="*/ 173875 w 640405"/>
                <a:gd name="connsiteY15" fmla="*/ 104480 h 2259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40405" h="2259405">
                  <a:moveTo>
                    <a:pt x="173875" y="104480"/>
                  </a:moveTo>
                  <a:cubicBezTo>
                    <a:pt x="161881" y="-53564"/>
                    <a:pt x="111786" y="-28870"/>
                    <a:pt x="173875" y="155280"/>
                  </a:cubicBezTo>
                  <a:cubicBezTo>
                    <a:pt x="235964" y="339430"/>
                    <a:pt x="523831" y="1159991"/>
                    <a:pt x="546409" y="1209380"/>
                  </a:cubicBezTo>
                  <a:cubicBezTo>
                    <a:pt x="568987" y="1258769"/>
                    <a:pt x="310048" y="364831"/>
                    <a:pt x="309342" y="451614"/>
                  </a:cubicBezTo>
                  <a:cubicBezTo>
                    <a:pt x="308636" y="538397"/>
                    <a:pt x="513953" y="1617897"/>
                    <a:pt x="542175" y="1730080"/>
                  </a:cubicBezTo>
                  <a:cubicBezTo>
                    <a:pt x="570397" y="1842263"/>
                    <a:pt x="474442" y="1139531"/>
                    <a:pt x="478675" y="1124714"/>
                  </a:cubicBezTo>
                  <a:cubicBezTo>
                    <a:pt x="482908" y="1109897"/>
                    <a:pt x="570397" y="1452091"/>
                    <a:pt x="567575" y="1641180"/>
                  </a:cubicBezTo>
                  <a:cubicBezTo>
                    <a:pt x="564753" y="1830269"/>
                    <a:pt x="449748" y="2248664"/>
                    <a:pt x="461742" y="2259247"/>
                  </a:cubicBezTo>
                  <a:cubicBezTo>
                    <a:pt x="473736" y="2269830"/>
                    <a:pt x="654359" y="1746308"/>
                    <a:pt x="639542" y="1704680"/>
                  </a:cubicBezTo>
                  <a:cubicBezTo>
                    <a:pt x="624725" y="1663052"/>
                    <a:pt x="420820" y="2013008"/>
                    <a:pt x="372842" y="2009480"/>
                  </a:cubicBezTo>
                  <a:cubicBezTo>
                    <a:pt x="324864" y="2005952"/>
                    <a:pt x="413764" y="1953742"/>
                    <a:pt x="351675" y="1683514"/>
                  </a:cubicBezTo>
                  <a:cubicBezTo>
                    <a:pt x="289586" y="1413286"/>
                    <a:pt x="-10980" y="426214"/>
                    <a:pt x="309" y="388114"/>
                  </a:cubicBezTo>
                  <a:cubicBezTo>
                    <a:pt x="11598" y="350014"/>
                    <a:pt x="347442" y="1250303"/>
                    <a:pt x="419409" y="1454914"/>
                  </a:cubicBezTo>
                  <a:cubicBezTo>
                    <a:pt x="491376" y="1659525"/>
                    <a:pt x="461037" y="1674341"/>
                    <a:pt x="432109" y="1615780"/>
                  </a:cubicBezTo>
                  <a:cubicBezTo>
                    <a:pt x="403181" y="1557219"/>
                    <a:pt x="290998" y="1356841"/>
                    <a:pt x="245842" y="1103547"/>
                  </a:cubicBezTo>
                  <a:cubicBezTo>
                    <a:pt x="200686" y="850253"/>
                    <a:pt x="185869" y="262524"/>
                    <a:pt x="173875" y="104480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1" name="フリーフォーム: 図形 230">
              <a:extLst>
                <a:ext uri="{FF2B5EF4-FFF2-40B4-BE49-F238E27FC236}">
                  <a16:creationId xmlns:a16="http://schemas.microsoft.com/office/drawing/2014/main" id="{DA213783-9353-4136-BB71-AFDE60F9D358}"/>
                </a:ext>
              </a:extLst>
            </p:cNvPr>
            <p:cNvSpPr/>
            <p:nvPr/>
          </p:nvSpPr>
          <p:spPr>
            <a:xfrm>
              <a:off x="6735147" y="3128196"/>
              <a:ext cx="1088121" cy="2435553"/>
            </a:xfrm>
            <a:custGeom>
              <a:avLst/>
              <a:gdLst>
                <a:gd name="connsiteX0" fmla="*/ 17020 w 1088121"/>
                <a:gd name="connsiteY0" fmla="*/ 25637 h 2435553"/>
                <a:gd name="connsiteX1" fmla="*/ 105920 w 1088121"/>
                <a:gd name="connsiteY1" fmla="*/ 114537 h 2435553"/>
                <a:gd name="connsiteX2" fmla="*/ 889086 w 1088121"/>
                <a:gd name="connsiteY2" fmla="*/ 588671 h 2435553"/>
                <a:gd name="connsiteX3" fmla="*/ 334520 w 1088121"/>
                <a:gd name="connsiteY3" fmla="*/ 338904 h 2435553"/>
                <a:gd name="connsiteX4" fmla="*/ 448820 w 1088121"/>
                <a:gd name="connsiteY4" fmla="*/ 537871 h 2435553"/>
                <a:gd name="connsiteX5" fmla="*/ 694353 w 1088121"/>
                <a:gd name="connsiteY5" fmla="*/ 1414171 h 2435553"/>
                <a:gd name="connsiteX6" fmla="*/ 486920 w 1088121"/>
                <a:gd name="connsiteY6" fmla="*/ 855371 h 2435553"/>
                <a:gd name="connsiteX7" fmla="*/ 1088053 w 1088121"/>
                <a:gd name="connsiteY7" fmla="*/ 1998371 h 2435553"/>
                <a:gd name="connsiteX8" fmla="*/ 444586 w 1088121"/>
                <a:gd name="connsiteY8" fmla="*/ 1139004 h 2435553"/>
                <a:gd name="connsiteX9" fmla="*/ 961053 w 1088121"/>
                <a:gd name="connsiteY9" fmla="*/ 2409004 h 2435553"/>
                <a:gd name="connsiteX10" fmla="*/ 605453 w 1088121"/>
                <a:gd name="connsiteY10" fmla="*/ 1913704 h 2435553"/>
                <a:gd name="connsiteX11" fmla="*/ 156720 w 1088121"/>
                <a:gd name="connsiteY11" fmla="*/ 885004 h 2435553"/>
                <a:gd name="connsiteX12" fmla="*/ 342986 w 1088121"/>
                <a:gd name="connsiteY12" fmla="*/ 1181337 h 2435553"/>
                <a:gd name="connsiteX13" fmla="*/ 232920 w 1088121"/>
                <a:gd name="connsiteY13" fmla="*/ 537871 h 2435553"/>
                <a:gd name="connsiteX14" fmla="*/ 194820 w 1088121"/>
                <a:gd name="connsiteY14" fmla="*/ 901937 h 2435553"/>
                <a:gd name="connsiteX15" fmla="*/ 194820 w 1088121"/>
                <a:gd name="connsiteY15" fmla="*/ 482837 h 2435553"/>
                <a:gd name="connsiteX16" fmla="*/ 17020 w 1088121"/>
                <a:gd name="connsiteY16" fmla="*/ 25637 h 2435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088121" h="2435553">
                  <a:moveTo>
                    <a:pt x="17020" y="25637"/>
                  </a:moveTo>
                  <a:cubicBezTo>
                    <a:pt x="2203" y="-35746"/>
                    <a:pt x="-39424" y="20698"/>
                    <a:pt x="105920" y="114537"/>
                  </a:cubicBezTo>
                  <a:cubicBezTo>
                    <a:pt x="251264" y="208376"/>
                    <a:pt x="850986" y="551277"/>
                    <a:pt x="889086" y="588671"/>
                  </a:cubicBezTo>
                  <a:cubicBezTo>
                    <a:pt x="927186" y="626065"/>
                    <a:pt x="407898" y="347371"/>
                    <a:pt x="334520" y="338904"/>
                  </a:cubicBezTo>
                  <a:cubicBezTo>
                    <a:pt x="261142" y="330437"/>
                    <a:pt x="388848" y="358660"/>
                    <a:pt x="448820" y="537871"/>
                  </a:cubicBezTo>
                  <a:cubicBezTo>
                    <a:pt x="508792" y="717082"/>
                    <a:pt x="688003" y="1361254"/>
                    <a:pt x="694353" y="1414171"/>
                  </a:cubicBezTo>
                  <a:cubicBezTo>
                    <a:pt x="700703" y="1467088"/>
                    <a:pt x="421303" y="758004"/>
                    <a:pt x="486920" y="855371"/>
                  </a:cubicBezTo>
                  <a:cubicBezTo>
                    <a:pt x="552537" y="952738"/>
                    <a:pt x="1095109" y="1951099"/>
                    <a:pt x="1088053" y="1998371"/>
                  </a:cubicBezTo>
                  <a:cubicBezTo>
                    <a:pt x="1080997" y="2045643"/>
                    <a:pt x="465753" y="1070565"/>
                    <a:pt x="444586" y="1139004"/>
                  </a:cubicBezTo>
                  <a:cubicBezTo>
                    <a:pt x="423419" y="1207443"/>
                    <a:pt x="934242" y="2279887"/>
                    <a:pt x="961053" y="2409004"/>
                  </a:cubicBezTo>
                  <a:cubicBezTo>
                    <a:pt x="987864" y="2538121"/>
                    <a:pt x="739509" y="2167704"/>
                    <a:pt x="605453" y="1913704"/>
                  </a:cubicBezTo>
                  <a:cubicBezTo>
                    <a:pt x="471398" y="1659704"/>
                    <a:pt x="200464" y="1007065"/>
                    <a:pt x="156720" y="885004"/>
                  </a:cubicBezTo>
                  <a:cubicBezTo>
                    <a:pt x="112976" y="762943"/>
                    <a:pt x="330286" y="1239192"/>
                    <a:pt x="342986" y="1181337"/>
                  </a:cubicBezTo>
                  <a:cubicBezTo>
                    <a:pt x="355686" y="1123482"/>
                    <a:pt x="257614" y="584438"/>
                    <a:pt x="232920" y="537871"/>
                  </a:cubicBezTo>
                  <a:cubicBezTo>
                    <a:pt x="208226" y="491304"/>
                    <a:pt x="201170" y="911109"/>
                    <a:pt x="194820" y="901937"/>
                  </a:cubicBezTo>
                  <a:cubicBezTo>
                    <a:pt x="188470" y="892765"/>
                    <a:pt x="227981" y="623242"/>
                    <a:pt x="194820" y="482837"/>
                  </a:cubicBezTo>
                  <a:cubicBezTo>
                    <a:pt x="161659" y="342432"/>
                    <a:pt x="31837" y="87020"/>
                    <a:pt x="17020" y="25637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2" name="フリーフォーム: 図形 231">
              <a:extLst>
                <a:ext uri="{FF2B5EF4-FFF2-40B4-BE49-F238E27FC236}">
                  <a16:creationId xmlns:a16="http://schemas.microsoft.com/office/drawing/2014/main" id="{FA5DA2DA-BEB4-4196-8C56-07B8D1A59172}"/>
                </a:ext>
              </a:extLst>
            </p:cNvPr>
            <p:cNvSpPr/>
            <p:nvPr/>
          </p:nvSpPr>
          <p:spPr>
            <a:xfrm>
              <a:off x="6511432" y="3381961"/>
              <a:ext cx="1161443" cy="2117214"/>
            </a:xfrm>
            <a:custGeom>
              <a:avLst/>
              <a:gdLst>
                <a:gd name="connsiteX0" fmla="*/ 575168 w 1161443"/>
                <a:gd name="connsiteY0" fmla="*/ 398406 h 2117214"/>
                <a:gd name="connsiteX1" fmla="*/ 609035 w 1161443"/>
                <a:gd name="connsiteY1" fmla="*/ 444972 h 2117214"/>
                <a:gd name="connsiteX2" fmla="*/ 1142435 w 1161443"/>
                <a:gd name="connsiteY2" fmla="*/ 1723439 h 2117214"/>
                <a:gd name="connsiteX3" fmla="*/ 1032368 w 1161443"/>
                <a:gd name="connsiteY3" fmla="*/ 1465206 h 2117214"/>
                <a:gd name="connsiteX4" fmla="*/ 935001 w 1161443"/>
                <a:gd name="connsiteY4" fmla="*/ 2019772 h 2117214"/>
                <a:gd name="connsiteX5" fmla="*/ 901135 w 1161443"/>
                <a:gd name="connsiteY5" fmla="*/ 2002839 h 2117214"/>
                <a:gd name="connsiteX6" fmla="*/ 630201 w 1161443"/>
                <a:gd name="connsiteY6" fmla="*/ 885239 h 2117214"/>
                <a:gd name="connsiteX7" fmla="*/ 879968 w 1161443"/>
                <a:gd name="connsiteY7" fmla="*/ 1537172 h 2117214"/>
                <a:gd name="connsiteX8" fmla="*/ 16368 w 1161443"/>
                <a:gd name="connsiteY8" fmla="*/ 38572 h 2117214"/>
                <a:gd name="connsiteX9" fmla="*/ 355035 w 1161443"/>
                <a:gd name="connsiteY9" fmla="*/ 500006 h 2117214"/>
                <a:gd name="connsiteX10" fmla="*/ 863035 w 1161443"/>
                <a:gd name="connsiteY10" fmla="*/ 1122306 h 2117214"/>
                <a:gd name="connsiteX11" fmla="*/ 575168 w 1161443"/>
                <a:gd name="connsiteY11" fmla="*/ 398406 h 2117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61443" h="2117214">
                  <a:moveTo>
                    <a:pt x="575168" y="398406"/>
                  </a:moveTo>
                  <a:cubicBezTo>
                    <a:pt x="532835" y="285517"/>
                    <a:pt x="514490" y="224133"/>
                    <a:pt x="609035" y="444972"/>
                  </a:cubicBezTo>
                  <a:cubicBezTo>
                    <a:pt x="703580" y="665811"/>
                    <a:pt x="1071880" y="1553400"/>
                    <a:pt x="1142435" y="1723439"/>
                  </a:cubicBezTo>
                  <a:cubicBezTo>
                    <a:pt x="1212991" y="1893478"/>
                    <a:pt x="1066940" y="1415817"/>
                    <a:pt x="1032368" y="1465206"/>
                  </a:cubicBezTo>
                  <a:cubicBezTo>
                    <a:pt x="997796" y="1514595"/>
                    <a:pt x="956873" y="1930167"/>
                    <a:pt x="935001" y="2019772"/>
                  </a:cubicBezTo>
                  <a:cubicBezTo>
                    <a:pt x="913129" y="2109377"/>
                    <a:pt x="951935" y="2191928"/>
                    <a:pt x="901135" y="2002839"/>
                  </a:cubicBezTo>
                  <a:cubicBezTo>
                    <a:pt x="850335" y="1813750"/>
                    <a:pt x="633729" y="962850"/>
                    <a:pt x="630201" y="885239"/>
                  </a:cubicBezTo>
                  <a:cubicBezTo>
                    <a:pt x="626673" y="807628"/>
                    <a:pt x="982273" y="1678283"/>
                    <a:pt x="879968" y="1537172"/>
                  </a:cubicBezTo>
                  <a:cubicBezTo>
                    <a:pt x="777663" y="1396061"/>
                    <a:pt x="103857" y="211433"/>
                    <a:pt x="16368" y="38572"/>
                  </a:cubicBezTo>
                  <a:cubicBezTo>
                    <a:pt x="-71121" y="-134289"/>
                    <a:pt x="213924" y="319384"/>
                    <a:pt x="355035" y="500006"/>
                  </a:cubicBezTo>
                  <a:cubicBezTo>
                    <a:pt x="496146" y="680628"/>
                    <a:pt x="831285" y="1141356"/>
                    <a:pt x="863035" y="1122306"/>
                  </a:cubicBezTo>
                  <a:cubicBezTo>
                    <a:pt x="894785" y="1103256"/>
                    <a:pt x="617501" y="511295"/>
                    <a:pt x="575168" y="398406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4" name="フリーフォーム: 図形 233">
              <a:extLst>
                <a:ext uri="{FF2B5EF4-FFF2-40B4-BE49-F238E27FC236}">
                  <a16:creationId xmlns:a16="http://schemas.microsoft.com/office/drawing/2014/main" id="{A0C87240-8C16-401F-8466-8E16FE6CED3B}"/>
                </a:ext>
              </a:extLst>
            </p:cNvPr>
            <p:cNvSpPr/>
            <p:nvPr/>
          </p:nvSpPr>
          <p:spPr>
            <a:xfrm>
              <a:off x="2308541" y="2621163"/>
              <a:ext cx="2363957" cy="2563739"/>
            </a:xfrm>
            <a:custGeom>
              <a:avLst/>
              <a:gdLst>
                <a:gd name="connsiteX0" fmla="*/ 2186457 w 2363957"/>
                <a:gd name="connsiteY0" fmla="*/ 141288 h 2563739"/>
                <a:gd name="connsiteX1" fmla="*/ 2119080 w 2363957"/>
                <a:gd name="connsiteY1" fmla="*/ 150913 h 2563739"/>
                <a:gd name="connsiteX2" fmla="*/ 49648 w 2363957"/>
                <a:gd name="connsiteY2" fmla="*/ 1758332 h 2563739"/>
                <a:gd name="connsiteX3" fmla="*/ 1089177 w 2363957"/>
                <a:gd name="connsiteY3" fmla="*/ 1046062 h 2563739"/>
                <a:gd name="connsiteX4" fmla="*/ 290280 w 2363957"/>
                <a:gd name="connsiteY4" fmla="*/ 1921961 h 2563739"/>
                <a:gd name="connsiteX5" fmla="*/ 11147 w 2363957"/>
                <a:gd name="connsiteY5" fmla="*/ 2547603 h 2563739"/>
                <a:gd name="connsiteX6" fmla="*/ 617539 w 2363957"/>
                <a:gd name="connsiteY6" fmla="*/ 1257818 h 2563739"/>
                <a:gd name="connsiteX7" fmla="*/ 877421 w 2363957"/>
                <a:gd name="connsiteY7" fmla="*/ 795805 h 2563739"/>
                <a:gd name="connsiteX8" fmla="*/ 2186457 w 2363957"/>
                <a:gd name="connsiteY8" fmla="*/ 141288 h 2563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63957" h="2563739">
                  <a:moveTo>
                    <a:pt x="2186457" y="141288"/>
                  </a:moveTo>
                  <a:cubicBezTo>
                    <a:pt x="2393400" y="33806"/>
                    <a:pt x="2475215" y="-118594"/>
                    <a:pt x="2119080" y="150913"/>
                  </a:cubicBezTo>
                  <a:cubicBezTo>
                    <a:pt x="1762945" y="420420"/>
                    <a:pt x="221298" y="1609141"/>
                    <a:pt x="49648" y="1758332"/>
                  </a:cubicBezTo>
                  <a:cubicBezTo>
                    <a:pt x="-122002" y="1907523"/>
                    <a:pt x="1049072" y="1018791"/>
                    <a:pt x="1089177" y="1046062"/>
                  </a:cubicBezTo>
                  <a:cubicBezTo>
                    <a:pt x="1129282" y="1073333"/>
                    <a:pt x="469952" y="1671704"/>
                    <a:pt x="290280" y="1921961"/>
                  </a:cubicBezTo>
                  <a:cubicBezTo>
                    <a:pt x="110608" y="2172218"/>
                    <a:pt x="-43396" y="2658293"/>
                    <a:pt x="11147" y="2547603"/>
                  </a:cubicBezTo>
                  <a:cubicBezTo>
                    <a:pt x="65690" y="2436913"/>
                    <a:pt x="473160" y="1549784"/>
                    <a:pt x="617539" y="1257818"/>
                  </a:cubicBezTo>
                  <a:cubicBezTo>
                    <a:pt x="761918" y="965852"/>
                    <a:pt x="623956" y="980289"/>
                    <a:pt x="877421" y="795805"/>
                  </a:cubicBezTo>
                  <a:cubicBezTo>
                    <a:pt x="1130886" y="611321"/>
                    <a:pt x="1979514" y="248770"/>
                    <a:pt x="2186457" y="141288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5" name="フリーフォーム: 図形 234">
              <a:extLst>
                <a:ext uri="{FF2B5EF4-FFF2-40B4-BE49-F238E27FC236}">
                  <a16:creationId xmlns:a16="http://schemas.microsoft.com/office/drawing/2014/main" id="{FDAA5C72-840F-4C05-9C88-A163AE4D6F66}"/>
                </a:ext>
              </a:extLst>
            </p:cNvPr>
            <p:cNvSpPr/>
            <p:nvPr/>
          </p:nvSpPr>
          <p:spPr>
            <a:xfrm>
              <a:off x="4065225" y="4377063"/>
              <a:ext cx="2945232" cy="1445632"/>
            </a:xfrm>
            <a:custGeom>
              <a:avLst/>
              <a:gdLst>
                <a:gd name="connsiteX0" fmla="*/ 119425 w 2945232"/>
                <a:gd name="connsiteY0" fmla="*/ 658487 h 1445632"/>
                <a:gd name="connsiteX1" fmla="*/ 246425 w 2945232"/>
                <a:gd name="connsiteY1" fmla="*/ 594987 h 1445632"/>
                <a:gd name="connsiteX2" fmla="*/ 1999025 w 2945232"/>
                <a:gd name="connsiteY2" fmla="*/ 80637 h 1445632"/>
                <a:gd name="connsiteX3" fmla="*/ 1814875 w 2945232"/>
                <a:gd name="connsiteY3" fmla="*/ 182237 h 1445632"/>
                <a:gd name="connsiteX4" fmla="*/ 2881675 w 2945232"/>
                <a:gd name="connsiteY4" fmla="*/ 23487 h 1445632"/>
                <a:gd name="connsiteX5" fmla="*/ 2703875 w 2945232"/>
                <a:gd name="connsiteY5" fmla="*/ 29837 h 1445632"/>
                <a:gd name="connsiteX6" fmla="*/ 2646725 w 2945232"/>
                <a:gd name="connsiteY6" fmla="*/ 296537 h 1445632"/>
                <a:gd name="connsiteX7" fmla="*/ 2856275 w 2945232"/>
                <a:gd name="connsiteY7" fmla="*/ 753737 h 1445632"/>
                <a:gd name="connsiteX8" fmla="*/ 2741975 w 2945232"/>
                <a:gd name="connsiteY8" fmla="*/ 277487 h 1445632"/>
                <a:gd name="connsiteX9" fmla="*/ 2856275 w 2945232"/>
                <a:gd name="connsiteY9" fmla="*/ 1166487 h 1445632"/>
                <a:gd name="connsiteX10" fmla="*/ 2945175 w 2945232"/>
                <a:gd name="connsiteY10" fmla="*/ 1401437 h 1445632"/>
                <a:gd name="connsiteX11" fmla="*/ 2843575 w 2945232"/>
                <a:gd name="connsiteY11" fmla="*/ 391787 h 1445632"/>
                <a:gd name="connsiteX12" fmla="*/ 2418125 w 2945232"/>
                <a:gd name="connsiteY12" fmla="*/ 169537 h 1445632"/>
                <a:gd name="connsiteX13" fmla="*/ 1059225 w 2945232"/>
                <a:gd name="connsiteY13" fmla="*/ 385437 h 1445632"/>
                <a:gd name="connsiteX14" fmla="*/ 1960925 w 2945232"/>
                <a:gd name="connsiteY14" fmla="*/ 29837 h 1445632"/>
                <a:gd name="connsiteX15" fmla="*/ 271825 w 2945232"/>
                <a:gd name="connsiteY15" fmla="*/ 423537 h 1445632"/>
                <a:gd name="connsiteX16" fmla="*/ 1256075 w 2945232"/>
                <a:gd name="connsiteY16" fmla="*/ 233037 h 1445632"/>
                <a:gd name="connsiteX17" fmla="*/ 119425 w 2945232"/>
                <a:gd name="connsiteY17" fmla="*/ 658487 h 1445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945232" h="1445632">
                  <a:moveTo>
                    <a:pt x="119425" y="658487"/>
                  </a:moveTo>
                  <a:cubicBezTo>
                    <a:pt x="-48850" y="718812"/>
                    <a:pt x="-66841" y="691295"/>
                    <a:pt x="246425" y="594987"/>
                  </a:cubicBezTo>
                  <a:cubicBezTo>
                    <a:pt x="559691" y="498679"/>
                    <a:pt x="1737617" y="149429"/>
                    <a:pt x="1999025" y="80637"/>
                  </a:cubicBezTo>
                  <a:cubicBezTo>
                    <a:pt x="2260433" y="11845"/>
                    <a:pt x="1667767" y="191762"/>
                    <a:pt x="1814875" y="182237"/>
                  </a:cubicBezTo>
                  <a:cubicBezTo>
                    <a:pt x="1961983" y="172712"/>
                    <a:pt x="2733508" y="48887"/>
                    <a:pt x="2881675" y="23487"/>
                  </a:cubicBezTo>
                  <a:cubicBezTo>
                    <a:pt x="3029842" y="-1913"/>
                    <a:pt x="2743033" y="-15671"/>
                    <a:pt x="2703875" y="29837"/>
                  </a:cubicBezTo>
                  <a:cubicBezTo>
                    <a:pt x="2664717" y="75345"/>
                    <a:pt x="2621325" y="175887"/>
                    <a:pt x="2646725" y="296537"/>
                  </a:cubicBezTo>
                  <a:cubicBezTo>
                    <a:pt x="2672125" y="417187"/>
                    <a:pt x="2840400" y="756912"/>
                    <a:pt x="2856275" y="753737"/>
                  </a:cubicBezTo>
                  <a:cubicBezTo>
                    <a:pt x="2872150" y="750562"/>
                    <a:pt x="2741975" y="208695"/>
                    <a:pt x="2741975" y="277487"/>
                  </a:cubicBezTo>
                  <a:cubicBezTo>
                    <a:pt x="2741975" y="346279"/>
                    <a:pt x="2822408" y="979162"/>
                    <a:pt x="2856275" y="1166487"/>
                  </a:cubicBezTo>
                  <a:cubicBezTo>
                    <a:pt x="2890142" y="1353812"/>
                    <a:pt x="2947292" y="1530554"/>
                    <a:pt x="2945175" y="1401437"/>
                  </a:cubicBezTo>
                  <a:cubicBezTo>
                    <a:pt x="2943058" y="1272320"/>
                    <a:pt x="2931417" y="597104"/>
                    <a:pt x="2843575" y="391787"/>
                  </a:cubicBezTo>
                  <a:cubicBezTo>
                    <a:pt x="2755733" y="186470"/>
                    <a:pt x="2715517" y="170595"/>
                    <a:pt x="2418125" y="169537"/>
                  </a:cubicBezTo>
                  <a:cubicBezTo>
                    <a:pt x="2120733" y="168479"/>
                    <a:pt x="1135425" y="408720"/>
                    <a:pt x="1059225" y="385437"/>
                  </a:cubicBezTo>
                  <a:cubicBezTo>
                    <a:pt x="983025" y="362154"/>
                    <a:pt x="2092158" y="23487"/>
                    <a:pt x="1960925" y="29837"/>
                  </a:cubicBezTo>
                  <a:cubicBezTo>
                    <a:pt x="1829692" y="36187"/>
                    <a:pt x="389300" y="389670"/>
                    <a:pt x="271825" y="423537"/>
                  </a:cubicBezTo>
                  <a:cubicBezTo>
                    <a:pt x="154350" y="457404"/>
                    <a:pt x="1286767" y="192820"/>
                    <a:pt x="1256075" y="233037"/>
                  </a:cubicBezTo>
                  <a:cubicBezTo>
                    <a:pt x="1225383" y="273254"/>
                    <a:pt x="287700" y="598162"/>
                    <a:pt x="119425" y="658487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7" name="フリーフォーム: 図形 236">
              <a:extLst>
                <a:ext uri="{FF2B5EF4-FFF2-40B4-BE49-F238E27FC236}">
                  <a16:creationId xmlns:a16="http://schemas.microsoft.com/office/drawing/2014/main" id="{897BE64D-2EBF-4F41-87B2-8751A0AAA41F}"/>
                </a:ext>
              </a:extLst>
            </p:cNvPr>
            <p:cNvSpPr/>
            <p:nvPr/>
          </p:nvSpPr>
          <p:spPr>
            <a:xfrm>
              <a:off x="3867810" y="5330418"/>
              <a:ext cx="1126465" cy="175032"/>
            </a:xfrm>
            <a:custGeom>
              <a:avLst/>
              <a:gdLst>
                <a:gd name="connsiteX0" fmla="*/ 5690 w 1126465"/>
                <a:gd name="connsiteY0" fmla="*/ 44857 h 175032"/>
                <a:gd name="connsiteX1" fmla="*/ 81890 w 1126465"/>
                <a:gd name="connsiteY1" fmla="*/ 41682 h 175032"/>
                <a:gd name="connsiteX2" fmla="*/ 675615 w 1126465"/>
                <a:gd name="connsiteY2" fmla="*/ 35332 h 175032"/>
                <a:gd name="connsiteX3" fmla="*/ 402565 w 1126465"/>
                <a:gd name="connsiteY3" fmla="*/ 3582 h 175032"/>
                <a:gd name="connsiteX4" fmla="*/ 764515 w 1126465"/>
                <a:gd name="connsiteY4" fmla="*/ 3582 h 175032"/>
                <a:gd name="connsiteX5" fmla="*/ 859765 w 1126465"/>
                <a:gd name="connsiteY5" fmla="*/ 28982 h 175032"/>
                <a:gd name="connsiteX6" fmla="*/ 726415 w 1126465"/>
                <a:gd name="connsiteY6" fmla="*/ 22632 h 175032"/>
                <a:gd name="connsiteX7" fmla="*/ 1053440 w 1126465"/>
                <a:gd name="connsiteY7" fmla="*/ 130582 h 175032"/>
                <a:gd name="connsiteX8" fmla="*/ 802615 w 1126465"/>
                <a:gd name="connsiteY8" fmla="*/ 86132 h 175032"/>
                <a:gd name="connsiteX9" fmla="*/ 1126465 w 1126465"/>
                <a:gd name="connsiteY9" fmla="*/ 175032 h 175032"/>
                <a:gd name="connsiteX10" fmla="*/ 805790 w 1126465"/>
                <a:gd name="connsiteY10" fmla="*/ 86132 h 175032"/>
                <a:gd name="connsiteX11" fmla="*/ 580365 w 1126465"/>
                <a:gd name="connsiteY11" fmla="*/ 35332 h 175032"/>
                <a:gd name="connsiteX12" fmla="*/ 443840 w 1126465"/>
                <a:gd name="connsiteY12" fmla="*/ 32157 h 175032"/>
                <a:gd name="connsiteX13" fmla="*/ 269215 w 1126465"/>
                <a:gd name="connsiteY13" fmla="*/ 38507 h 175032"/>
                <a:gd name="connsiteX14" fmla="*/ 5690 w 1126465"/>
                <a:gd name="connsiteY14" fmla="*/ 44857 h 175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26465" h="175032">
                  <a:moveTo>
                    <a:pt x="5690" y="44857"/>
                  </a:moveTo>
                  <a:cubicBezTo>
                    <a:pt x="-25531" y="45386"/>
                    <a:pt x="81890" y="41682"/>
                    <a:pt x="81890" y="41682"/>
                  </a:cubicBezTo>
                  <a:cubicBezTo>
                    <a:pt x="193544" y="40095"/>
                    <a:pt x="622169" y="41682"/>
                    <a:pt x="675615" y="35332"/>
                  </a:cubicBezTo>
                  <a:cubicBezTo>
                    <a:pt x="729061" y="28982"/>
                    <a:pt x="387748" y="8874"/>
                    <a:pt x="402565" y="3582"/>
                  </a:cubicBezTo>
                  <a:cubicBezTo>
                    <a:pt x="417382" y="-1710"/>
                    <a:pt x="688315" y="-651"/>
                    <a:pt x="764515" y="3582"/>
                  </a:cubicBezTo>
                  <a:cubicBezTo>
                    <a:pt x="840715" y="7815"/>
                    <a:pt x="866115" y="25807"/>
                    <a:pt x="859765" y="28982"/>
                  </a:cubicBezTo>
                  <a:cubicBezTo>
                    <a:pt x="853415" y="32157"/>
                    <a:pt x="694136" y="5699"/>
                    <a:pt x="726415" y="22632"/>
                  </a:cubicBezTo>
                  <a:cubicBezTo>
                    <a:pt x="758694" y="39565"/>
                    <a:pt x="1040740" y="119999"/>
                    <a:pt x="1053440" y="130582"/>
                  </a:cubicBezTo>
                  <a:cubicBezTo>
                    <a:pt x="1066140" y="141165"/>
                    <a:pt x="790444" y="78724"/>
                    <a:pt x="802615" y="86132"/>
                  </a:cubicBezTo>
                  <a:cubicBezTo>
                    <a:pt x="814786" y="93540"/>
                    <a:pt x="1125936" y="175032"/>
                    <a:pt x="1126465" y="175032"/>
                  </a:cubicBezTo>
                  <a:cubicBezTo>
                    <a:pt x="1126994" y="175032"/>
                    <a:pt x="805790" y="86132"/>
                    <a:pt x="805790" y="86132"/>
                  </a:cubicBezTo>
                  <a:cubicBezTo>
                    <a:pt x="714773" y="62849"/>
                    <a:pt x="640690" y="44328"/>
                    <a:pt x="580365" y="35332"/>
                  </a:cubicBezTo>
                  <a:cubicBezTo>
                    <a:pt x="520040" y="26336"/>
                    <a:pt x="495698" y="31628"/>
                    <a:pt x="443840" y="32157"/>
                  </a:cubicBezTo>
                  <a:cubicBezTo>
                    <a:pt x="391982" y="32686"/>
                    <a:pt x="336419" y="37449"/>
                    <a:pt x="269215" y="38507"/>
                  </a:cubicBezTo>
                  <a:lnTo>
                    <a:pt x="5690" y="44857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8" name="フリーフォーム: 図形 237">
              <a:extLst>
                <a:ext uri="{FF2B5EF4-FFF2-40B4-BE49-F238E27FC236}">
                  <a16:creationId xmlns:a16="http://schemas.microsoft.com/office/drawing/2014/main" id="{06AE96E8-DEB5-4B85-AB23-0437799EF113}"/>
                </a:ext>
              </a:extLst>
            </p:cNvPr>
            <p:cNvSpPr/>
            <p:nvPr/>
          </p:nvSpPr>
          <p:spPr>
            <a:xfrm>
              <a:off x="3962262" y="5355053"/>
              <a:ext cx="996417" cy="139473"/>
            </a:xfrm>
            <a:custGeom>
              <a:avLst/>
              <a:gdLst>
                <a:gd name="connsiteX0" fmla="*/ 138 w 996417"/>
                <a:gd name="connsiteY0" fmla="*/ 46680 h 139473"/>
                <a:gd name="connsiteX1" fmla="*/ 334571 w 996417"/>
                <a:gd name="connsiteY1" fmla="*/ 33980 h 139473"/>
                <a:gd name="connsiteX2" fmla="*/ 302821 w 996417"/>
                <a:gd name="connsiteY2" fmla="*/ 33980 h 139473"/>
                <a:gd name="connsiteX3" fmla="*/ 597038 w 996417"/>
                <a:gd name="connsiteY3" fmla="*/ 61497 h 139473"/>
                <a:gd name="connsiteX4" fmla="*/ 512371 w 996417"/>
                <a:gd name="connsiteY4" fmla="*/ 55147 h 139473"/>
                <a:gd name="connsiteX5" fmla="*/ 506021 w 996417"/>
                <a:gd name="connsiteY5" fmla="*/ 38214 h 139473"/>
                <a:gd name="connsiteX6" fmla="*/ 863738 w 996417"/>
                <a:gd name="connsiteY6" fmla="*/ 129230 h 139473"/>
                <a:gd name="connsiteX7" fmla="*/ 588571 w 996417"/>
                <a:gd name="connsiteY7" fmla="*/ 46680 h 139473"/>
                <a:gd name="connsiteX8" fmla="*/ 825638 w 996417"/>
                <a:gd name="connsiteY8" fmla="*/ 80547 h 139473"/>
                <a:gd name="connsiteX9" fmla="*/ 757905 w 996417"/>
                <a:gd name="connsiteY9" fmla="*/ 84780 h 139473"/>
                <a:gd name="connsiteX10" fmla="*/ 992855 w 996417"/>
                <a:gd name="connsiteY10" fmla="*/ 137697 h 139473"/>
                <a:gd name="connsiteX11" fmla="*/ 544121 w 996417"/>
                <a:gd name="connsiteY11" fmla="*/ 10697 h 139473"/>
                <a:gd name="connsiteX12" fmla="*/ 379021 w 996417"/>
                <a:gd name="connsiteY12" fmla="*/ 10697 h 139473"/>
                <a:gd name="connsiteX13" fmla="*/ 138 w 996417"/>
                <a:gd name="connsiteY13" fmla="*/ 46680 h 139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96417" h="139473">
                  <a:moveTo>
                    <a:pt x="138" y="46680"/>
                  </a:moveTo>
                  <a:cubicBezTo>
                    <a:pt x="-7270" y="50561"/>
                    <a:pt x="284124" y="36097"/>
                    <a:pt x="334571" y="33980"/>
                  </a:cubicBezTo>
                  <a:cubicBezTo>
                    <a:pt x="385018" y="31863"/>
                    <a:pt x="259077" y="29394"/>
                    <a:pt x="302821" y="33980"/>
                  </a:cubicBezTo>
                  <a:cubicBezTo>
                    <a:pt x="346566" y="38566"/>
                    <a:pt x="562113" y="57969"/>
                    <a:pt x="597038" y="61497"/>
                  </a:cubicBezTo>
                  <a:cubicBezTo>
                    <a:pt x="631963" y="65025"/>
                    <a:pt x="527540" y="59027"/>
                    <a:pt x="512371" y="55147"/>
                  </a:cubicBezTo>
                  <a:cubicBezTo>
                    <a:pt x="497202" y="51267"/>
                    <a:pt x="447460" y="25867"/>
                    <a:pt x="506021" y="38214"/>
                  </a:cubicBezTo>
                  <a:cubicBezTo>
                    <a:pt x="564582" y="50561"/>
                    <a:pt x="849980" y="127819"/>
                    <a:pt x="863738" y="129230"/>
                  </a:cubicBezTo>
                  <a:cubicBezTo>
                    <a:pt x="877496" y="130641"/>
                    <a:pt x="594921" y="54794"/>
                    <a:pt x="588571" y="46680"/>
                  </a:cubicBezTo>
                  <a:cubicBezTo>
                    <a:pt x="582221" y="38566"/>
                    <a:pt x="797416" y="74197"/>
                    <a:pt x="825638" y="80547"/>
                  </a:cubicBezTo>
                  <a:cubicBezTo>
                    <a:pt x="853860" y="86897"/>
                    <a:pt x="730036" y="75255"/>
                    <a:pt x="757905" y="84780"/>
                  </a:cubicBezTo>
                  <a:cubicBezTo>
                    <a:pt x="785774" y="94305"/>
                    <a:pt x="1028486" y="150044"/>
                    <a:pt x="992855" y="137697"/>
                  </a:cubicBezTo>
                  <a:cubicBezTo>
                    <a:pt x="957224" y="125350"/>
                    <a:pt x="646427" y="31864"/>
                    <a:pt x="544121" y="10697"/>
                  </a:cubicBezTo>
                  <a:cubicBezTo>
                    <a:pt x="441815" y="-10470"/>
                    <a:pt x="465804" y="5405"/>
                    <a:pt x="379021" y="10697"/>
                  </a:cubicBezTo>
                  <a:cubicBezTo>
                    <a:pt x="292238" y="15989"/>
                    <a:pt x="7546" y="42799"/>
                    <a:pt x="138" y="46680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9" name="フリーフォーム: 図形 238">
              <a:extLst>
                <a:ext uri="{FF2B5EF4-FFF2-40B4-BE49-F238E27FC236}">
                  <a16:creationId xmlns:a16="http://schemas.microsoft.com/office/drawing/2014/main" id="{B6DC935F-2CD0-440F-944A-A00DEFAADB21}"/>
                </a:ext>
              </a:extLst>
            </p:cNvPr>
            <p:cNvSpPr/>
            <p:nvPr/>
          </p:nvSpPr>
          <p:spPr>
            <a:xfrm>
              <a:off x="5953389" y="5390707"/>
              <a:ext cx="1008663" cy="186794"/>
            </a:xfrm>
            <a:custGeom>
              <a:avLst/>
              <a:gdLst>
                <a:gd name="connsiteX0" fmla="*/ 5028 w 1008663"/>
                <a:gd name="connsiteY0" fmla="*/ 99926 h 186794"/>
                <a:gd name="connsiteX1" fmla="*/ 157428 w 1008663"/>
                <a:gd name="connsiteY1" fmla="*/ 108393 h 186794"/>
                <a:gd name="connsiteX2" fmla="*/ 614628 w 1008663"/>
                <a:gd name="connsiteY2" fmla="*/ 161310 h 186794"/>
                <a:gd name="connsiteX3" fmla="*/ 451644 w 1008663"/>
                <a:gd name="connsiteY3" fmla="*/ 99926 h 186794"/>
                <a:gd name="connsiteX4" fmla="*/ 889794 w 1008663"/>
                <a:gd name="connsiteY4" fmla="*/ 163426 h 186794"/>
                <a:gd name="connsiteX5" fmla="*/ 796661 w 1008663"/>
                <a:gd name="connsiteY5" fmla="*/ 154960 h 186794"/>
                <a:gd name="connsiteX6" fmla="*/ 999861 w 1008663"/>
                <a:gd name="connsiteY6" fmla="*/ 180360 h 186794"/>
                <a:gd name="connsiteX7" fmla="*/ 451644 w 1008663"/>
                <a:gd name="connsiteY7" fmla="*/ 17376 h 186794"/>
                <a:gd name="connsiteX8" fmla="*/ 386028 w 1008663"/>
                <a:gd name="connsiteY8" fmla="*/ 4676 h 186794"/>
                <a:gd name="connsiteX9" fmla="*/ 716228 w 1008663"/>
                <a:gd name="connsiteY9" fmla="*/ 87226 h 186794"/>
                <a:gd name="connsiteX10" fmla="*/ 311944 w 1008663"/>
                <a:gd name="connsiteY10" fmla="*/ 97810 h 186794"/>
                <a:gd name="connsiteX11" fmla="*/ 5028 w 1008663"/>
                <a:gd name="connsiteY11" fmla="*/ 99926 h 18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08663" h="186794">
                  <a:moveTo>
                    <a:pt x="5028" y="99926"/>
                  </a:moveTo>
                  <a:cubicBezTo>
                    <a:pt x="-20725" y="101690"/>
                    <a:pt x="55828" y="98162"/>
                    <a:pt x="157428" y="108393"/>
                  </a:cubicBezTo>
                  <a:cubicBezTo>
                    <a:pt x="259028" y="118624"/>
                    <a:pt x="565592" y="162721"/>
                    <a:pt x="614628" y="161310"/>
                  </a:cubicBezTo>
                  <a:cubicBezTo>
                    <a:pt x="663664" y="159899"/>
                    <a:pt x="405783" y="99573"/>
                    <a:pt x="451644" y="99926"/>
                  </a:cubicBezTo>
                  <a:cubicBezTo>
                    <a:pt x="497505" y="100279"/>
                    <a:pt x="832291" y="154254"/>
                    <a:pt x="889794" y="163426"/>
                  </a:cubicBezTo>
                  <a:cubicBezTo>
                    <a:pt x="947297" y="172598"/>
                    <a:pt x="778317" y="152138"/>
                    <a:pt x="796661" y="154960"/>
                  </a:cubicBezTo>
                  <a:cubicBezTo>
                    <a:pt x="815005" y="157782"/>
                    <a:pt x="1057364" y="203291"/>
                    <a:pt x="999861" y="180360"/>
                  </a:cubicBezTo>
                  <a:cubicBezTo>
                    <a:pt x="942358" y="157429"/>
                    <a:pt x="553949" y="46657"/>
                    <a:pt x="451644" y="17376"/>
                  </a:cubicBezTo>
                  <a:cubicBezTo>
                    <a:pt x="349339" y="-11905"/>
                    <a:pt x="386028" y="4676"/>
                    <a:pt x="386028" y="4676"/>
                  </a:cubicBezTo>
                  <a:cubicBezTo>
                    <a:pt x="430125" y="16318"/>
                    <a:pt x="728575" y="71704"/>
                    <a:pt x="716228" y="87226"/>
                  </a:cubicBezTo>
                  <a:cubicBezTo>
                    <a:pt x="703881" y="102748"/>
                    <a:pt x="430477" y="87579"/>
                    <a:pt x="311944" y="97810"/>
                  </a:cubicBezTo>
                  <a:cubicBezTo>
                    <a:pt x="193411" y="108041"/>
                    <a:pt x="30781" y="98162"/>
                    <a:pt x="5028" y="99926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0" name="フリーフォーム: 図形 239">
              <a:extLst>
                <a:ext uri="{FF2B5EF4-FFF2-40B4-BE49-F238E27FC236}">
                  <a16:creationId xmlns:a16="http://schemas.microsoft.com/office/drawing/2014/main" id="{E22AD661-327C-46B2-886F-D976F08315EE}"/>
                </a:ext>
              </a:extLst>
            </p:cNvPr>
            <p:cNvSpPr/>
            <p:nvPr/>
          </p:nvSpPr>
          <p:spPr>
            <a:xfrm>
              <a:off x="4820969" y="5730212"/>
              <a:ext cx="414075" cy="1474098"/>
            </a:xfrm>
            <a:custGeom>
              <a:avLst/>
              <a:gdLst>
                <a:gd name="connsiteX0" fmla="*/ 306656 w 414075"/>
                <a:gd name="connsiteY0" fmla="*/ 353088 h 1474098"/>
                <a:gd name="connsiteX1" fmla="*/ 1856 w 414075"/>
                <a:gd name="connsiteY1" fmla="*/ 965863 h 1474098"/>
                <a:gd name="connsiteX2" fmla="*/ 176481 w 414075"/>
                <a:gd name="connsiteY2" fmla="*/ 603913 h 1474098"/>
                <a:gd name="connsiteX3" fmla="*/ 128856 w 414075"/>
                <a:gd name="connsiteY3" fmla="*/ 915063 h 1474098"/>
                <a:gd name="connsiteX4" fmla="*/ 46306 w 414075"/>
                <a:gd name="connsiteY4" fmla="*/ 1315113 h 1474098"/>
                <a:gd name="connsiteX5" fmla="*/ 243156 w 414075"/>
                <a:gd name="connsiteY5" fmla="*/ 638838 h 1474098"/>
                <a:gd name="connsiteX6" fmla="*/ 39956 w 414075"/>
                <a:gd name="connsiteY6" fmla="*/ 1435763 h 1474098"/>
                <a:gd name="connsiteX7" fmla="*/ 316181 w 414075"/>
                <a:gd name="connsiteY7" fmla="*/ 692813 h 1474098"/>
                <a:gd name="connsiteX8" fmla="*/ 109806 w 414075"/>
                <a:gd name="connsiteY8" fmla="*/ 1473863 h 1474098"/>
                <a:gd name="connsiteX9" fmla="*/ 366981 w 414075"/>
                <a:gd name="connsiteY9" fmla="*/ 597563 h 1474098"/>
                <a:gd name="connsiteX10" fmla="*/ 160606 w 414075"/>
                <a:gd name="connsiteY10" fmla="*/ 1188113 h 1474098"/>
                <a:gd name="connsiteX11" fmla="*/ 395556 w 414075"/>
                <a:gd name="connsiteY11" fmla="*/ 391188 h 1474098"/>
                <a:gd name="connsiteX12" fmla="*/ 236806 w 414075"/>
                <a:gd name="connsiteY12" fmla="*/ 892838 h 1474098"/>
                <a:gd name="connsiteX13" fmla="*/ 408256 w 414075"/>
                <a:gd name="connsiteY13" fmla="*/ 86388 h 1474098"/>
                <a:gd name="connsiteX14" fmla="*/ 354281 w 414075"/>
                <a:gd name="connsiteY14" fmla="*/ 111788 h 1474098"/>
                <a:gd name="connsiteX15" fmla="*/ 163781 w 414075"/>
                <a:gd name="connsiteY15" fmla="*/ 876963 h 1474098"/>
                <a:gd name="connsiteX16" fmla="*/ 306656 w 414075"/>
                <a:gd name="connsiteY16" fmla="*/ 353088 h 1474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14075" h="1474098">
                  <a:moveTo>
                    <a:pt x="306656" y="353088"/>
                  </a:moveTo>
                  <a:cubicBezTo>
                    <a:pt x="279668" y="367905"/>
                    <a:pt x="23552" y="924059"/>
                    <a:pt x="1856" y="965863"/>
                  </a:cubicBezTo>
                  <a:cubicBezTo>
                    <a:pt x="-19840" y="1007667"/>
                    <a:pt x="155314" y="612380"/>
                    <a:pt x="176481" y="603913"/>
                  </a:cubicBezTo>
                  <a:cubicBezTo>
                    <a:pt x="197648" y="595446"/>
                    <a:pt x="150552" y="796530"/>
                    <a:pt x="128856" y="915063"/>
                  </a:cubicBezTo>
                  <a:cubicBezTo>
                    <a:pt x="107160" y="1033596"/>
                    <a:pt x="27256" y="1361150"/>
                    <a:pt x="46306" y="1315113"/>
                  </a:cubicBezTo>
                  <a:cubicBezTo>
                    <a:pt x="65356" y="1269076"/>
                    <a:pt x="244214" y="618730"/>
                    <a:pt x="243156" y="638838"/>
                  </a:cubicBezTo>
                  <a:cubicBezTo>
                    <a:pt x="242098" y="658946"/>
                    <a:pt x="27785" y="1426767"/>
                    <a:pt x="39956" y="1435763"/>
                  </a:cubicBezTo>
                  <a:cubicBezTo>
                    <a:pt x="52127" y="1444759"/>
                    <a:pt x="304539" y="686463"/>
                    <a:pt x="316181" y="692813"/>
                  </a:cubicBezTo>
                  <a:cubicBezTo>
                    <a:pt x="327823" y="699163"/>
                    <a:pt x="101339" y="1489738"/>
                    <a:pt x="109806" y="1473863"/>
                  </a:cubicBezTo>
                  <a:cubicBezTo>
                    <a:pt x="118273" y="1457988"/>
                    <a:pt x="358514" y="645188"/>
                    <a:pt x="366981" y="597563"/>
                  </a:cubicBezTo>
                  <a:cubicBezTo>
                    <a:pt x="375448" y="549938"/>
                    <a:pt x="155844" y="1222509"/>
                    <a:pt x="160606" y="1188113"/>
                  </a:cubicBezTo>
                  <a:cubicBezTo>
                    <a:pt x="165368" y="1153717"/>
                    <a:pt x="382856" y="440400"/>
                    <a:pt x="395556" y="391188"/>
                  </a:cubicBezTo>
                  <a:cubicBezTo>
                    <a:pt x="408256" y="341976"/>
                    <a:pt x="234689" y="943638"/>
                    <a:pt x="236806" y="892838"/>
                  </a:cubicBezTo>
                  <a:cubicBezTo>
                    <a:pt x="238923" y="842038"/>
                    <a:pt x="388677" y="216563"/>
                    <a:pt x="408256" y="86388"/>
                  </a:cubicBezTo>
                  <a:cubicBezTo>
                    <a:pt x="427835" y="-43787"/>
                    <a:pt x="395027" y="-19974"/>
                    <a:pt x="354281" y="111788"/>
                  </a:cubicBezTo>
                  <a:cubicBezTo>
                    <a:pt x="313535" y="243550"/>
                    <a:pt x="172777" y="830926"/>
                    <a:pt x="163781" y="876963"/>
                  </a:cubicBezTo>
                  <a:cubicBezTo>
                    <a:pt x="154785" y="923000"/>
                    <a:pt x="333644" y="338271"/>
                    <a:pt x="306656" y="353088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1" name="フリーフォーム: 図形 240">
              <a:extLst>
                <a:ext uri="{FF2B5EF4-FFF2-40B4-BE49-F238E27FC236}">
                  <a16:creationId xmlns:a16="http://schemas.microsoft.com/office/drawing/2014/main" id="{4F72CC5F-D0AD-45B3-ABCB-3C3CB77E2362}"/>
                </a:ext>
              </a:extLst>
            </p:cNvPr>
            <p:cNvSpPr/>
            <p:nvPr/>
          </p:nvSpPr>
          <p:spPr>
            <a:xfrm>
              <a:off x="4936580" y="5970100"/>
              <a:ext cx="270951" cy="978397"/>
            </a:xfrm>
            <a:custGeom>
              <a:avLst/>
              <a:gdLst>
                <a:gd name="connsiteX0" fmla="*/ 253487 w 270951"/>
                <a:gd name="connsiteY0" fmla="*/ 1017 h 978397"/>
                <a:gd name="connsiteX1" fmla="*/ 270420 w 270951"/>
                <a:gd name="connsiteY1" fmla="*/ 521717 h 978397"/>
                <a:gd name="connsiteX2" fmla="*/ 236553 w 270951"/>
                <a:gd name="connsiteY2" fmla="*/ 371433 h 978397"/>
                <a:gd name="connsiteX3" fmla="*/ 86270 w 270951"/>
                <a:gd name="connsiteY3" fmla="*/ 811700 h 978397"/>
                <a:gd name="connsiteX4" fmla="*/ 62987 w 270951"/>
                <a:gd name="connsiteY4" fmla="*/ 828633 h 978397"/>
                <a:gd name="connsiteX5" fmla="*/ 173053 w 270951"/>
                <a:gd name="connsiteY5" fmla="*/ 424350 h 978397"/>
                <a:gd name="connsiteX6" fmla="*/ 1603 w 270951"/>
                <a:gd name="connsiteY6" fmla="*/ 972567 h 978397"/>
                <a:gd name="connsiteX7" fmla="*/ 94737 w 270951"/>
                <a:gd name="connsiteY7" fmla="*/ 674117 h 978397"/>
                <a:gd name="connsiteX8" fmla="*/ 219620 w 270951"/>
                <a:gd name="connsiteY8" fmla="*/ 70867 h 978397"/>
                <a:gd name="connsiteX9" fmla="*/ 175170 w 270951"/>
                <a:gd name="connsiteY9" fmla="*/ 540767 h 978397"/>
                <a:gd name="connsiteX10" fmla="*/ 204803 w 270951"/>
                <a:gd name="connsiteY10" fmla="*/ 392600 h 978397"/>
                <a:gd name="connsiteX11" fmla="*/ 253487 w 270951"/>
                <a:gd name="connsiteY11" fmla="*/ 1017 h 978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0951" h="978397">
                  <a:moveTo>
                    <a:pt x="253487" y="1017"/>
                  </a:moveTo>
                  <a:cubicBezTo>
                    <a:pt x="264423" y="22536"/>
                    <a:pt x="273242" y="459981"/>
                    <a:pt x="270420" y="521717"/>
                  </a:cubicBezTo>
                  <a:cubicBezTo>
                    <a:pt x="267598" y="583453"/>
                    <a:pt x="267245" y="323103"/>
                    <a:pt x="236553" y="371433"/>
                  </a:cubicBezTo>
                  <a:cubicBezTo>
                    <a:pt x="205861" y="419763"/>
                    <a:pt x="115198" y="735500"/>
                    <a:pt x="86270" y="811700"/>
                  </a:cubicBezTo>
                  <a:cubicBezTo>
                    <a:pt x="57342" y="887900"/>
                    <a:pt x="48523" y="893191"/>
                    <a:pt x="62987" y="828633"/>
                  </a:cubicBezTo>
                  <a:cubicBezTo>
                    <a:pt x="77451" y="764075"/>
                    <a:pt x="183284" y="400361"/>
                    <a:pt x="173053" y="424350"/>
                  </a:cubicBezTo>
                  <a:cubicBezTo>
                    <a:pt x="162822" y="448339"/>
                    <a:pt x="14656" y="930939"/>
                    <a:pt x="1603" y="972567"/>
                  </a:cubicBezTo>
                  <a:cubicBezTo>
                    <a:pt x="-11450" y="1014195"/>
                    <a:pt x="58401" y="824400"/>
                    <a:pt x="94737" y="674117"/>
                  </a:cubicBezTo>
                  <a:cubicBezTo>
                    <a:pt x="131073" y="523834"/>
                    <a:pt x="206215" y="93092"/>
                    <a:pt x="219620" y="70867"/>
                  </a:cubicBezTo>
                  <a:cubicBezTo>
                    <a:pt x="233025" y="48642"/>
                    <a:pt x="177639" y="487145"/>
                    <a:pt x="175170" y="540767"/>
                  </a:cubicBezTo>
                  <a:cubicBezTo>
                    <a:pt x="172701" y="594389"/>
                    <a:pt x="192456" y="479736"/>
                    <a:pt x="204803" y="392600"/>
                  </a:cubicBezTo>
                  <a:cubicBezTo>
                    <a:pt x="217150" y="305464"/>
                    <a:pt x="242551" y="-20502"/>
                    <a:pt x="253487" y="1017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2" name="フリーフォーム: 図形 241">
              <a:extLst>
                <a:ext uri="{FF2B5EF4-FFF2-40B4-BE49-F238E27FC236}">
                  <a16:creationId xmlns:a16="http://schemas.microsoft.com/office/drawing/2014/main" id="{E2156708-B0AF-4061-83D7-096B74E583A2}"/>
                </a:ext>
              </a:extLst>
            </p:cNvPr>
            <p:cNvSpPr/>
            <p:nvPr/>
          </p:nvSpPr>
          <p:spPr>
            <a:xfrm>
              <a:off x="5618667" y="5828706"/>
              <a:ext cx="445649" cy="1282594"/>
            </a:xfrm>
            <a:custGeom>
              <a:avLst/>
              <a:gdLst>
                <a:gd name="connsiteX0" fmla="*/ 169358 w 445649"/>
                <a:gd name="connsiteY0" fmla="*/ 76794 h 1282594"/>
                <a:gd name="connsiteX1" fmla="*/ 188408 w 445649"/>
                <a:gd name="connsiteY1" fmla="*/ 495894 h 1282594"/>
                <a:gd name="connsiteX2" fmla="*/ 150308 w 445649"/>
                <a:gd name="connsiteY2" fmla="*/ 260944 h 1282594"/>
                <a:gd name="connsiteX3" fmla="*/ 169358 w 445649"/>
                <a:gd name="connsiteY3" fmla="*/ 533994 h 1282594"/>
                <a:gd name="connsiteX4" fmla="*/ 334458 w 445649"/>
                <a:gd name="connsiteY4" fmla="*/ 1280119 h 1282594"/>
                <a:gd name="connsiteX5" fmla="*/ 191583 w 445649"/>
                <a:gd name="connsiteY5" fmla="*/ 762594 h 1282594"/>
                <a:gd name="connsiteX6" fmla="*/ 39183 w 445649"/>
                <a:gd name="connsiteY6" fmla="*/ 419694 h 1282594"/>
                <a:gd name="connsiteX7" fmla="*/ 166183 w 445649"/>
                <a:gd name="connsiteY7" fmla="*/ 1127719 h 1282594"/>
                <a:gd name="connsiteX8" fmla="*/ 1083 w 445649"/>
                <a:gd name="connsiteY8" fmla="*/ 489544 h 1282594"/>
                <a:gd name="connsiteX9" fmla="*/ 93158 w 445649"/>
                <a:gd name="connsiteY9" fmla="*/ 965794 h 1282594"/>
                <a:gd name="connsiteX10" fmla="*/ 61408 w 445649"/>
                <a:gd name="connsiteY10" fmla="*/ 105369 h 1282594"/>
                <a:gd name="connsiteX11" fmla="*/ 67758 w 445649"/>
                <a:gd name="connsiteY11" fmla="*/ 657819 h 1282594"/>
                <a:gd name="connsiteX12" fmla="*/ 134433 w 445649"/>
                <a:gd name="connsiteY12" fmla="*/ 397469 h 1282594"/>
                <a:gd name="connsiteX13" fmla="*/ 445583 w 445649"/>
                <a:gd name="connsiteY13" fmla="*/ 3769 h 1282594"/>
                <a:gd name="connsiteX14" fmla="*/ 105858 w 445649"/>
                <a:gd name="connsiteY14" fmla="*/ 226019 h 1282594"/>
                <a:gd name="connsiteX15" fmla="*/ 4258 w 445649"/>
                <a:gd name="connsiteY15" fmla="*/ 670519 h 1282594"/>
                <a:gd name="connsiteX16" fmla="*/ 51883 w 445649"/>
                <a:gd name="connsiteY16" fmla="*/ 375244 h 1282594"/>
                <a:gd name="connsiteX17" fmla="*/ 169358 w 445649"/>
                <a:gd name="connsiteY17" fmla="*/ 76794 h 1282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45649" h="1282594">
                  <a:moveTo>
                    <a:pt x="169358" y="76794"/>
                  </a:moveTo>
                  <a:cubicBezTo>
                    <a:pt x="192112" y="96902"/>
                    <a:pt x="191583" y="465202"/>
                    <a:pt x="188408" y="495894"/>
                  </a:cubicBezTo>
                  <a:cubicBezTo>
                    <a:pt x="185233" y="526586"/>
                    <a:pt x="153483" y="254594"/>
                    <a:pt x="150308" y="260944"/>
                  </a:cubicBezTo>
                  <a:cubicBezTo>
                    <a:pt x="147133" y="267294"/>
                    <a:pt x="138666" y="364132"/>
                    <a:pt x="169358" y="533994"/>
                  </a:cubicBezTo>
                  <a:cubicBezTo>
                    <a:pt x="200050" y="703856"/>
                    <a:pt x="330754" y="1242019"/>
                    <a:pt x="334458" y="1280119"/>
                  </a:cubicBezTo>
                  <a:cubicBezTo>
                    <a:pt x="338162" y="1318219"/>
                    <a:pt x="240796" y="905998"/>
                    <a:pt x="191583" y="762594"/>
                  </a:cubicBezTo>
                  <a:cubicBezTo>
                    <a:pt x="142370" y="619190"/>
                    <a:pt x="43416" y="358840"/>
                    <a:pt x="39183" y="419694"/>
                  </a:cubicBezTo>
                  <a:cubicBezTo>
                    <a:pt x="34950" y="480548"/>
                    <a:pt x="172533" y="1116077"/>
                    <a:pt x="166183" y="1127719"/>
                  </a:cubicBezTo>
                  <a:cubicBezTo>
                    <a:pt x="159833" y="1139361"/>
                    <a:pt x="13254" y="516532"/>
                    <a:pt x="1083" y="489544"/>
                  </a:cubicBezTo>
                  <a:cubicBezTo>
                    <a:pt x="-11088" y="462557"/>
                    <a:pt x="83104" y="1029823"/>
                    <a:pt x="93158" y="965794"/>
                  </a:cubicBezTo>
                  <a:cubicBezTo>
                    <a:pt x="103212" y="901765"/>
                    <a:pt x="65641" y="156698"/>
                    <a:pt x="61408" y="105369"/>
                  </a:cubicBezTo>
                  <a:cubicBezTo>
                    <a:pt x="57175" y="54040"/>
                    <a:pt x="55587" y="609136"/>
                    <a:pt x="67758" y="657819"/>
                  </a:cubicBezTo>
                  <a:cubicBezTo>
                    <a:pt x="79929" y="706502"/>
                    <a:pt x="71462" y="506477"/>
                    <a:pt x="134433" y="397469"/>
                  </a:cubicBezTo>
                  <a:cubicBezTo>
                    <a:pt x="197404" y="288461"/>
                    <a:pt x="450345" y="32344"/>
                    <a:pt x="445583" y="3769"/>
                  </a:cubicBezTo>
                  <a:cubicBezTo>
                    <a:pt x="440821" y="-24806"/>
                    <a:pt x="179412" y="114894"/>
                    <a:pt x="105858" y="226019"/>
                  </a:cubicBezTo>
                  <a:cubicBezTo>
                    <a:pt x="32304" y="337144"/>
                    <a:pt x="13254" y="645648"/>
                    <a:pt x="4258" y="670519"/>
                  </a:cubicBezTo>
                  <a:cubicBezTo>
                    <a:pt x="-4738" y="695390"/>
                    <a:pt x="25954" y="468906"/>
                    <a:pt x="51883" y="375244"/>
                  </a:cubicBezTo>
                  <a:cubicBezTo>
                    <a:pt x="77812" y="281582"/>
                    <a:pt x="146604" y="56686"/>
                    <a:pt x="169358" y="76794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3" name="フリーフォーム: 図形 242">
              <a:extLst>
                <a:ext uri="{FF2B5EF4-FFF2-40B4-BE49-F238E27FC236}">
                  <a16:creationId xmlns:a16="http://schemas.microsoft.com/office/drawing/2014/main" id="{A3996E48-09FA-443A-B248-7DCBFDE12BF6}"/>
                </a:ext>
              </a:extLst>
            </p:cNvPr>
            <p:cNvSpPr/>
            <p:nvPr/>
          </p:nvSpPr>
          <p:spPr>
            <a:xfrm>
              <a:off x="4317993" y="4565372"/>
              <a:ext cx="2504937" cy="801914"/>
            </a:xfrm>
            <a:custGeom>
              <a:avLst/>
              <a:gdLst>
                <a:gd name="connsiteX0" fmla="*/ 899167 w 2504937"/>
                <a:gd name="connsiteY0" fmla="*/ 286028 h 801914"/>
                <a:gd name="connsiteX1" fmla="*/ 2250447 w 2504937"/>
                <a:gd name="connsiteY1" fmla="*/ 32028 h 801914"/>
                <a:gd name="connsiteX2" fmla="*/ 2245367 w 2504937"/>
                <a:gd name="connsiteY2" fmla="*/ 37108 h 801914"/>
                <a:gd name="connsiteX3" fmla="*/ 2270767 w 2504937"/>
                <a:gd name="connsiteY3" fmla="*/ 62508 h 801914"/>
                <a:gd name="connsiteX4" fmla="*/ 2504447 w 2504937"/>
                <a:gd name="connsiteY4" fmla="*/ 799108 h 801914"/>
                <a:gd name="connsiteX5" fmla="*/ 2336807 w 2504937"/>
                <a:gd name="connsiteY5" fmla="*/ 331748 h 801914"/>
                <a:gd name="connsiteX6" fmla="*/ 2499367 w 2504937"/>
                <a:gd name="connsiteY6" fmla="*/ 773708 h 801914"/>
                <a:gd name="connsiteX7" fmla="*/ 2194567 w 2504937"/>
                <a:gd name="connsiteY7" fmla="*/ 570508 h 801914"/>
                <a:gd name="connsiteX8" fmla="*/ 396247 w 2504937"/>
                <a:gd name="connsiteY8" fmla="*/ 453668 h 801914"/>
                <a:gd name="connsiteX9" fmla="*/ 2026927 w 2504937"/>
                <a:gd name="connsiteY9" fmla="*/ 494308 h 801914"/>
                <a:gd name="connsiteX10" fmla="*/ 665487 w 2504937"/>
                <a:gd name="connsiteY10" fmla="*/ 468908 h 801914"/>
                <a:gd name="connsiteX11" fmla="*/ 1772927 w 2504937"/>
                <a:gd name="connsiteY11" fmla="*/ 433348 h 801914"/>
                <a:gd name="connsiteX12" fmla="*/ 746767 w 2504937"/>
                <a:gd name="connsiteY12" fmla="*/ 402868 h 801914"/>
                <a:gd name="connsiteX13" fmla="*/ 2133607 w 2504937"/>
                <a:gd name="connsiteY13" fmla="*/ 316508 h 801914"/>
                <a:gd name="connsiteX14" fmla="*/ 1666247 w 2504937"/>
                <a:gd name="connsiteY14" fmla="*/ 301268 h 801914"/>
                <a:gd name="connsiteX15" fmla="*/ 2153927 w 2504937"/>
                <a:gd name="connsiteY15" fmla="*/ 494308 h 801914"/>
                <a:gd name="connsiteX16" fmla="*/ 2428247 w 2504937"/>
                <a:gd name="connsiteY16" fmla="*/ 631468 h 801914"/>
                <a:gd name="connsiteX17" fmla="*/ 2219967 w 2504937"/>
                <a:gd name="connsiteY17" fmla="*/ 219988 h 801914"/>
                <a:gd name="connsiteX18" fmla="*/ 1356367 w 2504937"/>
                <a:gd name="connsiteY18" fmla="*/ 240308 h 801914"/>
                <a:gd name="connsiteX19" fmla="*/ 878847 w 2504937"/>
                <a:gd name="connsiteY19" fmla="*/ 341908 h 801914"/>
                <a:gd name="connsiteX20" fmla="*/ 7 w 2504937"/>
                <a:gd name="connsiteY20" fmla="*/ 372388 h 801914"/>
                <a:gd name="connsiteX21" fmla="*/ 899167 w 2504937"/>
                <a:gd name="connsiteY21" fmla="*/ 286028 h 801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504937" h="801914">
                  <a:moveTo>
                    <a:pt x="899167" y="286028"/>
                  </a:moveTo>
                  <a:cubicBezTo>
                    <a:pt x="1274240" y="229301"/>
                    <a:pt x="2026080" y="73515"/>
                    <a:pt x="2250447" y="32028"/>
                  </a:cubicBezTo>
                  <a:cubicBezTo>
                    <a:pt x="2474814" y="-9459"/>
                    <a:pt x="2241980" y="32028"/>
                    <a:pt x="2245367" y="37108"/>
                  </a:cubicBezTo>
                  <a:cubicBezTo>
                    <a:pt x="2248754" y="42188"/>
                    <a:pt x="2227587" y="-64492"/>
                    <a:pt x="2270767" y="62508"/>
                  </a:cubicBezTo>
                  <a:cubicBezTo>
                    <a:pt x="2313947" y="189508"/>
                    <a:pt x="2493440" y="754235"/>
                    <a:pt x="2504447" y="799108"/>
                  </a:cubicBezTo>
                  <a:cubicBezTo>
                    <a:pt x="2515454" y="843981"/>
                    <a:pt x="2337654" y="335981"/>
                    <a:pt x="2336807" y="331748"/>
                  </a:cubicBezTo>
                  <a:cubicBezTo>
                    <a:pt x="2335960" y="327515"/>
                    <a:pt x="2523074" y="733915"/>
                    <a:pt x="2499367" y="773708"/>
                  </a:cubicBezTo>
                  <a:cubicBezTo>
                    <a:pt x="2475660" y="813501"/>
                    <a:pt x="2545087" y="623848"/>
                    <a:pt x="2194567" y="570508"/>
                  </a:cubicBezTo>
                  <a:cubicBezTo>
                    <a:pt x="1844047" y="517168"/>
                    <a:pt x="424187" y="466368"/>
                    <a:pt x="396247" y="453668"/>
                  </a:cubicBezTo>
                  <a:cubicBezTo>
                    <a:pt x="368307" y="440968"/>
                    <a:pt x="1982054" y="491768"/>
                    <a:pt x="2026927" y="494308"/>
                  </a:cubicBezTo>
                  <a:cubicBezTo>
                    <a:pt x="2071800" y="496848"/>
                    <a:pt x="707820" y="479068"/>
                    <a:pt x="665487" y="468908"/>
                  </a:cubicBezTo>
                  <a:cubicBezTo>
                    <a:pt x="623154" y="458748"/>
                    <a:pt x="1759380" y="444355"/>
                    <a:pt x="1772927" y="433348"/>
                  </a:cubicBezTo>
                  <a:cubicBezTo>
                    <a:pt x="1786474" y="422341"/>
                    <a:pt x="686654" y="422341"/>
                    <a:pt x="746767" y="402868"/>
                  </a:cubicBezTo>
                  <a:cubicBezTo>
                    <a:pt x="806880" y="383395"/>
                    <a:pt x="1980360" y="333441"/>
                    <a:pt x="2133607" y="316508"/>
                  </a:cubicBezTo>
                  <a:cubicBezTo>
                    <a:pt x="2286854" y="299575"/>
                    <a:pt x="1662860" y="271635"/>
                    <a:pt x="1666247" y="301268"/>
                  </a:cubicBezTo>
                  <a:cubicBezTo>
                    <a:pt x="1669634" y="330901"/>
                    <a:pt x="2026927" y="439275"/>
                    <a:pt x="2153927" y="494308"/>
                  </a:cubicBezTo>
                  <a:cubicBezTo>
                    <a:pt x="2280927" y="549341"/>
                    <a:pt x="2417240" y="677188"/>
                    <a:pt x="2428247" y="631468"/>
                  </a:cubicBezTo>
                  <a:cubicBezTo>
                    <a:pt x="2439254" y="585748"/>
                    <a:pt x="2398614" y="285181"/>
                    <a:pt x="2219967" y="219988"/>
                  </a:cubicBezTo>
                  <a:cubicBezTo>
                    <a:pt x="2041320" y="154795"/>
                    <a:pt x="1579887" y="219988"/>
                    <a:pt x="1356367" y="240308"/>
                  </a:cubicBezTo>
                  <a:cubicBezTo>
                    <a:pt x="1132847" y="260628"/>
                    <a:pt x="1104907" y="319895"/>
                    <a:pt x="878847" y="341908"/>
                  </a:cubicBezTo>
                  <a:cubicBezTo>
                    <a:pt x="652787" y="363921"/>
                    <a:pt x="-2533" y="375775"/>
                    <a:pt x="7" y="372388"/>
                  </a:cubicBezTo>
                  <a:cubicBezTo>
                    <a:pt x="2547" y="369001"/>
                    <a:pt x="524094" y="342755"/>
                    <a:pt x="899167" y="286028"/>
                  </a:cubicBezTo>
                  <a:close/>
                </a:path>
              </a:pathLst>
            </a:custGeom>
            <a:solidFill>
              <a:schemeClr val="accent1">
                <a:alpha val="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4" name="フリーフォーム: 図形 243">
              <a:extLst>
                <a:ext uri="{FF2B5EF4-FFF2-40B4-BE49-F238E27FC236}">
                  <a16:creationId xmlns:a16="http://schemas.microsoft.com/office/drawing/2014/main" id="{7CD8F6CA-C159-4F01-A549-F503172C162D}"/>
                </a:ext>
              </a:extLst>
            </p:cNvPr>
            <p:cNvSpPr/>
            <p:nvPr/>
          </p:nvSpPr>
          <p:spPr>
            <a:xfrm>
              <a:off x="3660643" y="5433247"/>
              <a:ext cx="1649603" cy="613381"/>
            </a:xfrm>
            <a:custGeom>
              <a:avLst/>
              <a:gdLst>
                <a:gd name="connsiteX0" fmla="*/ 140890 w 1649603"/>
                <a:gd name="connsiteY0" fmla="*/ 6586 h 613381"/>
                <a:gd name="connsiteX1" fmla="*/ 267890 w 1649603"/>
                <a:gd name="connsiteY1" fmla="*/ 36220 h 613381"/>
                <a:gd name="connsiteX2" fmla="*/ 970624 w 1649603"/>
                <a:gd name="connsiteY2" fmla="*/ 142053 h 613381"/>
                <a:gd name="connsiteX3" fmla="*/ 648890 w 1649603"/>
                <a:gd name="connsiteY3" fmla="*/ 44686 h 613381"/>
                <a:gd name="connsiteX4" fmla="*/ 1487090 w 1649603"/>
                <a:gd name="connsiteY4" fmla="*/ 294453 h 613381"/>
                <a:gd name="connsiteX5" fmla="*/ 780124 w 1649603"/>
                <a:gd name="connsiteY5" fmla="*/ 239420 h 613381"/>
                <a:gd name="connsiteX6" fmla="*/ 1647957 w 1649603"/>
                <a:gd name="connsiteY6" fmla="*/ 370653 h 613381"/>
                <a:gd name="connsiteX7" fmla="*/ 979090 w 1649603"/>
                <a:gd name="connsiteY7" fmla="*/ 269053 h 613381"/>
                <a:gd name="connsiteX8" fmla="*/ 293290 w 1649603"/>
                <a:gd name="connsiteY8" fmla="*/ 357953 h 613381"/>
                <a:gd name="connsiteX9" fmla="*/ 263657 w 1649603"/>
                <a:gd name="connsiteY9" fmla="*/ 480720 h 613381"/>
                <a:gd name="connsiteX10" fmla="*/ 263657 w 1649603"/>
                <a:gd name="connsiteY10" fmla="*/ 527286 h 613381"/>
                <a:gd name="connsiteX11" fmla="*/ 267890 w 1649603"/>
                <a:gd name="connsiteY11" fmla="*/ 459553 h 613381"/>
                <a:gd name="connsiteX12" fmla="*/ 301757 w 1649603"/>
                <a:gd name="connsiteY12" fmla="*/ 611953 h 613381"/>
                <a:gd name="connsiteX13" fmla="*/ 217090 w 1649603"/>
                <a:gd name="connsiteY13" fmla="*/ 523053 h 613381"/>
                <a:gd name="connsiteX14" fmla="*/ 1190 w 1649603"/>
                <a:gd name="connsiteY14" fmla="*/ 315620 h 613381"/>
                <a:gd name="connsiteX15" fmla="*/ 322924 w 1649603"/>
                <a:gd name="connsiteY15" fmla="*/ 370653 h 613381"/>
                <a:gd name="connsiteX16" fmla="*/ 293290 w 1649603"/>
                <a:gd name="connsiteY16" fmla="*/ 298686 h 613381"/>
                <a:gd name="connsiteX17" fmla="*/ 1084924 w 1649603"/>
                <a:gd name="connsiteY17" fmla="*/ 226720 h 613381"/>
                <a:gd name="connsiteX18" fmla="*/ 661590 w 1649603"/>
                <a:gd name="connsiteY18" fmla="*/ 167453 h 613381"/>
                <a:gd name="connsiteX19" fmla="*/ 1080690 w 1649603"/>
                <a:gd name="connsiteY19" fmla="*/ 188620 h 613381"/>
                <a:gd name="connsiteX20" fmla="*/ 771657 w 1649603"/>
                <a:gd name="connsiteY20" fmla="*/ 150520 h 613381"/>
                <a:gd name="connsiteX21" fmla="*/ 140890 w 1649603"/>
                <a:gd name="connsiteY21" fmla="*/ 6586 h 613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649603" h="613381">
                  <a:moveTo>
                    <a:pt x="140890" y="6586"/>
                  </a:moveTo>
                  <a:cubicBezTo>
                    <a:pt x="56929" y="-12464"/>
                    <a:pt x="129601" y="13642"/>
                    <a:pt x="267890" y="36220"/>
                  </a:cubicBezTo>
                  <a:cubicBezTo>
                    <a:pt x="406179" y="58798"/>
                    <a:pt x="907124" y="140642"/>
                    <a:pt x="970624" y="142053"/>
                  </a:cubicBezTo>
                  <a:cubicBezTo>
                    <a:pt x="1034124" y="143464"/>
                    <a:pt x="648890" y="44686"/>
                    <a:pt x="648890" y="44686"/>
                  </a:cubicBezTo>
                  <a:cubicBezTo>
                    <a:pt x="734968" y="70086"/>
                    <a:pt x="1465218" y="261997"/>
                    <a:pt x="1487090" y="294453"/>
                  </a:cubicBezTo>
                  <a:cubicBezTo>
                    <a:pt x="1508962" y="326909"/>
                    <a:pt x="753313" y="226720"/>
                    <a:pt x="780124" y="239420"/>
                  </a:cubicBezTo>
                  <a:cubicBezTo>
                    <a:pt x="806935" y="252120"/>
                    <a:pt x="1614796" y="365714"/>
                    <a:pt x="1647957" y="370653"/>
                  </a:cubicBezTo>
                  <a:cubicBezTo>
                    <a:pt x="1681118" y="375592"/>
                    <a:pt x="1204868" y="271170"/>
                    <a:pt x="979090" y="269053"/>
                  </a:cubicBezTo>
                  <a:cubicBezTo>
                    <a:pt x="753312" y="266936"/>
                    <a:pt x="412529" y="322675"/>
                    <a:pt x="293290" y="357953"/>
                  </a:cubicBezTo>
                  <a:cubicBezTo>
                    <a:pt x="174051" y="393231"/>
                    <a:pt x="268596" y="452498"/>
                    <a:pt x="263657" y="480720"/>
                  </a:cubicBezTo>
                  <a:cubicBezTo>
                    <a:pt x="258718" y="508942"/>
                    <a:pt x="262952" y="530814"/>
                    <a:pt x="263657" y="527286"/>
                  </a:cubicBezTo>
                  <a:cubicBezTo>
                    <a:pt x="264362" y="523758"/>
                    <a:pt x="261540" y="445442"/>
                    <a:pt x="267890" y="459553"/>
                  </a:cubicBezTo>
                  <a:cubicBezTo>
                    <a:pt x="274240" y="473664"/>
                    <a:pt x="310224" y="601370"/>
                    <a:pt x="301757" y="611953"/>
                  </a:cubicBezTo>
                  <a:cubicBezTo>
                    <a:pt x="293290" y="622536"/>
                    <a:pt x="267184" y="572442"/>
                    <a:pt x="217090" y="523053"/>
                  </a:cubicBezTo>
                  <a:cubicBezTo>
                    <a:pt x="166996" y="473664"/>
                    <a:pt x="-16449" y="341020"/>
                    <a:pt x="1190" y="315620"/>
                  </a:cubicBezTo>
                  <a:cubicBezTo>
                    <a:pt x="18829" y="290220"/>
                    <a:pt x="274241" y="373475"/>
                    <a:pt x="322924" y="370653"/>
                  </a:cubicBezTo>
                  <a:cubicBezTo>
                    <a:pt x="371607" y="367831"/>
                    <a:pt x="166290" y="322675"/>
                    <a:pt x="293290" y="298686"/>
                  </a:cubicBezTo>
                  <a:cubicBezTo>
                    <a:pt x="420290" y="274697"/>
                    <a:pt x="1023541" y="248592"/>
                    <a:pt x="1084924" y="226720"/>
                  </a:cubicBezTo>
                  <a:cubicBezTo>
                    <a:pt x="1146307" y="204848"/>
                    <a:pt x="662296" y="173803"/>
                    <a:pt x="661590" y="167453"/>
                  </a:cubicBezTo>
                  <a:cubicBezTo>
                    <a:pt x="660884" y="161103"/>
                    <a:pt x="1062346" y="191442"/>
                    <a:pt x="1080690" y="188620"/>
                  </a:cubicBezTo>
                  <a:cubicBezTo>
                    <a:pt x="1099035" y="185798"/>
                    <a:pt x="925468" y="176626"/>
                    <a:pt x="771657" y="150520"/>
                  </a:cubicBezTo>
                  <a:cubicBezTo>
                    <a:pt x="617846" y="124414"/>
                    <a:pt x="224851" y="25636"/>
                    <a:pt x="140890" y="6586"/>
                  </a:cubicBezTo>
                  <a:close/>
                </a:path>
              </a:pathLst>
            </a:custGeom>
            <a:solidFill>
              <a:schemeClr val="accent1">
                <a:alpha val="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5" name="フリーフォーム: 図形 244">
              <a:extLst>
                <a:ext uri="{FF2B5EF4-FFF2-40B4-BE49-F238E27FC236}">
                  <a16:creationId xmlns:a16="http://schemas.microsoft.com/office/drawing/2014/main" id="{A106D321-E52C-4985-84EA-3697322469E2}"/>
                </a:ext>
              </a:extLst>
            </p:cNvPr>
            <p:cNvSpPr/>
            <p:nvPr/>
          </p:nvSpPr>
          <p:spPr>
            <a:xfrm>
              <a:off x="5665418" y="5700870"/>
              <a:ext cx="1277290" cy="575406"/>
            </a:xfrm>
            <a:custGeom>
              <a:avLst/>
              <a:gdLst>
                <a:gd name="connsiteX0" fmla="*/ 24182 w 1277290"/>
                <a:gd name="connsiteY0" fmla="*/ 217330 h 575406"/>
                <a:gd name="connsiteX1" fmla="*/ 83449 w 1277290"/>
                <a:gd name="connsiteY1" fmla="*/ 191930 h 575406"/>
                <a:gd name="connsiteX2" fmla="*/ 464449 w 1277290"/>
                <a:gd name="connsiteY2" fmla="*/ 90330 h 575406"/>
                <a:gd name="connsiteX3" fmla="*/ 193515 w 1277290"/>
                <a:gd name="connsiteY3" fmla="*/ 141130 h 575406"/>
                <a:gd name="connsiteX4" fmla="*/ 879315 w 1277290"/>
                <a:gd name="connsiteY4" fmla="*/ 1430 h 575406"/>
                <a:gd name="connsiteX5" fmla="*/ 743849 w 1277290"/>
                <a:gd name="connsiteY5" fmla="*/ 69163 h 575406"/>
                <a:gd name="connsiteX6" fmla="*/ 1120615 w 1277290"/>
                <a:gd name="connsiteY6" fmla="*/ 77630 h 575406"/>
                <a:gd name="connsiteX7" fmla="*/ 841215 w 1277290"/>
                <a:gd name="connsiteY7" fmla="*/ 81863 h 575406"/>
                <a:gd name="connsiteX8" fmla="*/ 1052882 w 1277290"/>
                <a:gd name="connsiteY8" fmla="*/ 81863 h 575406"/>
                <a:gd name="connsiteX9" fmla="*/ 1107915 w 1277290"/>
                <a:gd name="connsiteY9" fmla="*/ 128430 h 575406"/>
                <a:gd name="connsiteX10" fmla="*/ 1277249 w 1277290"/>
                <a:gd name="connsiteY10" fmla="*/ 416297 h 575406"/>
                <a:gd name="connsiteX11" fmla="*/ 1124849 w 1277290"/>
                <a:gd name="connsiteY11" fmla="*/ 31063 h 575406"/>
                <a:gd name="connsiteX12" fmla="*/ 1201049 w 1277290"/>
                <a:gd name="connsiteY12" fmla="*/ 564463 h 575406"/>
                <a:gd name="connsiteX13" fmla="*/ 1061349 w 1277290"/>
                <a:gd name="connsiteY13" fmla="*/ 378197 h 575406"/>
                <a:gd name="connsiteX14" fmla="*/ 574515 w 1277290"/>
                <a:gd name="connsiteY14" fmla="*/ 225797 h 575406"/>
                <a:gd name="connsiteX15" fmla="*/ 921649 w 1277290"/>
                <a:gd name="connsiteY15" fmla="*/ 225797 h 575406"/>
                <a:gd name="connsiteX16" fmla="*/ 726915 w 1277290"/>
                <a:gd name="connsiteY16" fmla="*/ 179230 h 575406"/>
                <a:gd name="connsiteX17" fmla="*/ 828515 w 1277290"/>
                <a:gd name="connsiteY17" fmla="*/ 103030 h 575406"/>
                <a:gd name="connsiteX18" fmla="*/ 582982 w 1277290"/>
                <a:gd name="connsiteY18" fmla="*/ 111497 h 575406"/>
                <a:gd name="connsiteX19" fmla="*/ 320515 w 1277290"/>
                <a:gd name="connsiteY19" fmla="*/ 251197 h 575406"/>
                <a:gd name="connsiteX20" fmla="*/ 307815 w 1277290"/>
                <a:gd name="connsiteY20" fmla="*/ 331630 h 575406"/>
                <a:gd name="connsiteX21" fmla="*/ 168115 w 1277290"/>
                <a:gd name="connsiteY21" fmla="*/ 458630 h 575406"/>
                <a:gd name="connsiteX22" fmla="*/ 396715 w 1277290"/>
                <a:gd name="connsiteY22" fmla="*/ 132663 h 575406"/>
                <a:gd name="connsiteX23" fmla="*/ 24182 w 1277290"/>
                <a:gd name="connsiteY23" fmla="*/ 217330 h 575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277290" h="575406">
                  <a:moveTo>
                    <a:pt x="24182" y="217330"/>
                  </a:moveTo>
                  <a:cubicBezTo>
                    <a:pt x="-28029" y="227208"/>
                    <a:pt x="10071" y="213097"/>
                    <a:pt x="83449" y="191930"/>
                  </a:cubicBezTo>
                  <a:cubicBezTo>
                    <a:pt x="156827" y="170763"/>
                    <a:pt x="446105" y="98797"/>
                    <a:pt x="464449" y="90330"/>
                  </a:cubicBezTo>
                  <a:cubicBezTo>
                    <a:pt x="482793" y="81863"/>
                    <a:pt x="124371" y="155947"/>
                    <a:pt x="193515" y="141130"/>
                  </a:cubicBezTo>
                  <a:cubicBezTo>
                    <a:pt x="262659" y="126313"/>
                    <a:pt x="787593" y="13424"/>
                    <a:pt x="879315" y="1430"/>
                  </a:cubicBezTo>
                  <a:cubicBezTo>
                    <a:pt x="971037" y="-10564"/>
                    <a:pt x="703632" y="56463"/>
                    <a:pt x="743849" y="69163"/>
                  </a:cubicBezTo>
                  <a:cubicBezTo>
                    <a:pt x="784066" y="81863"/>
                    <a:pt x="1104387" y="75513"/>
                    <a:pt x="1120615" y="77630"/>
                  </a:cubicBezTo>
                  <a:cubicBezTo>
                    <a:pt x="1136843" y="79747"/>
                    <a:pt x="852504" y="81158"/>
                    <a:pt x="841215" y="81863"/>
                  </a:cubicBezTo>
                  <a:cubicBezTo>
                    <a:pt x="829926" y="82568"/>
                    <a:pt x="1008432" y="74102"/>
                    <a:pt x="1052882" y="81863"/>
                  </a:cubicBezTo>
                  <a:cubicBezTo>
                    <a:pt x="1097332" y="89624"/>
                    <a:pt x="1070521" y="72691"/>
                    <a:pt x="1107915" y="128430"/>
                  </a:cubicBezTo>
                  <a:cubicBezTo>
                    <a:pt x="1145309" y="184169"/>
                    <a:pt x="1274427" y="432525"/>
                    <a:pt x="1277249" y="416297"/>
                  </a:cubicBezTo>
                  <a:cubicBezTo>
                    <a:pt x="1280071" y="400069"/>
                    <a:pt x="1137549" y="6369"/>
                    <a:pt x="1124849" y="31063"/>
                  </a:cubicBezTo>
                  <a:cubicBezTo>
                    <a:pt x="1112149" y="55757"/>
                    <a:pt x="1211632" y="506607"/>
                    <a:pt x="1201049" y="564463"/>
                  </a:cubicBezTo>
                  <a:cubicBezTo>
                    <a:pt x="1190466" y="622319"/>
                    <a:pt x="1165771" y="434641"/>
                    <a:pt x="1061349" y="378197"/>
                  </a:cubicBezTo>
                  <a:cubicBezTo>
                    <a:pt x="956927" y="321753"/>
                    <a:pt x="597798" y="251197"/>
                    <a:pt x="574515" y="225797"/>
                  </a:cubicBezTo>
                  <a:cubicBezTo>
                    <a:pt x="551232" y="200397"/>
                    <a:pt x="896249" y="233558"/>
                    <a:pt x="921649" y="225797"/>
                  </a:cubicBezTo>
                  <a:cubicBezTo>
                    <a:pt x="947049" y="218036"/>
                    <a:pt x="742437" y="199691"/>
                    <a:pt x="726915" y="179230"/>
                  </a:cubicBezTo>
                  <a:cubicBezTo>
                    <a:pt x="711393" y="158769"/>
                    <a:pt x="852504" y="114319"/>
                    <a:pt x="828515" y="103030"/>
                  </a:cubicBezTo>
                  <a:cubicBezTo>
                    <a:pt x="804526" y="91741"/>
                    <a:pt x="667649" y="86803"/>
                    <a:pt x="582982" y="111497"/>
                  </a:cubicBezTo>
                  <a:cubicBezTo>
                    <a:pt x="498315" y="136191"/>
                    <a:pt x="366376" y="214508"/>
                    <a:pt x="320515" y="251197"/>
                  </a:cubicBezTo>
                  <a:cubicBezTo>
                    <a:pt x="274654" y="287886"/>
                    <a:pt x="333215" y="297058"/>
                    <a:pt x="307815" y="331630"/>
                  </a:cubicBezTo>
                  <a:cubicBezTo>
                    <a:pt x="282415" y="366202"/>
                    <a:pt x="153298" y="491791"/>
                    <a:pt x="168115" y="458630"/>
                  </a:cubicBezTo>
                  <a:cubicBezTo>
                    <a:pt x="182932" y="425469"/>
                    <a:pt x="418587" y="175702"/>
                    <a:pt x="396715" y="132663"/>
                  </a:cubicBezTo>
                  <a:cubicBezTo>
                    <a:pt x="374843" y="89624"/>
                    <a:pt x="76393" y="207452"/>
                    <a:pt x="24182" y="217330"/>
                  </a:cubicBezTo>
                  <a:close/>
                </a:path>
              </a:pathLst>
            </a:custGeom>
            <a:solidFill>
              <a:schemeClr val="accent1">
                <a:alpha val="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6" name="フリーフォーム: 図形 245">
              <a:extLst>
                <a:ext uri="{FF2B5EF4-FFF2-40B4-BE49-F238E27FC236}">
                  <a16:creationId xmlns:a16="http://schemas.microsoft.com/office/drawing/2014/main" id="{16FF3625-1053-4178-81C4-7EA998FD4B30}"/>
                </a:ext>
              </a:extLst>
            </p:cNvPr>
            <p:cNvSpPr/>
            <p:nvPr/>
          </p:nvSpPr>
          <p:spPr>
            <a:xfrm>
              <a:off x="3585736" y="5543013"/>
              <a:ext cx="1469814" cy="815635"/>
            </a:xfrm>
            <a:custGeom>
              <a:avLst/>
              <a:gdLst>
                <a:gd name="connsiteX0" fmla="*/ 1049764 w 1469814"/>
                <a:gd name="connsiteY0" fmla="*/ 89437 h 815635"/>
                <a:gd name="connsiteX1" fmla="*/ 575631 w 1469814"/>
                <a:gd name="connsiteY1" fmla="*/ 152937 h 815635"/>
                <a:gd name="connsiteX2" fmla="*/ 785181 w 1469814"/>
                <a:gd name="connsiteY2" fmla="*/ 152937 h 815635"/>
                <a:gd name="connsiteX3" fmla="*/ 529064 w 1469814"/>
                <a:gd name="connsiteY3" fmla="*/ 205854 h 815635"/>
                <a:gd name="connsiteX4" fmla="*/ 848681 w 1469814"/>
                <a:gd name="connsiteY4" fmla="*/ 218554 h 815635"/>
                <a:gd name="connsiteX5" fmla="*/ 393597 w 1469814"/>
                <a:gd name="connsiteY5" fmla="*/ 332854 h 815635"/>
                <a:gd name="connsiteX6" fmla="*/ 812697 w 1469814"/>
                <a:gd name="connsiteY6" fmla="*/ 322270 h 815635"/>
                <a:gd name="connsiteX7" fmla="*/ 389364 w 1469814"/>
                <a:gd name="connsiteY7" fmla="*/ 472554 h 815635"/>
                <a:gd name="connsiteX8" fmla="*/ 751314 w 1469814"/>
                <a:gd name="connsiteY8" fmla="*/ 318037 h 815635"/>
                <a:gd name="connsiteX9" fmla="*/ 220031 w 1469814"/>
                <a:gd name="connsiteY9" fmla="*/ 508537 h 815635"/>
                <a:gd name="connsiteX10" fmla="*/ 249664 w 1469814"/>
                <a:gd name="connsiteY10" fmla="*/ 461970 h 815635"/>
                <a:gd name="connsiteX11" fmla="*/ 728031 w 1469814"/>
                <a:gd name="connsiteY11" fmla="*/ 815454 h 815635"/>
                <a:gd name="connsiteX12" fmla="*/ 270831 w 1469814"/>
                <a:gd name="connsiteY12" fmla="*/ 506420 h 815635"/>
                <a:gd name="connsiteX13" fmla="*/ 16831 w 1469814"/>
                <a:gd name="connsiteY13" fmla="*/ 243954 h 815635"/>
                <a:gd name="connsiteX14" fmla="*/ 23181 w 1469814"/>
                <a:gd name="connsiteY14" fmla="*/ 250304 h 815635"/>
                <a:gd name="connsiteX15" fmla="*/ 353381 w 1469814"/>
                <a:gd name="connsiteY15" fmla="*/ 434454 h 815635"/>
                <a:gd name="connsiteX16" fmla="*/ 112081 w 1469814"/>
                <a:gd name="connsiteY16" fmla="*/ 138120 h 815635"/>
                <a:gd name="connsiteX17" fmla="*/ 344914 w 1469814"/>
                <a:gd name="connsiteY17" fmla="*/ 216437 h 815635"/>
                <a:gd name="connsiteX18" fmla="*/ 14714 w 1469814"/>
                <a:gd name="connsiteY18" fmla="*/ 218554 h 815635"/>
                <a:gd name="connsiteX19" fmla="*/ 107847 w 1469814"/>
                <a:gd name="connsiteY19" fmla="*/ 210087 h 815635"/>
                <a:gd name="connsiteX20" fmla="*/ 543881 w 1469814"/>
                <a:gd name="connsiteY20" fmla="*/ 123304 h 815635"/>
                <a:gd name="connsiteX21" fmla="*/ 205214 w 1469814"/>
                <a:gd name="connsiteY21" fmla="*/ 125420 h 815635"/>
                <a:gd name="connsiteX22" fmla="*/ 810581 w 1469814"/>
                <a:gd name="connsiteY22" fmla="*/ 72504 h 815635"/>
                <a:gd name="connsiteX23" fmla="*/ 992614 w 1469814"/>
                <a:gd name="connsiteY23" fmla="*/ 537 h 815635"/>
                <a:gd name="connsiteX24" fmla="*/ 347031 w 1469814"/>
                <a:gd name="connsiteY24" fmla="*/ 112720 h 815635"/>
                <a:gd name="connsiteX25" fmla="*/ 1403247 w 1469814"/>
                <a:gd name="connsiteY25" fmla="*/ 114837 h 815635"/>
                <a:gd name="connsiteX26" fmla="*/ 1343981 w 1469814"/>
                <a:gd name="connsiteY26" fmla="*/ 136004 h 815635"/>
                <a:gd name="connsiteX27" fmla="*/ 1210631 w 1469814"/>
                <a:gd name="connsiteY27" fmla="*/ 140237 h 815635"/>
                <a:gd name="connsiteX28" fmla="*/ 1049764 w 1469814"/>
                <a:gd name="connsiteY28" fmla="*/ 89437 h 815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469814" h="815635">
                  <a:moveTo>
                    <a:pt x="1049764" y="89437"/>
                  </a:moveTo>
                  <a:cubicBezTo>
                    <a:pt x="943931" y="91554"/>
                    <a:pt x="619728" y="142354"/>
                    <a:pt x="575631" y="152937"/>
                  </a:cubicBezTo>
                  <a:cubicBezTo>
                    <a:pt x="531534" y="163520"/>
                    <a:pt x="792942" y="144118"/>
                    <a:pt x="785181" y="152937"/>
                  </a:cubicBezTo>
                  <a:cubicBezTo>
                    <a:pt x="777420" y="161756"/>
                    <a:pt x="518481" y="194918"/>
                    <a:pt x="529064" y="205854"/>
                  </a:cubicBezTo>
                  <a:cubicBezTo>
                    <a:pt x="539647" y="216790"/>
                    <a:pt x="871259" y="197387"/>
                    <a:pt x="848681" y="218554"/>
                  </a:cubicBezTo>
                  <a:cubicBezTo>
                    <a:pt x="826103" y="239721"/>
                    <a:pt x="399594" y="315568"/>
                    <a:pt x="393597" y="332854"/>
                  </a:cubicBezTo>
                  <a:cubicBezTo>
                    <a:pt x="387600" y="350140"/>
                    <a:pt x="813402" y="298987"/>
                    <a:pt x="812697" y="322270"/>
                  </a:cubicBezTo>
                  <a:cubicBezTo>
                    <a:pt x="811991" y="345553"/>
                    <a:pt x="399594" y="473259"/>
                    <a:pt x="389364" y="472554"/>
                  </a:cubicBezTo>
                  <a:cubicBezTo>
                    <a:pt x="379134" y="471849"/>
                    <a:pt x="779536" y="312040"/>
                    <a:pt x="751314" y="318037"/>
                  </a:cubicBezTo>
                  <a:cubicBezTo>
                    <a:pt x="723092" y="324034"/>
                    <a:pt x="303639" y="484548"/>
                    <a:pt x="220031" y="508537"/>
                  </a:cubicBezTo>
                  <a:cubicBezTo>
                    <a:pt x="136423" y="532526"/>
                    <a:pt x="164997" y="410817"/>
                    <a:pt x="249664" y="461970"/>
                  </a:cubicBezTo>
                  <a:cubicBezTo>
                    <a:pt x="334331" y="513123"/>
                    <a:pt x="724503" y="808046"/>
                    <a:pt x="728031" y="815454"/>
                  </a:cubicBezTo>
                  <a:cubicBezTo>
                    <a:pt x="731559" y="822862"/>
                    <a:pt x="389364" y="601670"/>
                    <a:pt x="270831" y="506420"/>
                  </a:cubicBezTo>
                  <a:cubicBezTo>
                    <a:pt x="152298" y="411170"/>
                    <a:pt x="58106" y="286640"/>
                    <a:pt x="16831" y="243954"/>
                  </a:cubicBezTo>
                  <a:cubicBezTo>
                    <a:pt x="-24444" y="201268"/>
                    <a:pt x="23181" y="250304"/>
                    <a:pt x="23181" y="250304"/>
                  </a:cubicBezTo>
                  <a:cubicBezTo>
                    <a:pt x="79273" y="282054"/>
                    <a:pt x="338564" y="453151"/>
                    <a:pt x="353381" y="434454"/>
                  </a:cubicBezTo>
                  <a:cubicBezTo>
                    <a:pt x="368198" y="415757"/>
                    <a:pt x="113492" y="174456"/>
                    <a:pt x="112081" y="138120"/>
                  </a:cubicBezTo>
                  <a:cubicBezTo>
                    <a:pt x="110670" y="101784"/>
                    <a:pt x="361142" y="203031"/>
                    <a:pt x="344914" y="216437"/>
                  </a:cubicBezTo>
                  <a:cubicBezTo>
                    <a:pt x="328686" y="229843"/>
                    <a:pt x="14714" y="218554"/>
                    <a:pt x="14714" y="218554"/>
                  </a:cubicBezTo>
                  <a:cubicBezTo>
                    <a:pt x="-24797" y="217496"/>
                    <a:pt x="19652" y="225962"/>
                    <a:pt x="107847" y="210087"/>
                  </a:cubicBezTo>
                  <a:cubicBezTo>
                    <a:pt x="196042" y="194212"/>
                    <a:pt x="527653" y="137415"/>
                    <a:pt x="543881" y="123304"/>
                  </a:cubicBezTo>
                  <a:cubicBezTo>
                    <a:pt x="560109" y="109193"/>
                    <a:pt x="160764" y="133887"/>
                    <a:pt x="205214" y="125420"/>
                  </a:cubicBezTo>
                  <a:cubicBezTo>
                    <a:pt x="249664" y="116953"/>
                    <a:pt x="679348" y="93318"/>
                    <a:pt x="810581" y="72504"/>
                  </a:cubicBezTo>
                  <a:cubicBezTo>
                    <a:pt x="941814" y="51690"/>
                    <a:pt x="1069872" y="-6166"/>
                    <a:pt x="992614" y="537"/>
                  </a:cubicBezTo>
                  <a:cubicBezTo>
                    <a:pt x="915356" y="7240"/>
                    <a:pt x="278592" y="93670"/>
                    <a:pt x="347031" y="112720"/>
                  </a:cubicBezTo>
                  <a:cubicBezTo>
                    <a:pt x="415470" y="131770"/>
                    <a:pt x="1237089" y="110956"/>
                    <a:pt x="1403247" y="114837"/>
                  </a:cubicBezTo>
                  <a:cubicBezTo>
                    <a:pt x="1569405" y="118718"/>
                    <a:pt x="1376084" y="131771"/>
                    <a:pt x="1343981" y="136004"/>
                  </a:cubicBezTo>
                  <a:cubicBezTo>
                    <a:pt x="1311878" y="140237"/>
                    <a:pt x="1254375" y="146940"/>
                    <a:pt x="1210631" y="140237"/>
                  </a:cubicBezTo>
                  <a:cubicBezTo>
                    <a:pt x="1166887" y="133534"/>
                    <a:pt x="1155597" y="87320"/>
                    <a:pt x="1049764" y="89437"/>
                  </a:cubicBezTo>
                  <a:close/>
                </a:path>
              </a:pathLst>
            </a:custGeom>
            <a:solidFill>
              <a:schemeClr val="accent1">
                <a:alpha val="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7" name="フリーフォーム: 図形 246">
              <a:extLst>
                <a:ext uri="{FF2B5EF4-FFF2-40B4-BE49-F238E27FC236}">
                  <a16:creationId xmlns:a16="http://schemas.microsoft.com/office/drawing/2014/main" id="{8D61FF7C-2A5E-44F9-91A9-824E742123B4}"/>
                </a:ext>
              </a:extLst>
            </p:cNvPr>
            <p:cNvSpPr/>
            <p:nvPr/>
          </p:nvSpPr>
          <p:spPr>
            <a:xfrm>
              <a:off x="3548259" y="5652985"/>
              <a:ext cx="1418433" cy="601368"/>
            </a:xfrm>
            <a:custGeom>
              <a:avLst/>
              <a:gdLst>
                <a:gd name="connsiteX0" fmla="*/ 318891 w 1418433"/>
                <a:gd name="connsiteY0" fmla="*/ 290615 h 601368"/>
                <a:gd name="connsiteX1" fmla="*/ 399324 w 1418433"/>
                <a:gd name="connsiteY1" fmla="*/ 284265 h 601368"/>
                <a:gd name="connsiteX2" fmla="*/ 598291 w 1418433"/>
                <a:gd name="connsiteY2" fmla="*/ 250398 h 601368"/>
                <a:gd name="connsiteX3" fmla="*/ 509391 w 1418433"/>
                <a:gd name="connsiteY3" fmla="*/ 250398 h 601368"/>
                <a:gd name="connsiteX4" fmla="*/ 763391 w 1418433"/>
                <a:gd name="connsiteY4" fmla="*/ 227115 h 601368"/>
                <a:gd name="connsiteX5" fmla="*/ 746458 w 1418433"/>
                <a:gd name="connsiteY5" fmla="*/ 239815 h 601368"/>
                <a:gd name="connsiteX6" fmla="*/ 820541 w 1418433"/>
                <a:gd name="connsiteY6" fmla="*/ 220765 h 601368"/>
                <a:gd name="connsiteX7" fmla="*/ 575008 w 1418433"/>
                <a:gd name="connsiteY7" fmla="*/ 161498 h 601368"/>
                <a:gd name="connsiteX8" fmla="*/ 1222708 w 1418433"/>
                <a:gd name="connsiteY8" fmla="*/ 208065 h 601368"/>
                <a:gd name="connsiteX9" fmla="*/ 949658 w 1418433"/>
                <a:gd name="connsiteY9" fmla="*/ 176315 h 601368"/>
                <a:gd name="connsiteX10" fmla="*/ 1237524 w 1418433"/>
                <a:gd name="connsiteY10" fmla="*/ 263098 h 601368"/>
                <a:gd name="connsiteX11" fmla="*/ 1404741 w 1418433"/>
                <a:gd name="connsiteY11" fmla="*/ 531915 h 601368"/>
                <a:gd name="connsiteX12" fmla="*/ 1396274 w 1418433"/>
                <a:gd name="connsiteY12" fmla="*/ 591182 h 601368"/>
                <a:gd name="connsiteX13" fmla="*/ 1296791 w 1418433"/>
                <a:gd name="connsiteY13" fmla="*/ 364698 h 601368"/>
                <a:gd name="connsiteX14" fmla="*/ 939074 w 1418433"/>
                <a:gd name="connsiteY14" fmla="*/ 208065 h 601368"/>
                <a:gd name="connsiteX15" fmla="*/ 809958 w 1418433"/>
                <a:gd name="connsiteY15" fmla="*/ 244048 h 601368"/>
                <a:gd name="connsiteX16" fmla="*/ 833241 w 1418433"/>
                <a:gd name="connsiteY16" fmla="*/ 269448 h 601368"/>
                <a:gd name="connsiteX17" fmla="*/ 541141 w 1418433"/>
                <a:gd name="connsiteY17" fmla="*/ 375282 h 601368"/>
                <a:gd name="connsiteX18" fmla="*/ 403558 w 1418433"/>
                <a:gd name="connsiteY18" fmla="*/ 445132 h 601368"/>
                <a:gd name="connsiteX19" fmla="*/ 321008 w 1418433"/>
                <a:gd name="connsiteY19" fmla="*/ 362582 h 601368"/>
                <a:gd name="connsiteX20" fmla="*/ 1391 w 1418433"/>
                <a:gd name="connsiteY20" fmla="*/ 2748 h 601368"/>
                <a:gd name="connsiteX21" fmla="*/ 213058 w 1418433"/>
                <a:gd name="connsiteY21" fmla="*/ 208065 h 601368"/>
                <a:gd name="connsiteX22" fmla="*/ 412024 w 1418433"/>
                <a:gd name="connsiteY22" fmla="*/ 417615 h 601368"/>
                <a:gd name="connsiteX23" fmla="*/ 318891 w 1418433"/>
                <a:gd name="connsiteY23" fmla="*/ 290615 h 601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418433" h="601368">
                  <a:moveTo>
                    <a:pt x="318891" y="290615"/>
                  </a:moveTo>
                  <a:cubicBezTo>
                    <a:pt x="316774" y="268390"/>
                    <a:pt x="352757" y="290968"/>
                    <a:pt x="399324" y="284265"/>
                  </a:cubicBezTo>
                  <a:cubicBezTo>
                    <a:pt x="445891" y="277562"/>
                    <a:pt x="579947" y="256042"/>
                    <a:pt x="598291" y="250398"/>
                  </a:cubicBezTo>
                  <a:cubicBezTo>
                    <a:pt x="616636" y="244753"/>
                    <a:pt x="481874" y="254278"/>
                    <a:pt x="509391" y="250398"/>
                  </a:cubicBezTo>
                  <a:cubicBezTo>
                    <a:pt x="536908" y="246518"/>
                    <a:pt x="723880" y="228879"/>
                    <a:pt x="763391" y="227115"/>
                  </a:cubicBezTo>
                  <a:cubicBezTo>
                    <a:pt x="802902" y="225351"/>
                    <a:pt x="736933" y="240873"/>
                    <a:pt x="746458" y="239815"/>
                  </a:cubicBezTo>
                  <a:cubicBezTo>
                    <a:pt x="755983" y="238757"/>
                    <a:pt x="849116" y="233818"/>
                    <a:pt x="820541" y="220765"/>
                  </a:cubicBezTo>
                  <a:cubicBezTo>
                    <a:pt x="791966" y="207712"/>
                    <a:pt x="507980" y="163615"/>
                    <a:pt x="575008" y="161498"/>
                  </a:cubicBezTo>
                  <a:cubicBezTo>
                    <a:pt x="642036" y="159381"/>
                    <a:pt x="1160266" y="205596"/>
                    <a:pt x="1222708" y="208065"/>
                  </a:cubicBezTo>
                  <a:cubicBezTo>
                    <a:pt x="1285150" y="210534"/>
                    <a:pt x="947189" y="167143"/>
                    <a:pt x="949658" y="176315"/>
                  </a:cubicBezTo>
                  <a:cubicBezTo>
                    <a:pt x="952127" y="185487"/>
                    <a:pt x="1161677" y="203831"/>
                    <a:pt x="1237524" y="263098"/>
                  </a:cubicBezTo>
                  <a:cubicBezTo>
                    <a:pt x="1313371" y="322365"/>
                    <a:pt x="1378283" y="477234"/>
                    <a:pt x="1404741" y="531915"/>
                  </a:cubicBezTo>
                  <a:cubicBezTo>
                    <a:pt x="1431199" y="586596"/>
                    <a:pt x="1414266" y="619052"/>
                    <a:pt x="1396274" y="591182"/>
                  </a:cubicBezTo>
                  <a:cubicBezTo>
                    <a:pt x="1378282" y="563312"/>
                    <a:pt x="1372991" y="428551"/>
                    <a:pt x="1296791" y="364698"/>
                  </a:cubicBezTo>
                  <a:cubicBezTo>
                    <a:pt x="1220591" y="300845"/>
                    <a:pt x="1020213" y="228173"/>
                    <a:pt x="939074" y="208065"/>
                  </a:cubicBezTo>
                  <a:cubicBezTo>
                    <a:pt x="857935" y="187957"/>
                    <a:pt x="827597" y="233818"/>
                    <a:pt x="809958" y="244048"/>
                  </a:cubicBezTo>
                  <a:cubicBezTo>
                    <a:pt x="792319" y="254278"/>
                    <a:pt x="878044" y="247576"/>
                    <a:pt x="833241" y="269448"/>
                  </a:cubicBezTo>
                  <a:cubicBezTo>
                    <a:pt x="788438" y="291320"/>
                    <a:pt x="612755" y="346001"/>
                    <a:pt x="541141" y="375282"/>
                  </a:cubicBezTo>
                  <a:cubicBezTo>
                    <a:pt x="469527" y="404563"/>
                    <a:pt x="440247" y="447249"/>
                    <a:pt x="403558" y="445132"/>
                  </a:cubicBezTo>
                  <a:cubicBezTo>
                    <a:pt x="366869" y="443015"/>
                    <a:pt x="388036" y="436313"/>
                    <a:pt x="321008" y="362582"/>
                  </a:cubicBezTo>
                  <a:cubicBezTo>
                    <a:pt x="253980" y="288851"/>
                    <a:pt x="19383" y="28501"/>
                    <a:pt x="1391" y="2748"/>
                  </a:cubicBezTo>
                  <a:cubicBezTo>
                    <a:pt x="-16601" y="-23005"/>
                    <a:pt x="144619" y="138921"/>
                    <a:pt x="213058" y="208065"/>
                  </a:cubicBezTo>
                  <a:cubicBezTo>
                    <a:pt x="281497" y="277209"/>
                    <a:pt x="393680" y="401035"/>
                    <a:pt x="412024" y="417615"/>
                  </a:cubicBezTo>
                  <a:cubicBezTo>
                    <a:pt x="430368" y="434196"/>
                    <a:pt x="321008" y="312840"/>
                    <a:pt x="318891" y="290615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8" name="フリーフォーム: 図形 247">
              <a:extLst>
                <a:ext uri="{FF2B5EF4-FFF2-40B4-BE49-F238E27FC236}">
                  <a16:creationId xmlns:a16="http://schemas.microsoft.com/office/drawing/2014/main" id="{B644AA03-2B4B-43EE-8162-B2E4B65503BD}"/>
                </a:ext>
              </a:extLst>
            </p:cNvPr>
            <p:cNvSpPr/>
            <p:nvPr/>
          </p:nvSpPr>
          <p:spPr>
            <a:xfrm>
              <a:off x="3778566" y="5813510"/>
              <a:ext cx="747390" cy="227474"/>
            </a:xfrm>
            <a:custGeom>
              <a:avLst/>
              <a:gdLst>
                <a:gd name="connsiteX0" fmla="*/ 746867 w 747390"/>
                <a:gd name="connsiteY0" fmla="*/ 32723 h 227474"/>
                <a:gd name="connsiteX1" fmla="*/ 260034 w 747390"/>
                <a:gd name="connsiteY1" fmla="*/ 117390 h 227474"/>
                <a:gd name="connsiteX2" fmla="*/ 530967 w 747390"/>
                <a:gd name="connsiteY2" fmla="*/ 117390 h 227474"/>
                <a:gd name="connsiteX3" fmla="*/ 103401 w 747390"/>
                <a:gd name="connsiteY3" fmla="*/ 227457 h 227474"/>
                <a:gd name="connsiteX4" fmla="*/ 260034 w 747390"/>
                <a:gd name="connsiteY4" fmla="*/ 125857 h 227474"/>
                <a:gd name="connsiteX5" fmla="*/ 73767 w 747390"/>
                <a:gd name="connsiteY5" fmla="*/ 130090 h 227474"/>
                <a:gd name="connsiteX6" fmla="*/ 6034 w 747390"/>
                <a:gd name="connsiteY6" fmla="*/ 125857 h 227474"/>
                <a:gd name="connsiteX7" fmla="*/ 213467 w 747390"/>
                <a:gd name="connsiteY7" fmla="*/ 163957 h 227474"/>
                <a:gd name="connsiteX8" fmla="*/ 18734 w 747390"/>
                <a:gd name="connsiteY8" fmla="*/ 53890 h 227474"/>
                <a:gd name="connsiteX9" fmla="*/ 425134 w 747390"/>
                <a:gd name="connsiteY9" fmla="*/ 62357 h 227474"/>
                <a:gd name="connsiteX10" fmla="*/ 149967 w 747390"/>
                <a:gd name="connsiteY10" fmla="*/ 3090 h 227474"/>
                <a:gd name="connsiteX11" fmla="*/ 746867 w 747390"/>
                <a:gd name="connsiteY11" fmla="*/ 32723 h 227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47390" h="227474">
                  <a:moveTo>
                    <a:pt x="746867" y="32723"/>
                  </a:moveTo>
                  <a:cubicBezTo>
                    <a:pt x="765211" y="51773"/>
                    <a:pt x="296017" y="103279"/>
                    <a:pt x="260034" y="117390"/>
                  </a:cubicBezTo>
                  <a:cubicBezTo>
                    <a:pt x="224051" y="131501"/>
                    <a:pt x="557072" y="99046"/>
                    <a:pt x="530967" y="117390"/>
                  </a:cubicBezTo>
                  <a:cubicBezTo>
                    <a:pt x="504861" y="135735"/>
                    <a:pt x="148556" y="226046"/>
                    <a:pt x="103401" y="227457"/>
                  </a:cubicBezTo>
                  <a:cubicBezTo>
                    <a:pt x="58246" y="228868"/>
                    <a:pt x="264973" y="142085"/>
                    <a:pt x="260034" y="125857"/>
                  </a:cubicBezTo>
                  <a:cubicBezTo>
                    <a:pt x="255095" y="109629"/>
                    <a:pt x="116100" y="130090"/>
                    <a:pt x="73767" y="130090"/>
                  </a:cubicBezTo>
                  <a:cubicBezTo>
                    <a:pt x="31434" y="130090"/>
                    <a:pt x="-17249" y="120213"/>
                    <a:pt x="6034" y="125857"/>
                  </a:cubicBezTo>
                  <a:cubicBezTo>
                    <a:pt x="29317" y="131501"/>
                    <a:pt x="211350" y="175951"/>
                    <a:pt x="213467" y="163957"/>
                  </a:cubicBezTo>
                  <a:cubicBezTo>
                    <a:pt x="215584" y="151963"/>
                    <a:pt x="-16544" y="70823"/>
                    <a:pt x="18734" y="53890"/>
                  </a:cubicBezTo>
                  <a:cubicBezTo>
                    <a:pt x="54012" y="36957"/>
                    <a:pt x="403262" y="70824"/>
                    <a:pt x="425134" y="62357"/>
                  </a:cubicBezTo>
                  <a:cubicBezTo>
                    <a:pt x="447006" y="53890"/>
                    <a:pt x="99873" y="14379"/>
                    <a:pt x="149967" y="3090"/>
                  </a:cubicBezTo>
                  <a:cubicBezTo>
                    <a:pt x="200061" y="-8199"/>
                    <a:pt x="728523" y="13673"/>
                    <a:pt x="746867" y="32723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9" name="フリーフォーム: 図形 248">
              <a:extLst>
                <a:ext uri="{FF2B5EF4-FFF2-40B4-BE49-F238E27FC236}">
                  <a16:creationId xmlns:a16="http://schemas.microsoft.com/office/drawing/2014/main" id="{0B881C78-79DF-49CB-BA6D-B95A3BB17B47}"/>
                </a:ext>
              </a:extLst>
            </p:cNvPr>
            <p:cNvSpPr/>
            <p:nvPr/>
          </p:nvSpPr>
          <p:spPr>
            <a:xfrm>
              <a:off x="3999827" y="5703042"/>
              <a:ext cx="1127004" cy="575351"/>
            </a:xfrm>
            <a:custGeom>
              <a:avLst/>
              <a:gdLst>
                <a:gd name="connsiteX0" fmla="*/ 55706 w 1127004"/>
                <a:gd name="connsiteY0" fmla="*/ 24658 h 575351"/>
                <a:gd name="connsiteX1" fmla="*/ 368973 w 1127004"/>
                <a:gd name="connsiteY1" fmla="*/ 54291 h 575351"/>
                <a:gd name="connsiteX2" fmla="*/ 817706 w 1127004"/>
                <a:gd name="connsiteY2" fmla="*/ 134725 h 575351"/>
                <a:gd name="connsiteX3" fmla="*/ 673 w 1127004"/>
                <a:gd name="connsiteY3" fmla="*/ 66991 h 575351"/>
                <a:gd name="connsiteX4" fmla="*/ 978573 w 1127004"/>
                <a:gd name="connsiteY4" fmla="*/ 236325 h 575351"/>
                <a:gd name="connsiteX5" fmla="*/ 1067473 w 1127004"/>
                <a:gd name="connsiteY5" fmla="*/ 270191 h 575351"/>
                <a:gd name="connsiteX6" fmla="*/ 893906 w 1127004"/>
                <a:gd name="connsiteY6" fmla="*/ 172825 h 575351"/>
                <a:gd name="connsiteX7" fmla="*/ 1126740 w 1127004"/>
                <a:gd name="connsiteY7" fmla="*/ 574991 h 575351"/>
                <a:gd name="connsiteX8" fmla="*/ 838873 w 1127004"/>
                <a:gd name="connsiteY8" fmla="*/ 92391 h 575351"/>
                <a:gd name="connsiteX9" fmla="*/ 474806 w 1127004"/>
                <a:gd name="connsiteY9" fmla="*/ 3491 h 575351"/>
                <a:gd name="connsiteX10" fmla="*/ 55706 w 1127004"/>
                <a:gd name="connsiteY10" fmla="*/ 24658 h 575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27004" h="575351">
                  <a:moveTo>
                    <a:pt x="55706" y="24658"/>
                  </a:moveTo>
                  <a:cubicBezTo>
                    <a:pt x="38067" y="33125"/>
                    <a:pt x="241973" y="35947"/>
                    <a:pt x="368973" y="54291"/>
                  </a:cubicBezTo>
                  <a:cubicBezTo>
                    <a:pt x="495973" y="72635"/>
                    <a:pt x="879089" y="132608"/>
                    <a:pt x="817706" y="134725"/>
                  </a:cubicBezTo>
                  <a:cubicBezTo>
                    <a:pt x="756323" y="136842"/>
                    <a:pt x="-26138" y="50058"/>
                    <a:pt x="673" y="66991"/>
                  </a:cubicBezTo>
                  <a:cubicBezTo>
                    <a:pt x="27484" y="83924"/>
                    <a:pt x="800773" y="202458"/>
                    <a:pt x="978573" y="236325"/>
                  </a:cubicBezTo>
                  <a:cubicBezTo>
                    <a:pt x="1156373" y="270192"/>
                    <a:pt x="1081584" y="280774"/>
                    <a:pt x="1067473" y="270191"/>
                  </a:cubicBezTo>
                  <a:cubicBezTo>
                    <a:pt x="1053362" y="259608"/>
                    <a:pt x="884028" y="122025"/>
                    <a:pt x="893906" y="172825"/>
                  </a:cubicBezTo>
                  <a:cubicBezTo>
                    <a:pt x="903784" y="223625"/>
                    <a:pt x="1135912" y="588397"/>
                    <a:pt x="1126740" y="574991"/>
                  </a:cubicBezTo>
                  <a:cubicBezTo>
                    <a:pt x="1117568" y="561585"/>
                    <a:pt x="947529" y="187641"/>
                    <a:pt x="838873" y="92391"/>
                  </a:cubicBezTo>
                  <a:cubicBezTo>
                    <a:pt x="730217" y="-2859"/>
                    <a:pt x="601806" y="16191"/>
                    <a:pt x="474806" y="3491"/>
                  </a:cubicBezTo>
                  <a:cubicBezTo>
                    <a:pt x="347806" y="-9209"/>
                    <a:pt x="73345" y="16191"/>
                    <a:pt x="55706" y="24658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0" name="フリーフォーム: 図形 249">
              <a:extLst>
                <a:ext uri="{FF2B5EF4-FFF2-40B4-BE49-F238E27FC236}">
                  <a16:creationId xmlns:a16="http://schemas.microsoft.com/office/drawing/2014/main" id="{20F73CEB-ED0E-4ECF-A5E6-AE54C42DB438}"/>
                </a:ext>
              </a:extLst>
            </p:cNvPr>
            <p:cNvSpPr/>
            <p:nvPr/>
          </p:nvSpPr>
          <p:spPr>
            <a:xfrm>
              <a:off x="3924786" y="6172585"/>
              <a:ext cx="1095632" cy="485297"/>
            </a:xfrm>
            <a:custGeom>
              <a:avLst/>
              <a:gdLst>
                <a:gd name="connsiteX0" fmla="*/ 103231 w 1095632"/>
                <a:gd name="connsiteY0" fmla="*/ 251498 h 485297"/>
                <a:gd name="connsiteX1" fmla="*/ 164614 w 1095632"/>
                <a:gd name="connsiteY1" fmla="*/ 251498 h 485297"/>
                <a:gd name="connsiteX2" fmla="*/ 710714 w 1095632"/>
                <a:gd name="connsiteY2" fmla="*/ 230332 h 485297"/>
                <a:gd name="connsiteX3" fmla="*/ 374164 w 1095632"/>
                <a:gd name="connsiteY3" fmla="*/ 215515 h 485297"/>
                <a:gd name="connsiteX4" fmla="*/ 911797 w 1095632"/>
                <a:gd name="connsiteY4" fmla="*/ 126615 h 485297"/>
                <a:gd name="connsiteX5" fmla="*/ 598531 w 1095632"/>
                <a:gd name="connsiteY5" fmla="*/ 156248 h 485297"/>
                <a:gd name="connsiteX6" fmla="*/ 1079014 w 1095632"/>
                <a:gd name="connsiteY6" fmla="*/ 1732 h 485297"/>
                <a:gd name="connsiteX7" fmla="*/ 954131 w 1095632"/>
                <a:gd name="connsiteY7" fmla="*/ 96982 h 485297"/>
                <a:gd name="connsiteX8" fmla="*/ 651447 w 1095632"/>
                <a:gd name="connsiteY8" fmla="*/ 437765 h 485297"/>
                <a:gd name="connsiteX9" fmla="*/ 695897 w 1095632"/>
                <a:gd name="connsiteY9" fmla="*/ 336165 h 485297"/>
                <a:gd name="connsiteX10" fmla="*/ 535031 w 1095632"/>
                <a:gd name="connsiteY10" fmla="*/ 480098 h 485297"/>
                <a:gd name="connsiteX11" fmla="*/ 357231 w 1095632"/>
                <a:gd name="connsiteY11" fmla="*/ 444115 h 485297"/>
                <a:gd name="connsiteX12" fmla="*/ 5864 w 1095632"/>
                <a:gd name="connsiteY12" fmla="*/ 353098 h 485297"/>
                <a:gd name="connsiteX13" fmla="*/ 672614 w 1095632"/>
                <a:gd name="connsiteY13" fmla="*/ 412365 h 485297"/>
                <a:gd name="connsiteX14" fmla="*/ 69364 w 1095632"/>
                <a:gd name="connsiteY14" fmla="*/ 300182 h 485297"/>
                <a:gd name="connsiteX15" fmla="*/ 202714 w 1095632"/>
                <a:gd name="connsiteY15" fmla="*/ 295948 h 485297"/>
                <a:gd name="connsiteX16" fmla="*/ 103231 w 1095632"/>
                <a:gd name="connsiteY16" fmla="*/ 251498 h 485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095632" h="485297">
                  <a:moveTo>
                    <a:pt x="103231" y="251498"/>
                  </a:moveTo>
                  <a:lnTo>
                    <a:pt x="164614" y="251498"/>
                  </a:lnTo>
                  <a:lnTo>
                    <a:pt x="710714" y="230332"/>
                  </a:lnTo>
                  <a:cubicBezTo>
                    <a:pt x="745639" y="224335"/>
                    <a:pt x="340650" y="232801"/>
                    <a:pt x="374164" y="215515"/>
                  </a:cubicBezTo>
                  <a:cubicBezTo>
                    <a:pt x="407678" y="198229"/>
                    <a:pt x="874403" y="136493"/>
                    <a:pt x="911797" y="126615"/>
                  </a:cubicBezTo>
                  <a:cubicBezTo>
                    <a:pt x="949192" y="116737"/>
                    <a:pt x="570662" y="177062"/>
                    <a:pt x="598531" y="156248"/>
                  </a:cubicBezTo>
                  <a:cubicBezTo>
                    <a:pt x="626400" y="135434"/>
                    <a:pt x="1019747" y="11610"/>
                    <a:pt x="1079014" y="1732"/>
                  </a:cubicBezTo>
                  <a:cubicBezTo>
                    <a:pt x="1138281" y="-8146"/>
                    <a:pt x="1025392" y="24310"/>
                    <a:pt x="954131" y="96982"/>
                  </a:cubicBezTo>
                  <a:cubicBezTo>
                    <a:pt x="882870" y="169654"/>
                    <a:pt x="694486" y="397901"/>
                    <a:pt x="651447" y="437765"/>
                  </a:cubicBezTo>
                  <a:cubicBezTo>
                    <a:pt x="608408" y="477629"/>
                    <a:pt x="715300" y="329110"/>
                    <a:pt x="695897" y="336165"/>
                  </a:cubicBezTo>
                  <a:cubicBezTo>
                    <a:pt x="676494" y="343220"/>
                    <a:pt x="591475" y="462106"/>
                    <a:pt x="535031" y="480098"/>
                  </a:cubicBezTo>
                  <a:cubicBezTo>
                    <a:pt x="478587" y="498090"/>
                    <a:pt x="445426" y="465282"/>
                    <a:pt x="357231" y="444115"/>
                  </a:cubicBezTo>
                  <a:cubicBezTo>
                    <a:pt x="269037" y="422948"/>
                    <a:pt x="-46700" y="358390"/>
                    <a:pt x="5864" y="353098"/>
                  </a:cubicBezTo>
                  <a:cubicBezTo>
                    <a:pt x="58428" y="347806"/>
                    <a:pt x="662031" y="421184"/>
                    <a:pt x="672614" y="412365"/>
                  </a:cubicBezTo>
                  <a:cubicBezTo>
                    <a:pt x="683197" y="403546"/>
                    <a:pt x="147681" y="319585"/>
                    <a:pt x="69364" y="300182"/>
                  </a:cubicBezTo>
                  <a:cubicBezTo>
                    <a:pt x="-8953" y="280779"/>
                    <a:pt x="195659" y="296654"/>
                    <a:pt x="202714" y="295948"/>
                  </a:cubicBezTo>
                  <a:cubicBezTo>
                    <a:pt x="209769" y="295242"/>
                    <a:pt x="160733" y="295595"/>
                    <a:pt x="103231" y="251498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1" name="フリーフォーム: 図形 250">
              <a:extLst>
                <a:ext uri="{FF2B5EF4-FFF2-40B4-BE49-F238E27FC236}">
                  <a16:creationId xmlns:a16="http://schemas.microsoft.com/office/drawing/2014/main" id="{4E6C8CDA-A4B2-4F6B-9AC0-2B6AAA78FC66}"/>
                </a:ext>
              </a:extLst>
            </p:cNvPr>
            <p:cNvSpPr/>
            <p:nvPr/>
          </p:nvSpPr>
          <p:spPr>
            <a:xfrm>
              <a:off x="5661115" y="5933006"/>
              <a:ext cx="1201222" cy="853289"/>
            </a:xfrm>
            <a:custGeom>
              <a:avLst/>
              <a:gdLst>
                <a:gd name="connsiteX0" fmla="*/ 968285 w 1201222"/>
                <a:gd name="connsiteY0" fmla="*/ 23294 h 853289"/>
                <a:gd name="connsiteX1" fmla="*/ 1179952 w 1201222"/>
                <a:gd name="connsiteY1" fmla="*/ 340794 h 853289"/>
                <a:gd name="connsiteX2" fmla="*/ 1103752 w 1201222"/>
                <a:gd name="connsiteY2" fmla="*/ 330211 h 853289"/>
                <a:gd name="connsiteX3" fmla="*/ 1167252 w 1201222"/>
                <a:gd name="connsiteY3" fmla="*/ 425461 h 853289"/>
                <a:gd name="connsiteX4" fmla="*/ 991568 w 1201222"/>
                <a:gd name="connsiteY4" fmla="*/ 338677 h 853289"/>
                <a:gd name="connsiteX5" fmla="*/ 1038135 w 1201222"/>
                <a:gd name="connsiteY5" fmla="*/ 476261 h 853289"/>
                <a:gd name="connsiteX6" fmla="*/ 932302 w 1201222"/>
                <a:gd name="connsiteY6" fmla="*/ 427577 h 853289"/>
                <a:gd name="connsiteX7" fmla="*/ 1019085 w 1201222"/>
                <a:gd name="connsiteY7" fmla="*/ 575744 h 853289"/>
                <a:gd name="connsiteX8" fmla="*/ 953468 w 1201222"/>
                <a:gd name="connsiteY8" fmla="*/ 569394 h 853289"/>
                <a:gd name="connsiteX9" fmla="*/ 657135 w 1201222"/>
                <a:gd name="connsiteY9" fmla="*/ 588444 h 853289"/>
                <a:gd name="connsiteX10" fmla="*/ 627502 w 1201222"/>
                <a:gd name="connsiteY10" fmla="*/ 579977 h 853289"/>
                <a:gd name="connsiteX11" fmla="*/ 976752 w 1201222"/>
                <a:gd name="connsiteY11" fmla="*/ 584211 h 853289"/>
                <a:gd name="connsiteX12" fmla="*/ 420068 w 1201222"/>
                <a:gd name="connsiteY12" fmla="*/ 592677 h 853289"/>
                <a:gd name="connsiteX13" fmla="*/ 1201118 w 1201222"/>
                <a:gd name="connsiteY13" fmla="*/ 728144 h 853289"/>
                <a:gd name="connsiteX14" fmla="*/ 479335 w 1201222"/>
                <a:gd name="connsiteY14" fmla="*/ 609611 h 853289"/>
                <a:gd name="connsiteX15" fmla="*/ 987335 w 1201222"/>
                <a:gd name="connsiteY15" fmla="*/ 838211 h 853289"/>
                <a:gd name="connsiteX16" fmla="*/ 691002 w 1201222"/>
                <a:gd name="connsiteY16" fmla="*/ 806461 h 853289"/>
                <a:gd name="connsiteX17" fmla="*/ 758735 w 1201222"/>
                <a:gd name="connsiteY17" fmla="*/ 853027 h 853289"/>
                <a:gd name="connsiteX18" fmla="*/ 496268 w 1201222"/>
                <a:gd name="connsiteY18" fmla="*/ 781061 h 853289"/>
                <a:gd name="connsiteX19" fmla="*/ 335402 w 1201222"/>
                <a:gd name="connsiteY19" fmla="*/ 575744 h 853289"/>
                <a:gd name="connsiteX20" fmla="*/ 968 w 1201222"/>
                <a:gd name="connsiteY20" fmla="*/ 11 h 853289"/>
                <a:gd name="connsiteX21" fmla="*/ 231685 w 1201222"/>
                <a:gd name="connsiteY21" fmla="*/ 558811 h 853289"/>
                <a:gd name="connsiteX22" fmla="*/ 172418 w 1201222"/>
                <a:gd name="connsiteY22" fmla="*/ 306927 h 853289"/>
                <a:gd name="connsiteX23" fmla="*/ 549185 w 1201222"/>
                <a:gd name="connsiteY23" fmla="*/ 582094 h 853289"/>
                <a:gd name="connsiteX24" fmla="*/ 544952 w 1201222"/>
                <a:gd name="connsiteY24" fmla="*/ 423344 h 853289"/>
                <a:gd name="connsiteX25" fmla="*/ 760852 w 1201222"/>
                <a:gd name="connsiteY25" fmla="*/ 431811 h 853289"/>
                <a:gd name="connsiteX26" fmla="*/ 576702 w 1201222"/>
                <a:gd name="connsiteY26" fmla="*/ 436044 h 853289"/>
                <a:gd name="connsiteX27" fmla="*/ 1095285 w 1201222"/>
                <a:gd name="connsiteY27" fmla="*/ 387361 h 853289"/>
                <a:gd name="connsiteX28" fmla="*/ 1063535 w 1201222"/>
                <a:gd name="connsiteY28" fmla="*/ 258244 h 853289"/>
                <a:gd name="connsiteX29" fmla="*/ 968285 w 1201222"/>
                <a:gd name="connsiteY29" fmla="*/ 23294 h 853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201222" h="853289">
                  <a:moveTo>
                    <a:pt x="968285" y="23294"/>
                  </a:moveTo>
                  <a:cubicBezTo>
                    <a:pt x="987688" y="37052"/>
                    <a:pt x="1157374" y="289641"/>
                    <a:pt x="1179952" y="340794"/>
                  </a:cubicBezTo>
                  <a:cubicBezTo>
                    <a:pt x="1202530" y="391947"/>
                    <a:pt x="1105869" y="316100"/>
                    <a:pt x="1103752" y="330211"/>
                  </a:cubicBezTo>
                  <a:cubicBezTo>
                    <a:pt x="1101635" y="344322"/>
                    <a:pt x="1185949" y="424050"/>
                    <a:pt x="1167252" y="425461"/>
                  </a:cubicBezTo>
                  <a:cubicBezTo>
                    <a:pt x="1148555" y="426872"/>
                    <a:pt x="1013087" y="330210"/>
                    <a:pt x="991568" y="338677"/>
                  </a:cubicBezTo>
                  <a:cubicBezTo>
                    <a:pt x="970049" y="347144"/>
                    <a:pt x="1048013" y="461444"/>
                    <a:pt x="1038135" y="476261"/>
                  </a:cubicBezTo>
                  <a:cubicBezTo>
                    <a:pt x="1028257" y="491078"/>
                    <a:pt x="935477" y="410997"/>
                    <a:pt x="932302" y="427577"/>
                  </a:cubicBezTo>
                  <a:cubicBezTo>
                    <a:pt x="929127" y="444157"/>
                    <a:pt x="1015557" y="552108"/>
                    <a:pt x="1019085" y="575744"/>
                  </a:cubicBezTo>
                  <a:cubicBezTo>
                    <a:pt x="1022613" y="599380"/>
                    <a:pt x="1013793" y="567277"/>
                    <a:pt x="953468" y="569394"/>
                  </a:cubicBezTo>
                  <a:cubicBezTo>
                    <a:pt x="893143" y="571511"/>
                    <a:pt x="711463" y="586680"/>
                    <a:pt x="657135" y="588444"/>
                  </a:cubicBezTo>
                  <a:cubicBezTo>
                    <a:pt x="602807" y="590208"/>
                    <a:pt x="627502" y="579977"/>
                    <a:pt x="627502" y="579977"/>
                  </a:cubicBezTo>
                  <a:lnTo>
                    <a:pt x="976752" y="584211"/>
                  </a:lnTo>
                  <a:cubicBezTo>
                    <a:pt x="942180" y="586328"/>
                    <a:pt x="382674" y="568688"/>
                    <a:pt x="420068" y="592677"/>
                  </a:cubicBezTo>
                  <a:cubicBezTo>
                    <a:pt x="457462" y="616666"/>
                    <a:pt x="1191240" y="725322"/>
                    <a:pt x="1201118" y="728144"/>
                  </a:cubicBezTo>
                  <a:cubicBezTo>
                    <a:pt x="1210996" y="730966"/>
                    <a:pt x="514965" y="591267"/>
                    <a:pt x="479335" y="609611"/>
                  </a:cubicBezTo>
                  <a:cubicBezTo>
                    <a:pt x="443704" y="627956"/>
                    <a:pt x="952057" y="805403"/>
                    <a:pt x="987335" y="838211"/>
                  </a:cubicBezTo>
                  <a:cubicBezTo>
                    <a:pt x="1022613" y="871019"/>
                    <a:pt x="729102" y="803992"/>
                    <a:pt x="691002" y="806461"/>
                  </a:cubicBezTo>
                  <a:cubicBezTo>
                    <a:pt x="652902" y="808930"/>
                    <a:pt x="791191" y="857260"/>
                    <a:pt x="758735" y="853027"/>
                  </a:cubicBezTo>
                  <a:cubicBezTo>
                    <a:pt x="726279" y="848794"/>
                    <a:pt x="566823" y="827275"/>
                    <a:pt x="496268" y="781061"/>
                  </a:cubicBezTo>
                  <a:cubicBezTo>
                    <a:pt x="425713" y="734847"/>
                    <a:pt x="417952" y="705919"/>
                    <a:pt x="335402" y="575744"/>
                  </a:cubicBezTo>
                  <a:cubicBezTo>
                    <a:pt x="252852" y="445569"/>
                    <a:pt x="18254" y="2833"/>
                    <a:pt x="968" y="11"/>
                  </a:cubicBezTo>
                  <a:cubicBezTo>
                    <a:pt x="-16318" y="-2811"/>
                    <a:pt x="203110" y="507658"/>
                    <a:pt x="231685" y="558811"/>
                  </a:cubicBezTo>
                  <a:cubicBezTo>
                    <a:pt x="260260" y="609964"/>
                    <a:pt x="119502" y="303047"/>
                    <a:pt x="172418" y="306927"/>
                  </a:cubicBezTo>
                  <a:cubicBezTo>
                    <a:pt x="225334" y="310807"/>
                    <a:pt x="487096" y="562691"/>
                    <a:pt x="549185" y="582094"/>
                  </a:cubicBezTo>
                  <a:cubicBezTo>
                    <a:pt x="611274" y="601497"/>
                    <a:pt x="509674" y="448391"/>
                    <a:pt x="544952" y="423344"/>
                  </a:cubicBezTo>
                  <a:cubicBezTo>
                    <a:pt x="580230" y="398297"/>
                    <a:pt x="755560" y="429694"/>
                    <a:pt x="760852" y="431811"/>
                  </a:cubicBezTo>
                  <a:cubicBezTo>
                    <a:pt x="766144" y="433928"/>
                    <a:pt x="520963" y="443452"/>
                    <a:pt x="576702" y="436044"/>
                  </a:cubicBezTo>
                  <a:cubicBezTo>
                    <a:pt x="632441" y="428636"/>
                    <a:pt x="1014146" y="416994"/>
                    <a:pt x="1095285" y="387361"/>
                  </a:cubicBezTo>
                  <a:cubicBezTo>
                    <a:pt x="1176424" y="357728"/>
                    <a:pt x="1085054" y="317158"/>
                    <a:pt x="1063535" y="258244"/>
                  </a:cubicBezTo>
                  <a:cubicBezTo>
                    <a:pt x="1042016" y="199330"/>
                    <a:pt x="948882" y="9536"/>
                    <a:pt x="968285" y="23294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2" name="フリーフォーム: 図形 251">
              <a:extLst>
                <a:ext uri="{FF2B5EF4-FFF2-40B4-BE49-F238E27FC236}">
                  <a16:creationId xmlns:a16="http://schemas.microsoft.com/office/drawing/2014/main" id="{9DE0D7E3-4104-4CED-AE4C-36A268EEAB3C}"/>
                </a:ext>
              </a:extLst>
            </p:cNvPr>
            <p:cNvSpPr/>
            <p:nvPr/>
          </p:nvSpPr>
          <p:spPr>
            <a:xfrm>
              <a:off x="2164995" y="7213365"/>
              <a:ext cx="1087535" cy="3118326"/>
            </a:xfrm>
            <a:custGeom>
              <a:avLst/>
              <a:gdLst>
                <a:gd name="connsiteX0" fmla="*/ 1079855 w 1087535"/>
                <a:gd name="connsiteY0" fmla="*/ 235 h 3118326"/>
                <a:gd name="connsiteX1" fmla="*/ 127355 w 1087535"/>
                <a:gd name="connsiteY1" fmla="*/ 971785 h 3118326"/>
                <a:gd name="connsiteX2" fmla="*/ 597255 w 1087535"/>
                <a:gd name="connsiteY2" fmla="*/ 470135 h 3118326"/>
                <a:gd name="connsiteX3" fmla="*/ 165455 w 1087535"/>
                <a:gd name="connsiteY3" fmla="*/ 1860785 h 3118326"/>
                <a:gd name="connsiteX4" fmla="*/ 6705 w 1087535"/>
                <a:gd name="connsiteY4" fmla="*/ 2241785 h 3118326"/>
                <a:gd name="connsiteX5" fmla="*/ 362305 w 1087535"/>
                <a:gd name="connsiteY5" fmla="*/ 1289285 h 3118326"/>
                <a:gd name="connsiteX6" fmla="*/ 13055 w 1087535"/>
                <a:gd name="connsiteY6" fmla="*/ 2711685 h 3118326"/>
                <a:gd name="connsiteX7" fmla="*/ 171805 w 1087535"/>
                <a:gd name="connsiteY7" fmla="*/ 2381485 h 3118326"/>
                <a:gd name="connsiteX8" fmla="*/ 533755 w 1087535"/>
                <a:gd name="connsiteY8" fmla="*/ 3118085 h 3118326"/>
                <a:gd name="connsiteX9" fmla="*/ 400405 w 1087535"/>
                <a:gd name="connsiteY9" fmla="*/ 2438635 h 3118326"/>
                <a:gd name="connsiteX10" fmla="*/ 825855 w 1087535"/>
                <a:gd name="connsiteY10" fmla="*/ 622535 h 3118326"/>
                <a:gd name="connsiteX11" fmla="*/ 590905 w 1087535"/>
                <a:gd name="connsiteY11" fmla="*/ 876535 h 3118326"/>
                <a:gd name="connsiteX12" fmla="*/ 1079855 w 1087535"/>
                <a:gd name="connsiteY12" fmla="*/ 235 h 3118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87535" h="3118326">
                  <a:moveTo>
                    <a:pt x="1079855" y="235"/>
                  </a:moveTo>
                  <a:cubicBezTo>
                    <a:pt x="1002597" y="16110"/>
                    <a:pt x="207788" y="893468"/>
                    <a:pt x="127355" y="971785"/>
                  </a:cubicBezTo>
                  <a:cubicBezTo>
                    <a:pt x="46922" y="1050102"/>
                    <a:pt x="590905" y="321968"/>
                    <a:pt x="597255" y="470135"/>
                  </a:cubicBezTo>
                  <a:cubicBezTo>
                    <a:pt x="603605" y="618302"/>
                    <a:pt x="263880" y="1565510"/>
                    <a:pt x="165455" y="1860785"/>
                  </a:cubicBezTo>
                  <a:cubicBezTo>
                    <a:pt x="67030" y="2156060"/>
                    <a:pt x="-26103" y="2337035"/>
                    <a:pt x="6705" y="2241785"/>
                  </a:cubicBezTo>
                  <a:cubicBezTo>
                    <a:pt x="39513" y="2146535"/>
                    <a:pt x="361247" y="1210968"/>
                    <a:pt x="362305" y="1289285"/>
                  </a:cubicBezTo>
                  <a:cubicBezTo>
                    <a:pt x="363363" y="1367602"/>
                    <a:pt x="44805" y="2529652"/>
                    <a:pt x="13055" y="2711685"/>
                  </a:cubicBezTo>
                  <a:cubicBezTo>
                    <a:pt x="-18695" y="2893718"/>
                    <a:pt x="85022" y="2313752"/>
                    <a:pt x="171805" y="2381485"/>
                  </a:cubicBezTo>
                  <a:cubicBezTo>
                    <a:pt x="258588" y="2449218"/>
                    <a:pt x="495655" y="3108560"/>
                    <a:pt x="533755" y="3118085"/>
                  </a:cubicBezTo>
                  <a:cubicBezTo>
                    <a:pt x="571855" y="3127610"/>
                    <a:pt x="351722" y="2854560"/>
                    <a:pt x="400405" y="2438635"/>
                  </a:cubicBezTo>
                  <a:cubicBezTo>
                    <a:pt x="449088" y="2022710"/>
                    <a:pt x="794105" y="882885"/>
                    <a:pt x="825855" y="622535"/>
                  </a:cubicBezTo>
                  <a:cubicBezTo>
                    <a:pt x="857605" y="362185"/>
                    <a:pt x="554922" y="977077"/>
                    <a:pt x="590905" y="876535"/>
                  </a:cubicBezTo>
                  <a:cubicBezTo>
                    <a:pt x="626888" y="775993"/>
                    <a:pt x="1157113" y="-15640"/>
                    <a:pt x="1079855" y="235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3" name="フリーフォーム: 図形 252">
              <a:extLst>
                <a:ext uri="{FF2B5EF4-FFF2-40B4-BE49-F238E27FC236}">
                  <a16:creationId xmlns:a16="http://schemas.microsoft.com/office/drawing/2014/main" id="{8BC998CD-26DF-4AC4-8BA2-EFA4FBDFB768}"/>
                </a:ext>
              </a:extLst>
            </p:cNvPr>
            <p:cNvSpPr/>
            <p:nvPr/>
          </p:nvSpPr>
          <p:spPr>
            <a:xfrm>
              <a:off x="2563544" y="7132304"/>
              <a:ext cx="1143684" cy="3037085"/>
            </a:xfrm>
            <a:custGeom>
              <a:avLst/>
              <a:gdLst>
                <a:gd name="connsiteX0" fmla="*/ 706706 w 1143684"/>
                <a:gd name="connsiteY0" fmla="*/ 87646 h 3037085"/>
                <a:gd name="connsiteX1" fmla="*/ 598756 w 1143684"/>
                <a:gd name="connsiteY1" fmla="*/ 113046 h 3037085"/>
                <a:gd name="connsiteX2" fmla="*/ 395556 w 1143684"/>
                <a:gd name="connsiteY2" fmla="*/ 405146 h 3037085"/>
                <a:gd name="connsiteX3" fmla="*/ 681306 w 1143684"/>
                <a:gd name="connsiteY3" fmla="*/ 379746 h 3037085"/>
                <a:gd name="connsiteX4" fmla="*/ 1138506 w 1143684"/>
                <a:gd name="connsiteY4" fmla="*/ 1649746 h 3037085"/>
                <a:gd name="connsiteX5" fmla="*/ 928956 w 1143684"/>
                <a:gd name="connsiteY5" fmla="*/ 1052846 h 3037085"/>
                <a:gd name="connsiteX6" fmla="*/ 941656 w 1143684"/>
                <a:gd name="connsiteY6" fmla="*/ 1789446 h 3037085"/>
                <a:gd name="connsiteX7" fmla="*/ 313006 w 1143684"/>
                <a:gd name="connsiteY7" fmla="*/ 1751346 h 3037085"/>
                <a:gd name="connsiteX8" fmla="*/ 478106 w 1143684"/>
                <a:gd name="connsiteY8" fmla="*/ 1738646 h 3037085"/>
                <a:gd name="connsiteX9" fmla="*/ 363806 w 1143684"/>
                <a:gd name="connsiteY9" fmla="*/ 1935496 h 3037085"/>
                <a:gd name="connsiteX10" fmla="*/ 71706 w 1143684"/>
                <a:gd name="connsiteY10" fmla="*/ 2348246 h 3037085"/>
                <a:gd name="connsiteX11" fmla="*/ 122506 w 1143684"/>
                <a:gd name="connsiteY11" fmla="*/ 2995946 h 3037085"/>
                <a:gd name="connsiteX12" fmla="*/ 59006 w 1143684"/>
                <a:gd name="connsiteY12" fmla="*/ 2951496 h 3037085"/>
                <a:gd name="connsiteX13" fmla="*/ 14556 w 1143684"/>
                <a:gd name="connsiteY13" fmla="*/ 2792746 h 3037085"/>
                <a:gd name="connsiteX14" fmla="*/ 39956 w 1143684"/>
                <a:gd name="connsiteY14" fmla="*/ 1973596 h 3037085"/>
                <a:gd name="connsiteX15" fmla="*/ 427306 w 1143684"/>
                <a:gd name="connsiteY15" fmla="*/ 1230646 h 3037085"/>
                <a:gd name="connsiteX16" fmla="*/ 306656 w 1143684"/>
                <a:gd name="connsiteY16" fmla="*/ 1700546 h 3037085"/>
                <a:gd name="connsiteX17" fmla="*/ 624156 w 1143684"/>
                <a:gd name="connsiteY17" fmla="*/ 1414796 h 3037085"/>
                <a:gd name="connsiteX18" fmla="*/ 274906 w 1143684"/>
                <a:gd name="connsiteY18" fmla="*/ 1224296 h 3037085"/>
                <a:gd name="connsiteX19" fmla="*/ 706706 w 1143684"/>
                <a:gd name="connsiteY19" fmla="*/ 87646 h 3037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43684" h="3037085">
                  <a:moveTo>
                    <a:pt x="706706" y="87646"/>
                  </a:moveTo>
                  <a:cubicBezTo>
                    <a:pt x="760681" y="-97562"/>
                    <a:pt x="650614" y="60129"/>
                    <a:pt x="598756" y="113046"/>
                  </a:cubicBezTo>
                  <a:cubicBezTo>
                    <a:pt x="546898" y="165963"/>
                    <a:pt x="381798" y="360696"/>
                    <a:pt x="395556" y="405146"/>
                  </a:cubicBezTo>
                  <a:cubicBezTo>
                    <a:pt x="409314" y="449596"/>
                    <a:pt x="557481" y="172313"/>
                    <a:pt x="681306" y="379746"/>
                  </a:cubicBezTo>
                  <a:cubicBezTo>
                    <a:pt x="805131" y="587179"/>
                    <a:pt x="1097231" y="1537563"/>
                    <a:pt x="1138506" y="1649746"/>
                  </a:cubicBezTo>
                  <a:cubicBezTo>
                    <a:pt x="1179781" y="1761929"/>
                    <a:pt x="961764" y="1029563"/>
                    <a:pt x="928956" y="1052846"/>
                  </a:cubicBezTo>
                  <a:cubicBezTo>
                    <a:pt x="896148" y="1076129"/>
                    <a:pt x="1044314" y="1673029"/>
                    <a:pt x="941656" y="1789446"/>
                  </a:cubicBezTo>
                  <a:cubicBezTo>
                    <a:pt x="838998" y="1905863"/>
                    <a:pt x="390264" y="1759813"/>
                    <a:pt x="313006" y="1751346"/>
                  </a:cubicBezTo>
                  <a:cubicBezTo>
                    <a:pt x="235748" y="1742879"/>
                    <a:pt x="469639" y="1707954"/>
                    <a:pt x="478106" y="1738646"/>
                  </a:cubicBezTo>
                  <a:cubicBezTo>
                    <a:pt x="486573" y="1769338"/>
                    <a:pt x="431539" y="1833896"/>
                    <a:pt x="363806" y="1935496"/>
                  </a:cubicBezTo>
                  <a:cubicBezTo>
                    <a:pt x="296073" y="2037096"/>
                    <a:pt x="111923" y="2171504"/>
                    <a:pt x="71706" y="2348246"/>
                  </a:cubicBezTo>
                  <a:cubicBezTo>
                    <a:pt x="31489" y="2524988"/>
                    <a:pt x="124623" y="2895404"/>
                    <a:pt x="122506" y="2995946"/>
                  </a:cubicBezTo>
                  <a:cubicBezTo>
                    <a:pt x="120389" y="3096488"/>
                    <a:pt x="76998" y="2985363"/>
                    <a:pt x="59006" y="2951496"/>
                  </a:cubicBezTo>
                  <a:cubicBezTo>
                    <a:pt x="41014" y="2917629"/>
                    <a:pt x="17731" y="2955729"/>
                    <a:pt x="14556" y="2792746"/>
                  </a:cubicBezTo>
                  <a:cubicBezTo>
                    <a:pt x="11381" y="2629763"/>
                    <a:pt x="-28836" y="2233946"/>
                    <a:pt x="39956" y="1973596"/>
                  </a:cubicBezTo>
                  <a:cubicBezTo>
                    <a:pt x="108748" y="1713246"/>
                    <a:pt x="382856" y="1276154"/>
                    <a:pt x="427306" y="1230646"/>
                  </a:cubicBezTo>
                  <a:cubicBezTo>
                    <a:pt x="471756" y="1185138"/>
                    <a:pt x="273848" y="1669854"/>
                    <a:pt x="306656" y="1700546"/>
                  </a:cubicBezTo>
                  <a:cubicBezTo>
                    <a:pt x="339464" y="1731238"/>
                    <a:pt x="629448" y="1494171"/>
                    <a:pt x="624156" y="1414796"/>
                  </a:cubicBezTo>
                  <a:cubicBezTo>
                    <a:pt x="618864" y="1335421"/>
                    <a:pt x="267498" y="1448663"/>
                    <a:pt x="274906" y="1224296"/>
                  </a:cubicBezTo>
                  <a:cubicBezTo>
                    <a:pt x="282314" y="999929"/>
                    <a:pt x="652731" y="272854"/>
                    <a:pt x="706706" y="87646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4" name="フリーフォーム: 図形 253">
              <a:extLst>
                <a:ext uri="{FF2B5EF4-FFF2-40B4-BE49-F238E27FC236}">
                  <a16:creationId xmlns:a16="http://schemas.microsoft.com/office/drawing/2014/main" id="{9242F806-E5E3-4729-9317-007D06DA2690}"/>
                </a:ext>
              </a:extLst>
            </p:cNvPr>
            <p:cNvSpPr/>
            <p:nvPr/>
          </p:nvSpPr>
          <p:spPr>
            <a:xfrm>
              <a:off x="6419488" y="7560588"/>
              <a:ext cx="406717" cy="1471073"/>
            </a:xfrm>
            <a:custGeom>
              <a:avLst/>
              <a:gdLst>
                <a:gd name="connsiteX0" fmla="*/ 397872 w 406717"/>
                <a:gd name="connsiteY0" fmla="*/ 74652 h 1471073"/>
                <a:gd name="connsiteX1" fmla="*/ 402952 w 406717"/>
                <a:gd name="connsiteY1" fmla="*/ 145772 h 1471073"/>
                <a:gd name="connsiteX2" fmla="*/ 397872 w 406717"/>
                <a:gd name="connsiteY2" fmla="*/ 1222732 h 1471073"/>
                <a:gd name="connsiteX3" fmla="*/ 341992 w 406717"/>
                <a:gd name="connsiteY3" fmla="*/ 846812 h 1471073"/>
                <a:gd name="connsiteX4" fmla="*/ 209912 w 406717"/>
                <a:gd name="connsiteY4" fmla="*/ 1451332 h 1471073"/>
                <a:gd name="connsiteX5" fmla="*/ 199752 w 406717"/>
                <a:gd name="connsiteY5" fmla="*/ 1156692 h 1471073"/>
                <a:gd name="connsiteX6" fmla="*/ 189592 w 406717"/>
                <a:gd name="connsiteY6" fmla="*/ 1466572 h 1471073"/>
                <a:gd name="connsiteX7" fmla="*/ 1632 w 406717"/>
                <a:gd name="connsiteY7" fmla="*/ 867132 h 1471073"/>
                <a:gd name="connsiteX8" fmla="*/ 103232 w 406717"/>
                <a:gd name="connsiteY8" fmla="*/ 953492 h 1471073"/>
                <a:gd name="connsiteX9" fmla="*/ 189592 w 406717"/>
                <a:gd name="connsiteY9" fmla="*/ 511532 h 1471073"/>
                <a:gd name="connsiteX10" fmla="*/ 245472 w 406717"/>
                <a:gd name="connsiteY10" fmla="*/ 882372 h 1471073"/>
                <a:gd name="connsiteX11" fmla="*/ 255632 w 406717"/>
                <a:gd name="connsiteY11" fmla="*/ 516612 h 1471073"/>
                <a:gd name="connsiteX12" fmla="*/ 296272 w 406717"/>
                <a:gd name="connsiteY12" fmla="*/ 496292 h 1471073"/>
                <a:gd name="connsiteX13" fmla="*/ 397872 w 406717"/>
                <a:gd name="connsiteY13" fmla="*/ 23852 h 1471073"/>
                <a:gd name="connsiteX14" fmla="*/ 397872 w 406717"/>
                <a:gd name="connsiteY14" fmla="*/ 74652 h 1471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06717" h="1471073">
                  <a:moveTo>
                    <a:pt x="397872" y="74652"/>
                  </a:moveTo>
                  <a:cubicBezTo>
                    <a:pt x="398719" y="94972"/>
                    <a:pt x="402952" y="-45575"/>
                    <a:pt x="402952" y="145772"/>
                  </a:cubicBezTo>
                  <a:cubicBezTo>
                    <a:pt x="402952" y="337119"/>
                    <a:pt x="408032" y="1105892"/>
                    <a:pt x="397872" y="1222732"/>
                  </a:cubicBezTo>
                  <a:cubicBezTo>
                    <a:pt x="387712" y="1339572"/>
                    <a:pt x="373319" y="808712"/>
                    <a:pt x="341992" y="846812"/>
                  </a:cubicBezTo>
                  <a:cubicBezTo>
                    <a:pt x="310665" y="884912"/>
                    <a:pt x="233619" y="1399685"/>
                    <a:pt x="209912" y="1451332"/>
                  </a:cubicBezTo>
                  <a:cubicBezTo>
                    <a:pt x="186205" y="1502979"/>
                    <a:pt x="203139" y="1154152"/>
                    <a:pt x="199752" y="1156692"/>
                  </a:cubicBezTo>
                  <a:cubicBezTo>
                    <a:pt x="196365" y="1159232"/>
                    <a:pt x="222612" y="1514832"/>
                    <a:pt x="189592" y="1466572"/>
                  </a:cubicBezTo>
                  <a:cubicBezTo>
                    <a:pt x="156572" y="1418312"/>
                    <a:pt x="16025" y="952645"/>
                    <a:pt x="1632" y="867132"/>
                  </a:cubicBezTo>
                  <a:cubicBezTo>
                    <a:pt x="-12761" y="781619"/>
                    <a:pt x="71905" y="1012759"/>
                    <a:pt x="103232" y="953492"/>
                  </a:cubicBezTo>
                  <a:cubicBezTo>
                    <a:pt x="134559" y="894225"/>
                    <a:pt x="165885" y="523385"/>
                    <a:pt x="189592" y="511532"/>
                  </a:cubicBezTo>
                  <a:cubicBezTo>
                    <a:pt x="213299" y="499679"/>
                    <a:pt x="234465" y="881525"/>
                    <a:pt x="245472" y="882372"/>
                  </a:cubicBezTo>
                  <a:cubicBezTo>
                    <a:pt x="256479" y="883219"/>
                    <a:pt x="247165" y="580959"/>
                    <a:pt x="255632" y="516612"/>
                  </a:cubicBezTo>
                  <a:cubicBezTo>
                    <a:pt x="264099" y="452265"/>
                    <a:pt x="272565" y="578419"/>
                    <a:pt x="296272" y="496292"/>
                  </a:cubicBezTo>
                  <a:cubicBezTo>
                    <a:pt x="319979" y="414165"/>
                    <a:pt x="377552" y="92432"/>
                    <a:pt x="397872" y="23852"/>
                  </a:cubicBezTo>
                  <a:cubicBezTo>
                    <a:pt x="418192" y="-44728"/>
                    <a:pt x="397025" y="54332"/>
                    <a:pt x="397872" y="74652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5" name="フリーフォーム: 図形 254">
              <a:extLst>
                <a:ext uri="{FF2B5EF4-FFF2-40B4-BE49-F238E27FC236}">
                  <a16:creationId xmlns:a16="http://schemas.microsoft.com/office/drawing/2014/main" id="{5BBC4AB7-AE5E-40ED-9512-F6AFC9C1C4D1}"/>
                </a:ext>
              </a:extLst>
            </p:cNvPr>
            <p:cNvSpPr/>
            <p:nvPr/>
          </p:nvSpPr>
          <p:spPr>
            <a:xfrm>
              <a:off x="6578476" y="7959606"/>
              <a:ext cx="201554" cy="1036036"/>
            </a:xfrm>
            <a:custGeom>
              <a:avLst/>
              <a:gdLst>
                <a:gd name="connsiteX0" fmla="*/ 183004 w 201554"/>
                <a:gd name="connsiteY0" fmla="*/ 31234 h 1036036"/>
                <a:gd name="connsiteX1" fmla="*/ 183004 w 201554"/>
                <a:gd name="connsiteY1" fmla="*/ 117594 h 1036036"/>
                <a:gd name="connsiteX2" fmla="*/ 10284 w 201554"/>
                <a:gd name="connsiteY2" fmla="*/ 1021834 h 1036036"/>
                <a:gd name="connsiteX3" fmla="*/ 20444 w 201554"/>
                <a:gd name="connsiteY3" fmla="*/ 676394 h 1036036"/>
                <a:gd name="connsiteX4" fmla="*/ 25524 w 201554"/>
                <a:gd name="connsiteY4" fmla="*/ 752594 h 1036036"/>
                <a:gd name="connsiteX5" fmla="*/ 30604 w 201554"/>
                <a:gd name="connsiteY5" fmla="*/ 229354 h 1036036"/>
                <a:gd name="connsiteX6" fmla="*/ 61084 w 201554"/>
                <a:gd name="connsiteY6" fmla="*/ 305554 h 1036036"/>
                <a:gd name="connsiteX7" fmla="*/ 183004 w 201554"/>
                <a:gd name="connsiteY7" fmla="*/ 31234 h 1036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1554" h="1036036">
                  <a:moveTo>
                    <a:pt x="183004" y="31234"/>
                  </a:moveTo>
                  <a:cubicBezTo>
                    <a:pt x="203324" y="-93"/>
                    <a:pt x="211791" y="-47506"/>
                    <a:pt x="183004" y="117594"/>
                  </a:cubicBezTo>
                  <a:cubicBezTo>
                    <a:pt x="154217" y="282694"/>
                    <a:pt x="37377" y="928701"/>
                    <a:pt x="10284" y="1021834"/>
                  </a:cubicBezTo>
                  <a:cubicBezTo>
                    <a:pt x="-16809" y="1114967"/>
                    <a:pt x="17904" y="721267"/>
                    <a:pt x="20444" y="676394"/>
                  </a:cubicBezTo>
                  <a:cubicBezTo>
                    <a:pt x="22984" y="631521"/>
                    <a:pt x="23831" y="827101"/>
                    <a:pt x="25524" y="752594"/>
                  </a:cubicBezTo>
                  <a:cubicBezTo>
                    <a:pt x="27217" y="678087"/>
                    <a:pt x="24677" y="303861"/>
                    <a:pt x="30604" y="229354"/>
                  </a:cubicBezTo>
                  <a:cubicBezTo>
                    <a:pt x="36531" y="154847"/>
                    <a:pt x="37377" y="344501"/>
                    <a:pt x="61084" y="305554"/>
                  </a:cubicBezTo>
                  <a:cubicBezTo>
                    <a:pt x="84791" y="266607"/>
                    <a:pt x="162684" y="62561"/>
                    <a:pt x="183004" y="31234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6" name="フリーフォーム: 図形 1215">
              <a:extLst>
                <a:ext uri="{FF2B5EF4-FFF2-40B4-BE49-F238E27FC236}">
                  <a16:creationId xmlns:a16="http://schemas.microsoft.com/office/drawing/2014/main" id="{C6A396F7-2C6B-45BB-958D-18B564C8B4A7}"/>
                </a:ext>
              </a:extLst>
            </p:cNvPr>
            <p:cNvSpPr/>
            <p:nvPr/>
          </p:nvSpPr>
          <p:spPr>
            <a:xfrm>
              <a:off x="2382520" y="8350760"/>
              <a:ext cx="985683" cy="2246141"/>
            </a:xfrm>
            <a:custGeom>
              <a:avLst/>
              <a:gdLst>
                <a:gd name="connsiteX0" fmla="*/ 614680 w 985683"/>
                <a:gd name="connsiteY0" fmla="*/ 760 h 2246141"/>
                <a:gd name="connsiteX1" fmla="*/ 899160 w 985683"/>
                <a:gd name="connsiteY1" fmla="*/ 203960 h 2246141"/>
                <a:gd name="connsiteX2" fmla="*/ 457200 w 985683"/>
                <a:gd name="connsiteY2" fmla="*/ 483360 h 2246141"/>
                <a:gd name="connsiteX3" fmla="*/ 360680 w 985683"/>
                <a:gd name="connsiteY3" fmla="*/ 778000 h 2246141"/>
                <a:gd name="connsiteX4" fmla="*/ 802640 w 985683"/>
                <a:gd name="connsiteY4" fmla="*/ 381760 h 2246141"/>
                <a:gd name="connsiteX5" fmla="*/ 391160 w 985683"/>
                <a:gd name="connsiteY5" fmla="*/ 701800 h 2246141"/>
                <a:gd name="connsiteX6" fmla="*/ 985520 w 985683"/>
                <a:gd name="connsiteY6" fmla="*/ 564640 h 2246141"/>
                <a:gd name="connsiteX7" fmla="*/ 452120 w 985683"/>
                <a:gd name="connsiteY7" fmla="*/ 798320 h 2246141"/>
                <a:gd name="connsiteX8" fmla="*/ 523240 w 985683"/>
                <a:gd name="connsiteY8" fmla="*/ 1199640 h 2246141"/>
                <a:gd name="connsiteX9" fmla="*/ 497840 w 985683"/>
                <a:gd name="connsiteY9" fmla="*/ 1204720 h 2246141"/>
                <a:gd name="connsiteX10" fmla="*/ 381000 w 985683"/>
                <a:gd name="connsiteY10" fmla="*/ 960880 h 2246141"/>
                <a:gd name="connsiteX11" fmla="*/ 218440 w 985683"/>
                <a:gd name="connsiteY11" fmla="*/ 1301240 h 2246141"/>
                <a:gd name="connsiteX12" fmla="*/ 533400 w 985683"/>
                <a:gd name="connsiteY12" fmla="*/ 2068320 h 2246141"/>
                <a:gd name="connsiteX13" fmla="*/ 162560 w 985683"/>
                <a:gd name="connsiteY13" fmla="*/ 1225040 h 2246141"/>
                <a:gd name="connsiteX14" fmla="*/ 447040 w 985683"/>
                <a:gd name="connsiteY14" fmla="*/ 2241040 h 2246141"/>
                <a:gd name="connsiteX15" fmla="*/ 50800 w 985683"/>
                <a:gd name="connsiteY15" fmla="*/ 1595880 h 2246141"/>
                <a:gd name="connsiteX16" fmla="*/ 60960 w 985683"/>
                <a:gd name="connsiteY16" fmla="*/ 1098040 h 2246141"/>
                <a:gd name="connsiteX17" fmla="*/ 558800 w 985683"/>
                <a:gd name="connsiteY17" fmla="*/ 366520 h 2246141"/>
                <a:gd name="connsiteX18" fmla="*/ 629920 w 985683"/>
                <a:gd name="connsiteY18" fmla="*/ 143000 h 2246141"/>
                <a:gd name="connsiteX19" fmla="*/ 614680 w 985683"/>
                <a:gd name="connsiteY19" fmla="*/ 760 h 2246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85683" h="2246141">
                  <a:moveTo>
                    <a:pt x="614680" y="760"/>
                  </a:moveTo>
                  <a:cubicBezTo>
                    <a:pt x="659553" y="10920"/>
                    <a:pt x="925407" y="123527"/>
                    <a:pt x="899160" y="203960"/>
                  </a:cubicBezTo>
                  <a:cubicBezTo>
                    <a:pt x="872913" y="284393"/>
                    <a:pt x="546947" y="387687"/>
                    <a:pt x="457200" y="483360"/>
                  </a:cubicBezTo>
                  <a:cubicBezTo>
                    <a:pt x="367453" y="579033"/>
                    <a:pt x="303107" y="794933"/>
                    <a:pt x="360680" y="778000"/>
                  </a:cubicBezTo>
                  <a:cubicBezTo>
                    <a:pt x="418253" y="761067"/>
                    <a:pt x="797560" y="394460"/>
                    <a:pt x="802640" y="381760"/>
                  </a:cubicBezTo>
                  <a:cubicBezTo>
                    <a:pt x="807720" y="369060"/>
                    <a:pt x="360680" y="671320"/>
                    <a:pt x="391160" y="701800"/>
                  </a:cubicBezTo>
                  <a:cubicBezTo>
                    <a:pt x="421640" y="732280"/>
                    <a:pt x="975360" y="548553"/>
                    <a:pt x="985520" y="564640"/>
                  </a:cubicBezTo>
                  <a:cubicBezTo>
                    <a:pt x="995680" y="580727"/>
                    <a:pt x="529167" y="692487"/>
                    <a:pt x="452120" y="798320"/>
                  </a:cubicBezTo>
                  <a:cubicBezTo>
                    <a:pt x="375073" y="904153"/>
                    <a:pt x="515620" y="1131907"/>
                    <a:pt x="523240" y="1199640"/>
                  </a:cubicBezTo>
                  <a:cubicBezTo>
                    <a:pt x="530860" y="1267373"/>
                    <a:pt x="521547" y="1244513"/>
                    <a:pt x="497840" y="1204720"/>
                  </a:cubicBezTo>
                  <a:cubicBezTo>
                    <a:pt x="474133" y="1164927"/>
                    <a:pt x="427567" y="944793"/>
                    <a:pt x="381000" y="960880"/>
                  </a:cubicBezTo>
                  <a:cubicBezTo>
                    <a:pt x="334433" y="976967"/>
                    <a:pt x="193040" y="1116667"/>
                    <a:pt x="218440" y="1301240"/>
                  </a:cubicBezTo>
                  <a:cubicBezTo>
                    <a:pt x="243840" y="1485813"/>
                    <a:pt x="542713" y="2081020"/>
                    <a:pt x="533400" y="2068320"/>
                  </a:cubicBezTo>
                  <a:cubicBezTo>
                    <a:pt x="524087" y="2055620"/>
                    <a:pt x="176953" y="1196253"/>
                    <a:pt x="162560" y="1225040"/>
                  </a:cubicBezTo>
                  <a:cubicBezTo>
                    <a:pt x="148167" y="1253827"/>
                    <a:pt x="465667" y="2179233"/>
                    <a:pt x="447040" y="2241040"/>
                  </a:cubicBezTo>
                  <a:cubicBezTo>
                    <a:pt x="428413" y="2302847"/>
                    <a:pt x="115147" y="1786380"/>
                    <a:pt x="50800" y="1595880"/>
                  </a:cubicBezTo>
                  <a:cubicBezTo>
                    <a:pt x="-13547" y="1405380"/>
                    <a:pt x="-23707" y="1302933"/>
                    <a:pt x="60960" y="1098040"/>
                  </a:cubicBezTo>
                  <a:cubicBezTo>
                    <a:pt x="145627" y="893147"/>
                    <a:pt x="463973" y="525693"/>
                    <a:pt x="558800" y="366520"/>
                  </a:cubicBezTo>
                  <a:cubicBezTo>
                    <a:pt x="653627" y="207347"/>
                    <a:pt x="618067" y="201420"/>
                    <a:pt x="629920" y="143000"/>
                  </a:cubicBezTo>
                  <a:cubicBezTo>
                    <a:pt x="641773" y="84580"/>
                    <a:pt x="569807" y="-9400"/>
                    <a:pt x="614680" y="760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7" name="フリーフォーム: 図形 1216">
              <a:extLst>
                <a:ext uri="{FF2B5EF4-FFF2-40B4-BE49-F238E27FC236}">
                  <a16:creationId xmlns:a16="http://schemas.microsoft.com/office/drawing/2014/main" id="{1DEEB7FD-2BF7-4285-B1EB-D5CDEAAE70F1}"/>
                </a:ext>
              </a:extLst>
            </p:cNvPr>
            <p:cNvSpPr/>
            <p:nvPr/>
          </p:nvSpPr>
          <p:spPr>
            <a:xfrm>
              <a:off x="2187644" y="8135995"/>
              <a:ext cx="840069" cy="2557418"/>
            </a:xfrm>
            <a:custGeom>
              <a:avLst/>
              <a:gdLst>
                <a:gd name="connsiteX0" fmla="*/ 337116 w 840069"/>
                <a:gd name="connsiteY0" fmla="*/ 63125 h 2557418"/>
                <a:gd name="connsiteX1" fmla="*/ 6916 w 840069"/>
                <a:gd name="connsiteY1" fmla="*/ 1963045 h 2557418"/>
                <a:gd name="connsiteX2" fmla="*/ 113596 w 840069"/>
                <a:gd name="connsiteY2" fmla="*/ 1277245 h 2557418"/>
                <a:gd name="connsiteX3" fmla="*/ 123756 w 840069"/>
                <a:gd name="connsiteY3" fmla="*/ 2090045 h 2557418"/>
                <a:gd name="connsiteX4" fmla="*/ 347276 w 840069"/>
                <a:gd name="connsiteY4" fmla="*/ 2486285 h 2557418"/>
                <a:gd name="connsiteX5" fmla="*/ 199956 w 840069"/>
                <a:gd name="connsiteY5" fmla="*/ 1947805 h 2557418"/>
                <a:gd name="connsiteX6" fmla="*/ 738436 w 840069"/>
                <a:gd name="connsiteY6" fmla="*/ 2425325 h 2557418"/>
                <a:gd name="connsiteX7" fmla="*/ 387916 w 840069"/>
                <a:gd name="connsiteY7" fmla="*/ 1632845 h 2557418"/>
                <a:gd name="connsiteX8" fmla="*/ 840036 w 840069"/>
                <a:gd name="connsiteY8" fmla="*/ 2557405 h 2557418"/>
                <a:gd name="connsiteX9" fmla="*/ 413316 w 840069"/>
                <a:gd name="connsiteY9" fmla="*/ 1653165 h 2557418"/>
                <a:gd name="connsiteX10" fmla="*/ 611436 w 840069"/>
                <a:gd name="connsiteY10" fmla="*/ 789565 h 2557418"/>
                <a:gd name="connsiteX11" fmla="*/ 550476 w 840069"/>
                <a:gd name="connsiteY11" fmla="*/ 423805 h 2557418"/>
                <a:gd name="connsiteX12" fmla="*/ 245676 w 840069"/>
                <a:gd name="connsiteY12" fmla="*/ 1058805 h 2557418"/>
                <a:gd name="connsiteX13" fmla="*/ 428556 w 840069"/>
                <a:gd name="connsiteY13" fmla="*/ 505085 h 2557418"/>
                <a:gd name="connsiteX14" fmla="*/ 337116 w 840069"/>
                <a:gd name="connsiteY14" fmla="*/ 63125 h 2557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40069" h="2557418">
                  <a:moveTo>
                    <a:pt x="337116" y="63125"/>
                  </a:moveTo>
                  <a:cubicBezTo>
                    <a:pt x="266843" y="306118"/>
                    <a:pt x="44169" y="1760692"/>
                    <a:pt x="6916" y="1963045"/>
                  </a:cubicBezTo>
                  <a:cubicBezTo>
                    <a:pt x="-30337" y="2165398"/>
                    <a:pt x="94123" y="1256078"/>
                    <a:pt x="113596" y="1277245"/>
                  </a:cubicBezTo>
                  <a:cubicBezTo>
                    <a:pt x="133069" y="1298412"/>
                    <a:pt x="84809" y="1888538"/>
                    <a:pt x="123756" y="2090045"/>
                  </a:cubicBezTo>
                  <a:cubicBezTo>
                    <a:pt x="162703" y="2291552"/>
                    <a:pt x="334576" y="2509992"/>
                    <a:pt x="347276" y="2486285"/>
                  </a:cubicBezTo>
                  <a:cubicBezTo>
                    <a:pt x="359976" y="2462578"/>
                    <a:pt x="134763" y="1957965"/>
                    <a:pt x="199956" y="1947805"/>
                  </a:cubicBezTo>
                  <a:cubicBezTo>
                    <a:pt x="265149" y="1937645"/>
                    <a:pt x="707109" y="2477818"/>
                    <a:pt x="738436" y="2425325"/>
                  </a:cubicBezTo>
                  <a:cubicBezTo>
                    <a:pt x="769763" y="2372832"/>
                    <a:pt x="370983" y="1610832"/>
                    <a:pt x="387916" y="1632845"/>
                  </a:cubicBezTo>
                  <a:cubicBezTo>
                    <a:pt x="404849" y="1654858"/>
                    <a:pt x="835803" y="2554018"/>
                    <a:pt x="840036" y="2557405"/>
                  </a:cubicBezTo>
                  <a:cubicBezTo>
                    <a:pt x="844269" y="2560792"/>
                    <a:pt x="451416" y="1947805"/>
                    <a:pt x="413316" y="1653165"/>
                  </a:cubicBezTo>
                  <a:cubicBezTo>
                    <a:pt x="375216" y="1358525"/>
                    <a:pt x="588576" y="994458"/>
                    <a:pt x="611436" y="789565"/>
                  </a:cubicBezTo>
                  <a:cubicBezTo>
                    <a:pt x="634296" y="584672"/>
                    <a:pt x="611436" y="378932"/>
                    <a:pt x="550476" y="423805"/>
                  </a:cubicBezTo>
                  <a:cubicBezTo>
                    <a:pt x="489516" y="468678"/>
                    <a:pt x="265996" y="1045258"/>
                    <a:pt x="245676" y="1058805"/>
                  </a:cubicBezTo>
                  <a:cubicBezTo>
                    <a:pt x="225356" y="1072352"/>
                    <a:pt x="412469" y="664258"/>
                    <a:pt x="428556" y="505085"/>
                  </a:cubicBezTo>
                  <a:cubicBezTo>
                    <a:pt x="444643" y="345912"/>
                    <a:pt x="407389" y="-179868"/>
                    <a:pt x="337116" y="63125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8" name="フリーフォーム: 図形 1217">
              <a:extLst>
                <a:ext uri="{FF2B5EF4-FFF2-40B4-BE49-F238E27FC236}">
                  <a16:creationId xmlns:a16="http://schemas.microsoft.com/office/drawing/2014/main" id="{B9373E60-AC72-4AAC-BC77-04836D36201E}"/>
                </a:ext>
              </a:extLst>
            </p:cNvPr>
            <p:cNvSpPr/>
            <p:nvPr/>
          </p:nvSpPr>
          <p:spPr>
            <a:xfrm>
              <a:off x="6649380" y="9103360"/>
              <a:ext cx="1168748" cy="548760"/>
            </a:xfrm>
            <a:custGeom>
              <a:avLst/>
              <a:gdLst>
                <a:gd name="connsiteX0" fmla="*/ 66380 w 1168748"/>
                <a:gd name="connsiteY0" fmla="*/ 20320 h 548760"/>
                <a:gd name="connsiteX1" fmla="*/ 264500 w 1168748"/>
                <a:gd name="connsiteY1" fmla="*/ 20320 h 548760"/>
                <a:gd name="connsiteX2" fmla="*/ 797900 w 1168748"/>
                <a:gd name="connsiteY2" fmla="*/ 40640 h 548760"/>
                <a:gd name="connsiteX3" fmla="*/ 808060 w 1168748"/>
                <a:gd name="connsiteY3" fmla="*/ 81280 h 548760"/>
                <a:gd name="connsiteX4" fmla="*/ 945220 w 1168748"/>
                <a:gd name="connsiteY4" fmla="*/ 167640 h 548760"/>
                <a:gd name="connsiteX5" fmla="*/ 889340 w 1168748"/>
                <a:gd name="connsiteY5" fmla="*/ 121920 h 548760"/>
                <a:gd name="connsiteX6" fmla="*/ 1128100 w 1168748"/>
                <a:gd name="connsiteY6" fmla="*/ 147320 h 548760"/>
                <a:gd name="connsiteX7" fmla="*/ 940140 w 1168748"/>
                <a:gd name="connsiteY7" fmla="*/ 233680 h 548760"/>
                <a:gd name="connsiteX8" fmla="*/ 1011260 w 1168748"/>
                <a:gd name="connsiteY8" fmla="*/ 421640 h 548760"/>
                <a:gd name="connsiteX9" fmla="*/ 1128100 w 1168748"/>
                <a:gd name="connsiteY9" fmla="*/ 350520 h 548760"/>
                <a:gd name="connsiteX10" fmla="*/ 955380 w 1168748"/>
                <a:gd name="connsiteY10" fmla="*/ 548640 h 548760"/>
                <a:gd name="connsiteX11" fmla="*/ 742020 w 1168748"/>
                <a:gd name="connsiteY11" fmla="*/ 375920 h 548760"/>
                <a:gd name="connsiteX12" fmla="*/ 5420 w 1168748"/>
                <a:gd name="connsiteY12" fmla="*/ 137160 h 548760"/>
                <a:gd name="connsiteX13" fmla="*/ 1168740 w 1168748"/>
                <a:gd name="connsiteY13" fmla="*/ 294640 h 548760"/>
                <a:gd name="connsiteX14" fmla="*/ 66380 w 1168748"/>
                <a:gd name="connsiteY14" fmla="*/ 20320 h 548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68748" h="548760">
                  <a:moveTo>
                    <a:pt x="66380" y="20320"/>
                  </a:moveTo>
                  <a:cubicBezTo>
                    <a:pt x="-84327" y="-25400"/>
                    <a:pt x="264500" y="20320"/>
                    <a:pt x="264500" y="20320"/>
                  </a:cubicBezTo>
                  <a:cubicBezTo>
                    <a:pt x="386420" y="23707"/>
                    <a:pt x="707307" y="30480"/>
                    <a:pt x="797900" y="40640"/>
                  </a:cubicBezTo>
                  <a:cubicBezTo>
                    <a:pt x="888493" y="50800"/>
                    <a:pt x="783507" y="60113"/>
                    <a:pt x="808060" y="81280"/>
                  </a:cubicBezTo>
                  <a:cubicBezTo>
                    <a:pt x="832613" y="102447"/>
                    <a:pt x="931673" y="160867"/>
                    <a:pt x="945220" y="167640"/>
                  </a:cubicBezTo>
                  <a:cubicBezTo>
                    <a:pt x="958767" y="174413"/>
                    <a:pt x="858860" y="125307"/>
                    <a:pt x="889340" y="121920"/>
                  </a:cubicBezTo>
                  <a:cubicBezTo>
                    <a:pt x="919820" y="118533"/>
                    <a:pt x="1119633" y="128693"/>
                    <a:pt x="1128100" y="147320"/>
                  </a:cubicBezTo>
                  <a:cubicBezTo>
                    <a:pt x="1136567" y="165947"/>
                    <a:pt x="959613" y="187960"/>
                    <a:pt x="940140" y="233680"/>
                  </a:cubicBezTo>
                  <a:cubicBezTo>
                    <a:pt x="920667" y="279400"/>
                    <a:pt x="979933" y="402167"/>
                    <a:pt x="1011260" y="421640"/>
                  </a:cubicBezTo>
                  <a:cubicBezTo>
                    <a:pt x="1042587" y="441113"/>
                    <a:pt x="1137413" y="329353"/>
                    <a:pt x="1128100" y="350520"/>
                  </a:cubicBezTo>
                  <a:cubicBezTo>
                    <a:pt x="1118787" y="371687"/>
                    <a:pt x="1019727" y="544407"/>
                    <a:pt x="955380" y="548640"/>
                  </a:cubicBezTo>
                  <a:cubicBezTo>
                    <a:pt x="891033" y="552873"/>
                    <a:pt x="900347" y="444500"/>
                    <a:pt x="742020" y="375920"/>
                  </a:cubicBezTo>
                  <a:cubicBezTo>
                    <a:pt x="583693" y="307340"/>
                    <a:pt x="-65700" y="150707"/>
                    <a:pt x="5420" y="137160"/>
                  </a:cubicBezTo>
                  <a:cubicBezTo>
                    <a:pt x="76540" y="123613"/>
                    <a:pt x="1165353" y="312420"/>
                    <a:pt x="1168740" y="294640"/>
                  </a:cubicBezTo>
                  <a:cubicBezTo>
                    <a:pt x="1172127" y="276860"/>
                    <a:pt x="217087" y="66040"/>
                    <a:pt x="66380" y="20320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9" name="フリーフォーム: 図形 1218">
              <a:extLst>
                <a:ext uri="{FF2B5EF4-FFF2-40B4-BE49-F238E27FC236}">
                  <a16:creationId xmlns:a16="http://schemas.microsoft.com/office/drawing/2014/main" id="{A7F017F7-A1F5-465A-918B-57286FE2E629}"/>
                </a:ext>
              </a:extLst>
            </p:cNvPr>
            <p:cNvSpPr/>
            <p:nvPr/>
          </p:nvSpPr>
          <p:spPr>
            <a:xfrm>
              <a:off x="6303407" y="9022252"/>
              <a:ext cx="1832428" cy="953730"/>
            </a:xfrm>
            <a:custGeom>
              <a:avLst/>
              <a:gdLst>
                <a:gd name="connsiteX0" fmla="*/ 383143 w 1832428"/>
                <a:gd name="connsiteY0" fmla="*/ 20148 h 953730"/>
                <a:gd name="connsiteX1" fmla="*/ 637143 w 1832428"/>
                <a:gd name="connsiteY1" fmla="*/ 51898 h 953730"/>
                <a:gd name="connsiteX2" fmla="*/ 1430893 w 1832428"/>
                <a:gd name="connsiteY2" fmla="*/ 210648 h 953730"/>
                <a:gd name="connsiteX3" fmla="*/ 999093 w 1832428"/>
                <a:gd name="connsiteY3" fmla="*/ 210648 h 953730"/>
                <a:gd name="connsiteX4" fmla="*/ 1735693 w 1832428"/>
                <a:gd name="connsiteY4" fmla="*/ 223348 h 953730"/>
                <a:gd name="connsiteX5" fmla="*/ 1449943 w 1832428"/>
                <a:gd name="connsiteY5" fmla="*/ 445598 h 953730"/>
                <a:gd name="connsiteX6" fmla="*/ 1189593 w 1832428"/>
                <a:gd name="connsiteY6" fmla="*/ 839298 h 953730"/>
                <a:gd name="connsiteX7" fmla="*/ 1437243 w 1832428"/>
                <a:gd name="connsiteY7" fmla="*/ 451948 h 953730"/>
                <a:gd name="connsiteX8" fmla="*/ 1246743 w 1832428"/>
                <a:gd name="connsiteY8" fmla="*/ 540848 h 953730"/>
                <a:gd name="connsiteX9" fmla="*/ 2143 w 1832428"/>
                <a:gd name="connsiteY9" fmla="*/ 159848 h 953730"/>
                <a:gd name="connsiteX10" fmla="*/ 1583293 w 1832428"/>
                <a:gd name="connsiteY10" fmla="*/ 451948 h 953730"/>
                <a:gd name="connsiteX11" fmla="*/ 1519793 w 1832428"/>
                <a:gd name="connsiteY11" fmla="*/ 407498 h 953730"/>
                <a:gd name="connsiteX12" fmla="*/ 1094343 w 1832428"/>
                <a:gd name="connsiteY12" fmla="*/ 953598 h 953730"/>
                <a:gd name="connsiteX13" fmla="*/ 1830943 w 1832428"/>
                <a:gd name="connsiteY13" fmla="*/ 458298 h 953730"/>
                <a:gd name="connsiteX14" fmla="*/ 1259443 w 1832428"/>
                <a:gd name="connsiteY14" fmla="*/ 337648 h 953730"/>
                <a:gd name="connsiteX15" fmla="*/ 383143 w 1832428"/>
                <a:gd name="connsiteY15" fmla="*/ 20148 h 953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832428" h="953730">
                  <a:moveTo>
                    <a:pt x="383143" y="20148"/>
                  </a:moveTo>
                  <a:cubicBezTo>
                    <a:pt x="279426" y="-27477"/>
                    <a:pt x="462518" y="20148"/>
                    <a:pt x="637143" y="51898"/>
                  </a:cubicBezTo>
                  <a:cubicBezTo>
                    <a:pt x="811768" y="83648"/>
                    <a:pt x="1370568" y="184190"/>
                    <a:pt x="1430893" y="210648"/>
                  </a:cubicBezTo>
                  <a:cubicBezTo>
                    <a:pt x="1491218" y="237106"/>
                    <a:pt x="948293" y="208531"/>
                    <a:pt x="999093" y="210648"/>
                  </a:cubicBezTo>
                  <a:cubicBezTo>
                    <a:pt x="1049893" y="212765"/>
                    <a:pt x="1660551" y="184190"/>
                    <a:pt x="1735693" y="223348"/>
                  </a:cubicBezTo>
                  <a:cubicBezTo>
                    <a:pt x="1810835" y="262506"/>
                    <a:pt x="1540960" y="342940"/>
                    <a:pt x="1449943" y="445598"/>
                  </a:cubicBezTo>
                  <a:cubicBezTo>
                    <a:pt x="1358926" y="548256"/>
                    <a:pt x="1191710" y="838240"/>
                    <a:pt x="1189593" y="839298"/>
                  </a:cubicBezTo>
                  <a:cubicBezTo>
                    <a:pt x="1187476" y="840356"/>
                    <a:pt x="1427718" y="501690"/>
                    <a:pt x="1437243" y="451948"/>
                  </a:cubicBezTo>
                  <a:cubicBezTo>
                    <a:pt x="1446768" y="402206"/>
                    <a:pt x="1485926" y="589531"/>
                    <a:pt x="1246743" y="540848"/>
                  </a:cubicBezTo>
                  <a:cubicBezTo>
                    <a:pt x="1007560" y="492165"/>
                    <a:pt x="-53949" y="174665"/>
                    <a:pt x="2143" y="159848"/>
                  </a:cubicBezTo>
                  <a:cubicBezTo>
                    <a:pt x="58235" y="145031"/>
                    <a:pt x="1330351" y="410673"/>
                    <a:pt x="1583293" y="451948"/>
                  </a:cubicBezTo>
                  <a:cubicBezTo>
                    <a:pt x="1836235" y="493223"/>
                    <a:pt x="1601285" y="323890"/>
                    <a:pt x="1519793" y="407498"/>
                  </a:cubicBezTo>
                  <a:cubicBezTo>
                    <a:pt x="1438301" y="491106"/>
                    <a:pt x="1042485" y="945131"/>
                    <a:pt x="1094343" y="953598"/>
                  </a:cubicBezTo>
                  <a:cubicBezTo>
                    <a:pt x="1146201" y="962065"/>
                    <a:pt x="1803426" y="560956"/>
                    <a:pt x="1830943" y="458298"/>
                  </a:cubicBezTo>
                  <a:cubicBezTo>
                    <a:pt x="1858460" y="355640"/>
                    <a:pt x="1497568" y="408556"/>
                    <a:pt x="1259443" y="337648"/>
                  </a:cubicBezTo>
                  <a:cubicBezTo>
                    <a:pt x="1021318" y="266740"/>
                    <a:pt x="486860" y="67773"/>
                    <a:pt x="383143" y="20148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0" name="フリーフォーム: 図形 1219">
              <a:extLst>
                <a:ext uri="{FF2B5EF4-FFF2-40B4-BE49-F238E27FC236}">
                  <a16:creationId xmlns:a16="http://schemas.microsoft.com/office/drawing/2014/main" id="{12B414AA-2132-471A-83AB-1400D6B8A215}"/>
                </a:ext>
              </a:extLst>
            </p:cNvPr>
            <p:cNvSpPr/>
            <p:nvPr/>
          </p:nvSpPr>
          <p:spPr>
            <a:xfrm>
              <a:off x="6668412" y="9266361"/>
              <a:ext cx="1133851" cy="389932"/>
            </a:xfrm>
            <a:custGeom>
              <a:avLst/>
              <a:gdLst>
                <a:gd name="connsiteX0" fmla="*/ 16021 w 1133851"/>
                <a:gd name="connsiteY0" fmla="*/ 4639 h 389932"/>
                <a:gd name="connsiteX1" fmla="*/ 83755 w 1133851"/>
                <a:gd name="connsiteY1" fmla="*/ 13106 h 389932"/>
                <a:gd name="connsiteX2" fmla="*/ 888088 w 1133851"/>
                <a:gd name="connsiteY2" fmla="*/ 123172 h 389932"/>
                <a:gd name="connsiteX3" fmla="*/ 811888 w 1133851"/>
                <a:gd name="connsiteY3" fmla="*/ 68139 h 389932"/>
                <a:gd name="connsiteX4" fmla="*/ 998155 w 1133851"/>
                <a:gd name="connsiteY4" fmla="*/ 85072 h 389932"/>
                <a:gd name="connsiteX5" fmla="*/ 900788 w 1133851"/>
                <a:gd name="connsiteY5" fmla="*/ 135872 h 389932"/>
                <a:gd name="connsiteX6" fmla="*/ 998155 w 1133851"/>
                <a:gd name="connsiteY6" fmla="*/ 267106 h 389932"/>
                <a:gd name="connsiteX7" fmla="*/ 845755 w 1133851"/>
                <a:gd name="connsiteY7" fmla="*/ 275572 h 389932"/>
                <a:gd name="connsiteX8" fmla="*/ 938888 w 1133851"/>
                <a:gd name="connsiteY8" fmla="*/ 389872 h 389932"/>
                <a:gd name="connsiteX9" fmla="*/ 731455 w 1133851"/>
                <a:gd name="connsiteY9" fmla="*/ 258639 h 389932"/>
                <a:gd name="connsiteX10" fmla="*/ 1129388 w 1133851"/>
                <a:gd name="connsiteY10" fmla="*/ 195139 h 389932"/>
                <a:gd name="connsiteX11" fmla="*/ 926188 w 1133851"/>
                <a:gd name="connsiteY11" fmla="*/ 110472 h 389932"/>
                <a:gd name="connsiteX12" fmla="*/ 629855 w 1133851"/>
                <a:gd name="connsiteY12" fmla="*/ 68139 h 389932"/>
                <a:gd name="connsiteX13" fmla="*/ 689121 w 1133851"/>
                <a:gd name="connsiteY13" fmla="*/ 123172 h 389932"/>
                <a:gd name="connsiteX14" fmla="*/ 930421 w 1133851"/>
                <a:gd name="connsiteY14" fmla="*/ 173972 h 389932"/>
                <a:gd name="connsiteX15" fmla="*/ 443588 w 1133851"/>
                <a:gd name="connsiteY15" fmla="*/ 97772 h 389932"/>
                <a:gd name="connsiteX16" fmla="*/ 16021 w 1133851"/>
                <a:gd name="connsiteY16" fmla="*/ 4639 h 389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33851" h="389932">
                  <a:moveTo>
                    <a:pt x="16021" y="4639"/>
                  </a:moveTo>
                  <a:cubicBezTo>
                    <a:pt x="-43951" y="-9472"/>
                    <a:pt x="83755" y="13106"/>
                    <a:pt x="83755" y="13106"/>
                  </a:cubicBezTo>
                  <a:cubicBezTo>
                    <a:pt x="229099" y="32861"/>
                    <a:pt x="766733" y="114000"/>
                    <a:pt x="888088" y="123172"/>
                  </a:cubicBezTo>
                  <a:cubicBezTo>
                    <a:pt x="1009444" y="132344"/>
                    <a:pt x="793544" y="74489"/>
                    <a:pt x="811888" y="68139"/>
                  </a:cubicBezTo>
                  <a:cubicBezTo>
                    <a:pt x="830232" y="61789"/>
                    <a:pt x="983338" y="73783"/>
                    <a:pt x="998155" y="85072"/>
                  </a:cubicBezTo>
                  <a:cubicBezTo>
                    <a:pt x="1012972" y="96361"/>
                    <a:pt x="900788" y="105533"/>
                    <a:pt x="900788" y="135872"/>
                  </a:cubicBezTo>
                  <a:cubicBezTo>
                    <a:pt x="900788" y="166211"/>
                    <a:pt x="1007327" y="243823"/>
                    <a:pt x="998155" y="267106"/>
                  </a:cubicBezTo>
                  <a:cubicBezTo>
                    <a:pt x="988983" y="290389"/>
                    <a:pt x="855633" y="255111"/>
                    <a:pt x="845755" y="275572"/>
                  </a:cubicBezTo>
                  <a:cubicBezTo>
                    <a:pt x="835877" y="296033"/>
                    <a:pt x="957938" y="392694"/>
                    <a:pt x="938888" y="389872"/>
                  </a:cubicBezTo>
                  <a:cubicBezTo>
                    <a:pt x="919838" y="387050"/>
                    <a:pt x="699705" y="291094"/>
                    <a:pt x="731455" y="258639"/>
                  </a:cubicBezTo>
                  <a:cubicBezTo>
                    <a:pt x="763205" y="226184"/>
                    <a:pt x="1096933" y="219833"/>
                    <a:pt x="1129388" y="195139"/>
                  </a:cubicBezTo>
                  <a:cubicBezTo>
                    <a:pt x="1161843" y="170445"/>
                    <a:pt x="1009443" y="131639"/>
                    <a:pt x="926188" y="110472"/>
                  </a:cubicBezTo>
                  <a:cubicBezTo>
                    <a:pt x="842933" y="89305"/>
                    <a:pt x="669366" y="66022"/>
                    <a:pt x="629855" y="68139"/>
                  </a:cubicBezTo>
                  <a:cubicBezTo>
                    <a:pt x="590344" y="70256"/>
                    <a:pt x="639027" y="105533"/>
                    <a:pt x="689121" y="123172"/>
                  </a:cubicBezTo>
                  <a:cubicBezTo>
                    <a:pt x="739215" y="140811"/>
                    <a:pt x="971343" y="178205"/>
                    <a:pt x="930421" y="173972"/>
                  </a:cubicBezTo>
                  <a:cubicBezTo>
                    <a:pt x="889499" y="169739"/>
                    <a:pt x="593871" y="123172"/>
                    <a:pt x="443588" y="97772"/>
                  </a:cubicBezTo>
                  <a:cubicBezTo>
                    <a:pt x="293305" y="72372"/>
                    <a:pt x="75993" y="18750"/>
                    <a:pt x="16021" y="463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1" name="フリーフォーム: 図形 1220">
              <a:extLst>
                <a:ext uri="{FF2B5EF4-FFF2-40B4-BE49-F238E27FC236}">
                  <a16:creationId xmlns:a16="http://schemas.microsoft.com/office/drawing/2014/main" id="{FD398E76-F64C-421C-BDB8-CF3D7C2E8127}"/>
                </a:ext>
              </a:extLst>
            </p:cNvPr>
            <p:cNvSpPr/>
            <p:nvPr/>
          </p:nvSpPr>
          <p:spPr>
            <a:xfrm>
              <a:off x="3788696" y="5287433"/>
              <a:ext cx="1528451" cy="400839"/>
            </a:xfrm>
            <a:custGeom>
              <a:avLst/>
              <a:gdLst>
                <a:gd name="connsiteX0" fmla="*/ 137 w 1528451"/>
                <a:gd name="connsiteY0" fmla="*/ 114300 h 400839"/>
                <a:gd name="connsiteX1" fmla="*/ 97504 w 1528451"/>
                <a:gd name="connsiteY1" fmla="*/ 114300 h 400839"/>
                <a:gd name="connsiteX2" fmla="*/ 465804 w 1528451"/>
                <a:gd name="connsiteY2" fmla="*/ 12700 h 400839"/>
                <a:gd name="connsiteX3" fmla="*/ 173704 w 1528451"/>
                <a:gd name="connsiteY3" fmla="*/ 67734 h 400839"/>
                <a:gd name="connsiteX4" fmla="*/ 677471 w 1528451"/>
                <a:gd name="connsiteY4" fmla="*/ 16934 h 400839"/>
                <a:gd name="connsiteX5" fmla="*/ 389604 w 1528451"/>
                <a:gd name="connsiteY5" fmla="*/ 25400 h 400839"/>
                <a:gd name="connsiteX6" fmla="*/ 1037304 w 1528451"/>
                <a:gd name="connsiteY6" fmla="*/ 0 h 400839"/>
                <a:gd name="connsiteX7" fmla="*/ 588571 w 1528451"/>
                <a:gd name="connsiteY7" fmla="*/ 29634 h 400839"/>
                <a:gd name="connsiteX8" fmla="*/ 1185471 w 1528451"/>
                <a:gd name="connsiteY8" fmla="*/ 139700 h 400839"/>
                <a:gd name="connsiteX9" fmla="*/ 1028837 w 1528451"/>
                <a:gd name="connsiteY9" fmla="*/ 122767 h 400839"/>
                <a:gd name="connsiteX10" fmla="*/ 1215104 w 1528451"/>
                <a:gd name="connsiteY10" fmla="*/ 211667 h 400839"/>
                <a:gd name="connsiteX11" fmla="*/ 1189704 w 1528451"/>
                <a:gd name="connsiteY11" fmla="*/ 241300 h 400839"/>
                <a:gd name="connsiteX12" fmla="*/ 1528371 w 1528451"/>
                <a:gd name="connsiteY12" fmla="*/ 397934 h 400839"/>
                <a:gd name="connsiteX13" fmla="*/ 1155837 w 1528451"/>
                <a:gd name="connsiteY13" fmla="*/ 347134 h 400839"/>
                <a:gd name="connsiteX14" fmla="*/ 796004 w 1528451"/>
                <a:gd name="connsiteY14" fmla="*/ 300567 h 400839"/>
                <a:gd name="connsiteX15" fmla="*/ 673237 w 1528451"/>
                <a:gd name="connsiteY15" fmla="*/ 283634 h 400839"/>
                <a:gd name="connsiteX16" fmla="*/ 1346337 w 1528451"/>
                <a:gd name="connsiteY16" fmla="*/ 338667 h 400839"/>
                <a:gd name="connsiteX17" fmla="*/ 707104 w 1528451"/>
                <a:gd name="connsiteY17" fmla="*/ 211667 h 400839"/>
                <a:gd name="connsiteX18" fmla="*/ 304937 w 1528451"/>
                <a:gd name="connsiteY18" fmla="*/ 143934 h 400839"/>
                <a:gd name="connsiteX19" fmla="*/ 580104 w 1528451"/>
                <a:gd name="connsiteY19" fmla="*/ 143934 h 400839"/>
                <a:gd name="connsiteX20" fmla="*/ 110204 w 1528451"/>
                <a:gd name="connsiteY20" fmla="*/ 131234 h 400839"/>
                <a:gd name="connsiteX21" fmla="*/ 137 w 1528451"/>
                <a:gd name="connsiteY21" fmla="*/ 114300 h 400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528451" h="400839">
                  <a:moveTo>
                    <a:pt x="137" y="114300"/>
                  </a:moveTo>
                  <a:cubicBezTo>
                    <a:pt x="-1980" y="111478"/>
                    <a:pt x="19893" y="131233"/>
                    <a:pt x="97504" y="114300"/>
                  </a:cubicBezTo>
                  <a:cubicBezTo>
                    <a:pt x="175115" y="97367"/>
                    <a:pt x="453104" y="20461"/>
                    <a:pt x="465804" y="12700"/>
                  </a:cubicBezTo>
                  <a:cubicBezTo>
                    <a:pt x="478504" y="4939"/>
                    <a:pt x="138426" y="67028"/>
                    <a:pt x="173704" y="67734"/>
                  </a:cubicBezTo>
                  <a:cubicBezTo>
                    <a:pt x="208982" y="68440"/>
                    <a:pt x="641488" y="23990"/>
                    <a:pt x="677471" y="16934"/>
                  </a:cubicBezTo>
                  <a:cubicBezTo>
                    <a:pt x="713454" y="9878"/>
                    <a:pt x="329632" y="28222"/>
                    <a:pt x="389604" y="25400"/>
                  </a:cubicBezTo>
                  <a:lnTo>
                    <a:pt x="1037304" y="0"/>
                  </a:lnTo>
                  <a:cubicBezTo>
                    <a:pt x="1070465" y="706"/>
                    <a:pt x="563877" y="6351"/>
                    <a:pt x="588571" y="29634"/>
                  </a:cubicBezTo>
                  <a:cubicBezTo>
                    <a:pt x="613265" y="52917"/>
                    <a:pt x="1112093" y="124178"/>
                    <a:pt x="1185471" y="139700"/>
                  </a:cubicBezTo>
                  <a:cubicBezTo>
                    <a:pt x="1258849" y="155222"/>
                    <a:pt x="1023898" y="110772"/>
                    <a:pt x="1028837" y="122767"/>
                  </a:cubicBezTo>
                  <a:cubicBezTo>
                    <a:pt x="1033776" y="134762"/>
                    <a:pt x="1188293" y="191912"/>
                    <a:pt x="1215104" y="211667"/>
                  </a:cubicBezTo>
                  <a:cubicBezTo>
                    <a:pt x="1241915" y="231422"/>
                    <a:pt x="1137493" y="210256"/>
                    <a:pt x="1189704" y="241300"/>
                  </a:cubicBezTo>
                  <a:cubicBezTo>
                    <a:pt x="1241915" y="272345"/>
                    <a:pt x="1534016" y="380295"/>
                    <a:pt x="1528371" y="397934"/>
                  </a:cubicBezTo>
                  <a:cubicBezTo>
                    <a:pt x="1522726" y="415573"/>
                    <a:pt x="1155837" y="347134"/>
                    <a:pt x="1155837" y="347134"/>
                  </a:cubicBezTo>
                  <a:lnTo>
                    <a:pt x="796004" y="300567"/>
                  </a:lnTo>
                  <a:cubicBezTo>
                    <a:pt x="715571" y="289984"/>
                    <a:pt x="581515" y="277284"/>
                    <a:pt x="673237" y="283634"/>
                  </a:cubicBezTo>
                  <a:cubicBezTo>
                    <a:pt x="764959" y="289984"/>
                    <a:pt x="1340693" y="350662"/>
                    <a:pt x="1346337" y="338667"/>
                  </a:cubicBezTo>
                  <a:cubicBezTo>
                    <a:pt x="1351982" y="326673"/>
                    <a:pt x="880671" y="244123"/>
                    <a:pt x="707104" y="211667"/>
                  </a:cubicBezTo>
                  <a:cubicBezTo>
                    <a:pt x="533537" y="179212"/>
                    <a:pt x="326104" y="155223"/>
                    <a:pt x="304937" y="143934"/>
                  </a:cubicBezTo>
                  <a:cubicBezTo>
                    <a:pt x="283770" y="132645"/>
                    <a:pt x="612559" y="146051"/>
                    <a:pt x="580104" y="143934"/>
                  </a:cubicBezTo>
                  <a:cubicBezTo>
                    <a:pt x="547649" y="141817"/>
                    <a:pt x="203337" y="135467"/>
                    <a:pt x="110204" y="131234"/>
                  </a:cubicBezTo>
                  <a:cubicBezTo>
                    <a:pt x="17071" y="127001"/>
                    <a:pt x="2254" y="117122"/>
                    <a:pt x="137" y="114300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6" name="フリーフォーム: 図形 325">
              <a:extLst>
                <a:ext uri="{FF2B5EF4-FFF2-40B4-BE49-F238E27FC236}">
                  <a16:creationId xmlns:a16="http://schemas.microsoft.com/office/drawing/2014/main" id="{CE82D6D2-A787-4C21-A3DD-B52C6D1CF7BC}"/>
                </a:ext>
              </a:extLst>
            </p:cNvPr>
            <p:cNvSpPr/>
            <p:nvPr/>
          </p:nvSpPr>
          <p:spPr>
            <a:xfrm>
              <a:off x="5756703" y="5495920"/>
              <a:ext cx="1047531" cy="213939"/>
            </a:xfrm>
            <a:custGeom>
              <a:avLst/>
              <a:gdLst>
                <a:gd name="connsiteX0" fmla="*/ 158322 w 1047531"/>
                <a:gd name="connsiteY0" fmla="*/ 139705 h 213939"/>
                <a:gd name="connsiteX1" fmla="*/ 586947 w 1047531"/>
                <a:gd name="connsiteY1" fmla="*/ 60330 h 213939"/>
                <a:gd name="connsiteX2" fmla="*/ 282147 w 1047531"/>
                <a:gd name="connsiteY2" fmla="*/ 5 h 213939"/>
                <a:gd name="connsiteX3" fmla="*/ 799672 w 1047531"/>
                <a:gd name="connsiteY3" fmla="*/ 63505 h 213939"/>
                <a:gd name="connsiteX4" fmla="*/ 634572 w 1047531"/>
                <a:gd name="connsiteY4" fmla="*/ 22230 h 213939"/>
                <a:gd name="connsiteX5" fmla="*/ 1047322 w 1047531"/>
                <a:gd name="connsiteY5" fmla="*/ 53980 h 213939"/>
                <a:gd name="connsiteX6" fmla="*/ 691722 w 1047531"/>
                <a:gd name="connsiteY6" fmla="*/ 15880 h 213939"/>
                <a:gd name="connsiteX7" fmla="*/ 761572 w 1047531"/>
                <a:gd name="connsiteY7" fmla="*/ 69855 h 213939"/>
                <a:gd name="connsiteX8" fmla="*/ 574247 w 1047531"/>
                <a:gd name="connsiteY8" fmla="*/ 117480 h 213939"/>
                <a:gd name="connsiteX9" fmla="*/ 253572 w 1047531"/>
                <a:gd name="connsiteY9" fmla="*/ 174630 h 213939"/>
                <a:gd name="connsiteX10" fmla="*/ 5922 w 1047531"/>
                <a:gd name="connsiteY10" fmla="*/ 209555 h 213939"/>
                <a:gd name="connsiteX11" fmla="*/ 507572 w 1047531"/>
                <a:gd name="connsiteY11" fmla="*/ 73030 h 213939"/>
                <a:gd name="connsiteX12" fmla="*/ 291672 w 1047531"/>
                <a:gd name="connsiteY12" fmla="*/ 114305 h 213939"/>
                <a:gd name="connsiteX13" fmla="*/ 158322 w 1047531"/>
                <a:gd name="connsiteY13" fmla="*/ 139705 h 213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47531" h="213939">
                  <a:moveTo>
                    <a:pt x="158322" y="139705"/>
                  </a:moveTo>
                  <a:cubicBezTo>
                    <a:pt x="207534" y="130709"/>
                    <a:pt x="566310" y="83613"/>
                    <a:pt x="586947" y="60330"/>
                  </a:cubicBezTo>
                  <a:cubicBezTo>
                    <a:pt x="607584" y="37047"/>
                    <a:pt x="246693" y="-524"/>
                    <a:pt x="282147" y="5"/>
                  </a:cubicBezTo>
                  <a:cubicBezTo>
                    <a:pt x="317601" y="534"/>
                    <a:pt x="740935" y="59801"/>
                    <a:pt x="799672" y="63505"/>
                  </a:cubicBezTo>
                  <a:cubicBezTo>
                    <a:pt x="858409" y="67209"/>
                    <a:pt x="593297" y="23817"/>
                    <a:pt x="634572" y="22230"/>
                  </a:cubicBezTo>
                  <a:cubicBezTo>
                    <a:pt x="675847" y="20643"/>
                    <a:pt x="1037797" y="55038"/>
                    <a:pt x="1047322" y="53980"/>
                  </a:cubicBezTo>
                  <a:cubicBezTo>
                    <a:pt x="1056847" y="52922"/>
                    <a:pt x="739347" y="13234"/>
                    <a:pt x="691722" y="15880"/>
                  </a:cubicBezTo>
                  <a:cubicBezTo>
                    <a:pt x="644097" y="18526"/>
                    <a:pt x="781151" y="52922"/>
                    <a:pt x="761572" y="69855"/>
                  </a:cubicBezTo>
                  <a:cubicBezTo>
                    <a:pt x="741993" y="86788"/>
                    <a:pt x="658914" y="100018"/>
                    <a:pt x="574247" y="117480"/>
                  </a:cubicBezTo>
                  <a:cubicBezTo>
                    <a:pt x="489580" y="134942"/>
                    <a:pt x="348293" y="159284"/>
                    <a:pt x="253572" y="174630"/>
                  </a:cubicBezTo>
                  <a:cubicBezTo>
                    <a:pt x="158851" y="189976"/>
                    <a:pt x="-36411" y="226488"/>
                    <a:pt x="5922" y="209555"/>
                  </a:cubicBezTo>
                  <a:cubicBezTo>
                    <a:pt x="48255" y="192622"/>
                    <a:pt x="459947" y="88905"/>
                    <a:pt x="507572" y="73030"/>
                  </a:cubicBezTo>
                  <a:cubicBezTo>
                    <a:pt x="555197" y="57155"/>
                    <a:pt x="349351" y="106367"/>
                    <a:pt x="291672" y="114305"/>
                  </a:cubicBezTo>
                  <a:cubicBezTo>
                    <a:pt x="233993" y="122242"/>
                    <a:pt x="109110" y="148701"/>
                    <a:pt x="158322" y="139705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7" name="フリーフォーム: 図形 326">
              <a:extLst>
                <a:ext uri="{FF2B5EF4-FFF2-40B4-BE49-F238E27FC236}">
                  <a16:creationId xmlns:a16="http://schemas.microsoft.com/office/drawing/2014/main" id="{B2F9C021-6E0E-412B-8F69-F0FC55CE2C92}"/>
                </a:ext>
              </a:extLst>
            </p:cNvPr>
            <p:cNvSpPr/>
            <p:nvPr/>
          </p:nvSpPr>
          <p:spPr>
            <a:xfrm>
              <a:off x="5909103" y="5648320"/>
              <a:ext cx="1047531" cy="213939"/>
            </a:xfrm>
            <a:custGeom>
              <a:avLst/>
              <a:gdLst>
                <a:gd name="connsiteX0" fmla="*/ 158322 w 1047531"/>
                <a:gd name="connsiteY0" fmla="*/ 139705 h 213939"/>
                <a:gd name="connsiteX1" fmla="*/ 586947 w 1047531"/>
                <a:gd name="connsiteY1" fmla="*/ 60330 h 213939"/>
                <a:gd name="connsiteX2" fmla="*/ 282147 w 1047531"/>
                <a:gd name="connsiteY2" fmla="*/ 5 h 213939"/>
                <a:gd name="connsiteX3" fmla="*/ 799672 w 1047531"/>
                <a:gd name="connsiteY3" fmla="*/ 63505 h 213939"/>
                <a:gd name="connsiteX4" fmla="*/ 634572 w 1047531"/>
                <a:gd name="connsiteY4" fmla="*/ 22230 h 213939"/>
                <a:gd name="connsiteX5" fmla="*/ 1047322 w 1047531"/>
                <a:gd name="connsiteY5" fmla="*/ 53980 h 213939"/>
                <a:gd name="connsiteX6" fmla="*/ 691722 w 1047531"/>
                <a:gd name="connsiteY6" fmla="*/ 15880 h 213939"/>
                <a:gd name="connsiteX7" fmla="*/ 761572 w 1047531"/>
                <a:gd name="connsiteY7" fmla="*/ 69855 h 213939"/>
                <a:gd name="connsiteX8" fmla="*/ 574247 w 1047531"/>
                <a:gd name="connsiteY8" fmla="*/ 117480 h 213939"/>
                <a:gd name="connsiteX9" fmla="*/ 253572 w 1047531"/>
                <a:gd name="connsiteY9" fmla="*/ 174630 h 213939"/>
                <a:gd name="connsiteX10" fmla="*/ 5922 w 1047531"/>
                <a:gd name="connsiteY10" fmla="*/ 209555 h 213939"/>
                <a:gd name="connsiteX11" fmla="*/ 507572 w 1047531"/>
                <a:gd name="connsiteY11" fmla="*/ 73030 h 213939"/>
                <a:gd name="connsiteX12" fmla="*/ 291672 w 1047531"/>
                <a:gd name="connsiteY12" fmla="*/ 114305 h 213939"/>
                <a:gd name="connsiteX13" fmla="*/ 158322 w 1047531"/>
                <a:gd name="connsiteY13" fmla="*/ 139705 h 213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47531" h="213939">
                  <a:moveTo>
                    <a:pt x="158322" y="139705"/>
                  </a:moveTo>
                  <a:cubicBezTo>
                    <a:pt x="207534" y="130709"/>
                    <a:pt x="566310" y="83613"/>
                    <a:pt x="586947" y="60330"/>
                  </a:cubicBezTo>
                  <a:cubicBezTo>
                    <a:pt x="607584" y="37047"/>
                    <a:pt x="246693" y="-524"/>
                    <a:pt x="282147" y="5"/>
                  </a:cubicBezTo>
                  <a:cubicBezTo>
                    <a:pt x="317601" y="534"/>
                    <a:pt x="740935" y="59801"/>
                    <a:pt x="799672" y="63505"/>
                  </a:cubicBezTo>
                  <a:cubicBezTo>
                    <a:pt x="858409" y="67209"/>
                    <a:pt x="593297" y="23817"/>
                    <a:pt x="634572" y="22230"/>
                  </a:cubicBezTo>
                  <a:cubicBezTo>
                    <a:pt x="675847" y="20643"/>
                    <a:pt x="1037797" y="55038"/>
                    <a:pt x="1047322" y="53980"/>
                  </a:cubicBezTo>
                  <a:cubicBezTo>
                    <a:pt x="1056847" y="52922"/>
                    <a:pt x="739347" y="13234"/>
                    <a:pt x="691722" y="15880"/>
                  </a:cubicBezTo>
                  <a:cubicBezTo>
                    <a:pt x="644097" y="18526"/>
                    <a:pt x="781151" y="52922"/>
                    <a:pt x="761572" y="69855"/>
                  </a:cubicBezTo>
                  <a:cubicBezTo>
                    <a:pt x="741993" y="86788"/>
                    <a:pt x="658914" y="100018"/>
                    <a:pt x="574247" y="117480"/>
                  </a:cubicBezTo>
                  <a:cubicBezTo>
                    <a:pt x="489580" y="134942"/>
                    <a:pt x="348293" y="159284"/>
                    <a:pt x="253572" y="174630"/>
                  </a:cubicBezTo>
                  <a:cubicBezTo>
                    <a:pt x="158851" y="189976"/>
                    <a:pt x="-36411" y="226488"/>
                    <a:pt x="5922" y="209555"/>
                  </a:cubicBezTo>
                  <a:cubicBezTo>
                    <a:pt x="48255" y="192622"/>
                    <a:pt x="459947" y="88905"/>
                    <a:pt x="507572" y="73030"/>
                  </a:cubicBezTo>
                  <a:cubicBezTo>
                    <a:pt x="555197" y="57155"/>
                    <a:pt x="349351" y="106367"/>
                    <a:pt x="291672" y="114305"/>
                  </a:cubicBezTo>
                  <a:cubicBezTo>
                    <a:pt x="233993" y="122242"/>
                    <a:pt x="109110" y="148701"/>
                    <a:pt x="158322" y="139705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2" name="フリーフォーム: 図形 1221">
              <a:extLst>
                <a:ext uri="{FF2B5EF4-FFF2-40B4-BE49-F238E27FC236}">
                  <a16:creationId xmlns:a16="http://schemas.microsoft.com/office/drawing/2014/main" id="{4C9CB21C-1096-4F85-8C8E-53D7D41A9547}"/>
                </a:ext>
              </a:extLst>
            </p:cNvPr>
            <p:cNvSpPr/>
            <p:nvPr/>
          </p:nvSpPr>
          <p:spPr>
            <a:xfrm>
              <a:off x="5643250" y="5324250"/>
              <a:ext cx="1080419" cy="479727"/>
            </a:xfrm>
            <a:custGeom>
              <a:avLst/>
              <a:gdLst>
                <a:gd name="connsiteX0" fmla="*/ 652775 w 1080419"/>
                <a:gd name="connsiteY0" fmla="*/ 28800 h 479727"/>
                <a:gd name="connsiteX1" fmla="*/ 11425 w 1080419"/>
                <a:gd name="connsiteY1" fmla="*/ 92300 h 479727"/>
                <a:gd name="connsiteX2" fmla="*/ 230500 w 1080419"/>
                <a:gd name="connsiteY2" fmla="*/ 105000 h 479727"/>
                <a:gd name="connsiteX3" fmla="*/ 84450 w 1080419"/>
                <a:gd name="connsiteY3" fmla="*/ 165325 h 479727"/>
                <a:gd name="connsiteX4" fmla="*/ 40000 w 1080419"/>
                <a:gd name="connsiteY4" fmla="*/ 298675 h 479727"/>
                <a:gd name="connsiteX5" fmla="*/ 11425 w 1080419"/>
                <a:gd name="connsiteY5" fmla="*/ 184375 h 479727"/>
                <a:gd name="connsiteX6" fmla="*/ 68575 w 1080419"/>
                <a:gd name="connsiteY6" fmla="*/ 479650 h 479727"/>
                <a:gd name="connsiteX7" fmla="*/ 30475 w 1080419"/>
                <a:gd name="connsiteY7" fmla="*/ 212950 h 479727"/>
                <a:gd name="connsiteX8" fmla="*/ 160650 w 1080419"/>
                <a:gd name="connsiteY8" fmla="*/ 146275 h 479727"/>
                <a:gd name="connsiteX9" fmla="*/ 300350 w 1080419"/>
                <a:gd name="connsiteY9" fmla="*/ 111350 h 479727"/>
                <a:gd name="connsiteX10" fmla="*/ 344800 w 1080419"/>
                <a:gd name="connsiteY10" fmla="*/ 143100 h 479727"/>
                <a:gd name="connsiteX11" fmla="*/ 1075050 w 1080419"/>
                <a:gd name="connsiteY11" fmla="*/ 6575 h 479727"/>
                <a:gd name="connsiteX12" fmla="*/ 652775 w 1080419"/>
                <a:gd name="connsiteY12" fmla="*/ 28800 h 479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80419" h="479727">
                  <a:moveTo>
                    <a:pt x="652775" y="28800"/>
                  </a:moveTo>
                  <a:cubicBezTo>
                    <a:pt x="475504" y="43087"/>
                    <a:pt x="81804" y="79600"/>
                    <a:pt x="11425" y="92300"/>
                  </a:cubicBezTo>
                  <a:cubicBezTo>
                    <a:pt x="-58954" y="105000"/>
                    <a:pt x="218329" y="92829"/>
                    <a:pt x="230500" y="105000"/>
                  </a:cubicBezTo>
                  <a:cubicBezTo>
                    <a:pt x="242671" y="117171"/>
                    <a:pt x="116200" y="133046"/>
                    <a:pt x="84450" y="165325"/>
                  </a:cubicBezTo>
                  <a:cubicBezTo>
                    <a:pt x="52700" y="197604"/>
                    <a:pt x="52171" y="295500"/>
                    <a:pt x="40000" y="298675"/>
                  </a:cubicBezTo>
                  <a:cubicBezTo>
                    <a:pt x="27829" y="301850"/>
                    <a:pt x="6662" y="154213"/>
                    <a:pt x="11425" y="184375"/>
                  </a:cubicBezTo>
                  <a:cubicBezTo>
                    <a:pt x="16187" y="214538"/>
                    <a:pt x="65400" y="474888"/>
                    <a:pt x="68575" y="479650"/>
                  </a:cubicBezTo>
                  <a:cubicBezTo>
                    <a:pt x="71750" y="484412"/>
                    <a:pt x="15129" y="268512"/>
                    <a:pt x="30475" y="212950"/>
                  </a:cubicBezTo>
                  <a:cubicBezTo>
                    <a:pt x="45821" y="157388"/>
                    <a:pt x="115671" y="163208"/>
                    <a:pt x="160650" y="146275"/>
                  </a:cubicBezTo>
                  <a:cubicBezTo>
                    <a:pt x="205629" y="129342"/>
                    <a:pt x="269658" y="111879"/>
                    <a:pt x="300350" y="111350"/>
                  </a:cubicBezTo>
                  <a:cubicBezTo>
                    <a:pt x="331042" y="110821"/>
                    <a:pt x="215683" y="160562"/>
                    <a:pt x="344800" y="143100"/>
                  </a:cubicBezTo>
                  <a:cubicBezTo>
                    <a:pt x="473917" y="125638"/>
                    <a:pt x="1026367" y="25625"/>
                    <a:pt x="1075050" y="6575"/>
                  </a:cubicBezTo>
                  <a:cubicBezTo>
                    <a:pt x="1123733" y="-12475"/>
                    <a:pt x="830046" y="14513"/>
                    <a:pt x="652775" y="28800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3" name="フリーフォーム: 図形 1222">
              <a:extLst>
                <a:ext uri="{FF2B5EF4-FFF2-40B4-BE49-F238E27FC236}">
                  <a16:creationId xmlns:a16="http://schemas.microsoft.com/office/drawing/2014/main" id="{861AFF0D-6EBD-485A-966C-BC772DD7CBB6}"/>
                </a:ext>
              </a:extLst>
            </p:cNvPr>
            <p:cNvSpPr/>
            <p:nvPr/>
          </p:nvSpPr>
          <p:spPr>
            <a:xfrm>
              <a:off x="4058931" y="5159017"/>
              <a:ext cx="1269463" cy="623059"/>
            </a:xfrm>
            <a:custGeom>
              <a:avLst/>
              <a:gdLst>
                <a:gd name="connsiteX0" fmla="*/ 563869 w 1269463"/>
                <a:gd name="connsiteY0" fmla="*/ 3533 h 623059"/>
                <a:gd name="connsiteX1" fmla="*/ 1030594 w 1269463"/>
                <a:gd name="connsiteY1" fmla="*/ 254358 h 623059"/>
                <a:gd name="connsiteX2" fmla="*/ 967094 w 1269463"/>
                <a:gd name="connsiteY2" fmla="*/ 130533 h 623059"/>
                <a:gd name="connsiteX3" fmla="*/ 1217919 w 1269463"/>
                <a:gd name="connsiteY3" fmla="*/ 460733 h 623059"/>
                <a:gd name="connsiteX4" fmla="*/ 1125844 w 1269463"/>
                <a:gd name="connsiteY4" fmla="*/ 238483 h 623059"/>
                <a:gd name="connsiteX5" fmla="*/ 1268719 w 1269463"/>
                <a:gd name="connsiteY5" fmla="*/ 619483 h 623059"/>
                <a:gd name="connsiteX6" fmla="*/ 1173469 w 1269463"/>
                <a:gd name="connsiteY6" fmla="*/ 419458 h 623059"/>
                <a:gd name="connsiteX7" fmla="*/ 992494 w 1269463"/>
                <a:gd name="connsiteY7" fmla="*/ 251183 h 623059"/>
                <a:gd name="connsiteX8" fmla="*/ 789294 w 1269463"/>
                <a:gd name="connsiteY8" fmla="*/ 155933 h 623059"/>
                <a:gd name="connsiteX9" fmla="*/ 417819 w 1269463"/>
                <a:gd name="connsiteY9" fmla="*/ 41633 h 623059"/>
                <a:gd name="connsiteX10" fmla="*/ 1894 w 1269463"/>
                <a:gd name="connsiteY10" fmla="*/ 6708 h 623059"/>
                <a:gd name="connsiteX11" fmla="*/ 592444 w 1269463"/>
                <a:gd name="connsiteY11" fmla="*/ 98783 h 623059"/>
                <a:gd name="connsiteX12" fmla="*/ 563869 w 1269463"/>
                <a:gd name="connsiteY12" fmla="*/ 3533 h 623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69463" h="623059">
                  <a:moveTo>
                    <a:pt x="563869" y="3533"/>
                  </a:moveTo>
                  <a:cubicBezTo>
                    <a:pt x="636894" y="29462"/>
                    <a:pt x="963390" y="233191"/>
                    <a:pt x="1030594" y="254358"/>
                  </a:cubicBezTo>
                  <a:cubicBezTo>
                    <a:pt x="1097798" y="275525"/>
                    <a:pt x="935873" y="96137"/>
                    <a:pt x="967094" y="130533"/>
                  </a:cubicBezTo>
                  <a:cubicBezTo>
                    <a:pt x="998315" y="164929"/>
                    <a:pt x="1191461" y="442741"/>
                    <a:pt x="1217919" y="460733"/>
                  </a:cubicBezTo>
                  <a:cubicBezTo>
                    <a:pt x="1244377" y="478725"/>
                    <a:pt x="1117377" y="212025"/>
                    <a:pt x="1125844" y="238483"/>
                  </a:cubicBezTo>
                  <a:cubicBezTo>
                    <a:pt x="1134311" y="264941"/>
                    <a:pt x="1260781" y="589320"/>
                    <a:pt x="1268719" y="619483"/>
                  </a:cubicBezTo>
                  <a:cubicBezTo>
                    <a:pt x="1276657" y="649646"/>
                    <a:pt x="1219507" y="480841"/>
                    <a:pt x="1173469" y="419458"/>
                  </a:cubicBezTo>
                  <a:cubicBezTo>
                    <a:pt x="1127431" y="358075"/>
                    <a:pt x="1056523" y="295104"/>
                    <a:pt x="992494" y="251183"/>
                  </a:cubicBezTo>
                  <a:cubicBezTo>
                    <a:pt x="928465" y="207262"/>
                    <a:pt x="885073" y="190858"/>
                    <a:pt x="789294" y="155933"/>
                  </a:cubicBezTo>
                  <a:cubicBezTo>
                    <a:pt x="693515" y="121008"/>
                    <a:pt x="549052" y="66504"/>
                    <a:pt x="417819" y="41633"/>
                  </a:cubicBezTo>
                  <a:cubicBezTo>
                    <a:pt x="286586" y="16762"/>
                    <a:pt x="-27210" y="-2817"/>
                    <a:pt x="1894" y="6708"/>
                  </a:cubicBezTo>
                  <a:cubicBezTo>
                    <a:pt x="30998" y="16233"/>
                    <a:pt x="499311" y="94550"/>
                    <a:pt x="592444" y="98783"/>
                  </a:cubicBezTo>
                  <a:cubicBezTo>
                    <a:pt x="685577" y="103016"/>
                    <a:pt x="490844" y="-22396"/>
                    <a:pt x="563869" y="3533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4" name="フリーフォーム: 図形 1223">
              <a:extLst>
                <a:ext uri="{FF2B5EF4-FFF2-40B4-BE49-F238E27FC236}">
                  <a16:creationId xmlns:a16="http://schemas.microsoft.com/office/drawing/2014/main" id="{60B1FC09-2511-408E-B9A3-EBA2B9061FA1}"/>
                </a:ext>
              </a:extLst>
            </p:cNvPr>
            <p:cNvSpPr/>
            <p:nvPr/>
          </p:nvSpPr>
          <p:spPr>
            <a:xfrm>
              <a:off x="3224368" y="5164333"/>
              <a:ext cx="951889" cy="2609731"/>
            </a:xfrm>
            <a:custGeom>
              <a:avLst/>
              <a:gdLst>
                <a:gd name="connsiteX0" fmla="*/ 290992 w 951889"/>
                <a:gd name="connsiteY0" fmla="*/ 525267 h 2609731"/>
                <a:gd name="connsiteX1" fmla="*/ 133512 w 951889"/>
                <a:gd name="connsiteY1" fmla="*/ 1292347 h 2609731"/>
                <a:gd name="connsiteX2" fmla="*/ 138592 w 951889"/>
                <a:gd name="connsiteY2" fmla="*/ 723387 h 2609731"/>
                <a:gd name="connsiteX3" fmla="*/ 194472 w 951889"/>
                <a:gd name="connsiteY3" fmla="*/ 1627627 h 2609731"/>
                <a:gd name="connsiteX4" fmla="*/ 306232 w 951889"/>
                <a:gd name="connsiteY4" fmla="*/ 1993387 h 2609731"/>
                <a:gd name="connsiteX5" fmla="*/ 77632 w 951889"/>
                <a:gd name="connsiteY5" fmla="*/ 1399027 h 2609731"/>
                <a:gd name="connsiteX6" fmla="*/ 473872 w 951889"/>
                <a:gd name="connsiteY6" fmla="*/ 2592827 h 2609731"/>
                <a:gd name="connsiteX7" fmla="*/ 219872 w 951889"/>
                <a:gd name="connsiteY7" fmla="*/ 2059427 h 2609731"/>
                <a:gd name="connsiteX8" fmla="*/ 72552 w 951889"/>
                <a:gd name="connsiteY8" fmla="*/ 1470147 h 2609731"/>
                <a:gd name="connsiteX9" fmla="*/ 42072 w 951889"/>
                <a:gd name="connsiteY9" fmla="*/ 1627627 h 2609731"/>
                <a:gd name="connsiteX10" fmla="*/ 16672 w 951889"/>
                <a:gd name="connsiteY10" fmla="*/ 840227 h 2609731"/>
                <a:gd name="connsiteX11" fmla="*/ 316392 w 951889"/>
                <a:gd name="connsiteY11" fmla="*/ 174747 h 2609731"/>
                <a:gd name="connsiteX12" fmla="*/ 951392 w 951889"/>
                <a:gd name="connsiteY12" fmla="*/ 2027 h 2609731"/>
                <a:gd name="connsiteX13" fmla="*/ 417992 w 951889"/>
                <a:gd name="connsiteY13" fmla="*/ 250947 h 2609731"/>
                <a:gd name="connsiteX14" fmla="*/ 169072 w 951889"/>
                <a:gd name="connsiteY14" fmla="*/ 616707 h 2609731"/>
                <a:gd name="connsiteX15" fmla="*/ 158912 w 951889"/>
                <a:gd name="connsiteY15" fmla="*/ 901187 h 2609731"/>
                <a:gd name="connsiteX16" fmla="*/ 290992 w 951889"/>
                <a:gd name="connsiteY16" fmla="*/ 525267 h 2609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51889" h="2609731">
                  <a:moveTo>
                    <a:pt x="290992" y="525267"/>
                  </a:moveTo>
                  <a:cubicBezTo>
                    <a:pt x="286759" y="590460"/>
                    <a:pt x="158912" y="1259327"/>
                    <a:pt x="133512" y="1292347"/>
                  </a:cubicBezTo>
                  <a:cubicBezTo>
                    <a:pt x="108112" y="1325367"/>
                    <a:pt x="128432" y="667507"/>
                    <a:pt x="138592" y="723387"/>
                  </a:cubicBezTo>
                  <a:cubicBezTo>
                    <a:pt x="148752" y="779267"/>
                    <a:pt x="166532" y="1415960"/>
                    <a:pt x="194472" y="1627627"/>
                  </a:cubicBezTo>
                  <a:cubicBezTo>
                    <a:pt x="222412" y="1839294"/>
                    <a:pt x="325705" y="2031487"/>
                    <a:pt x="306232" y="1993387"/>
                  </a:cubicBezTo>
                  <a:cubicBezTo>
                    <a:pt x="286759" y="1955287"/>
                    <a:pt x="49692" y="1299120"/>
                    <a:pt x="77632" y="1399027"/>
                  </a:cubicBezTo>
                  <a:cubicBezTo>
                    <a:pt x="105572" y="1498934"/>
                    <a:pt x="450165" y="2482760"/>
                    <a:pt x="473872" y="2592827"/>
                  </a:cubicBezTo>
                  <a:cubicBezTo>
                    <a:pt x="497579" y="2702894"/>
                    <a:pt x="286759" y="2246540"/>
                    <a:pt x="219872" y="2059427"/>
                  </a:cubicBezTo>
                  <a:cubicBezTo>
                    <a:pt x="152985" y="1872314"/>
                    <a:pt x="102185" y="1542114"/>
                    <a:pt x="72552" y="1470147"/>
                  </a:cubicBezTo>
                  <a:cubicBezTo>
                    <a:pt x="42919" y="1398180"/>
                    <a:pt x="51385" y="1732614"/>
                    <a:pt x="42072" y="1627627"/>
                  </a:cubicBezTo>
                  <a:cubicBezTo>
                    <a:pt x="32759" y="1522640"/>
                    <a:pt x="-29048" y="1082374"/>
                    <a:pt x="16672" y="840227"/>
                  </a:cubicBezTo>
                  <a:cubicBezTo>
                    <a:pt x="62392" y="598080"/>
                    <a:pt x="160605" y="314447"/>
                    <a:pt x="316392" y="174747"/>
                  </a:cubicBezTo>
                  <a:cubicBezTo>
                    <a:pt x="472179" y="35047"/>
                    <a:pt x="934459" y="-10673"/>
                    <a:pt x="951392" y="2027"/>
                  </a:cubicBezTo>
                  <a:cubicBezTo>
                    <a:pt x="968325" y="14727"/>
                    <a:pt x="548379" y="148500"/>
                    <a:pt x="417992" y="250947"/>
                  </a:cubicBezTo>
                  <a:cubicBezTo>
                    <a:pt x="287605" y="353394"/>
                    <a:pt x="212252" y="508334"/>
                    <a:pt x="169072" y="616707"/>
                  </a:cubicBezTo>
                  <a:cubicBezTo>
                    <a:pt x="125892" y="725080"/>
                    <a:pt x="136052" y="917274"/>
                    <a:pt x="158912" y="901187"/>
                  </a:cubicBezTo>
                  <a:cubicBezTo>
                    <a:pt x="181772" y="885100"/>
                    <a:pt x="295225" y="460074"/>
                    <a:pt x="290992" y="525267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5" name="フリーフォーム: 図形 1224">
              <a:extLst>
                <a:ext uri="{FF2B5EF4-FFF2-40B4-BE49-F238E27FC236}">
                  <a16:creationId xmlns:a16="http://schemas.microsoft.com/office/drawing/2014/main" id="{DDA7D090-5599-4C5D-A5E8-165857E5FE4B}"/>
                </a:ext>
              </a:extLst>
            </p:cNvPr>
            <p:cNvSpPr/>
            <p:nvPr/>
          </p:nvSpPr>
          <p:spPr>
            <a:xfrm>
              <a:off x="3037635" y="6036366"/>
              <a:ext cx="1747652" cy="2879996"/>
            </a:xfrm>
            <a:custGeom>
              <a:avLst/>
              <a:gdLst>
                <a:gd name="connsiteX0" fmla="*/ 399832 w 1747652"/>
                <a:gd name="connsiteY0" fmla="*/ 923234 h 2879996"/>
                <a:gd name="connsiteX1" fmla="*/ 433698 w 1747652"/>
                <a:gd name="connsiteY1" fmla="*/ 990967 h 2879996"/>
                <a:gd name="connsiteX2" fmla="*/ 823165 w 1747652"/>
                <a:gd name="connsiteY2" fmla="*/ 1888434 h 2879996"/>
                <a:gd name="connsiteX3" fmla="*/ 713098 w 1747652"/>
                <a:gd name="connsiteY3" fmla="*/ 1727567 h 2879996"/>
                <a:gd name="connsiteX4" fmla="*/ 1627498 w 1747652"/>
                <a:gd name="connsiteY4" fmla="*/ 2777434 h 2879996"/>
                <a:gd name="connsiteX5" fmla="*/ 1695232 w 1747652"/>
                <a:gd name="connsiteY5" fmla="*/ 2802834 h 2879996"/>
                <a:gd name="connsiteX6" fmla="*/ 1238032 w 1747652"/>
                <a:gd name="connsiteY6" fmla="*/ 2447234 h 2879996"/>
                <a:gd name="connsiteX7" fmla="*/ 873965 w 1747652"/>
                <a:gd name="connsiteY7" fmla="*/ 2023901 h 2879996"/>
                <a:gd name="connsiteX8" fmla="*/ 950165 w 1747652"/>
                <a:gd name="connsiteY8" fmla="*/ 2049301 h 2879996"/>
                <a:gd name="connsiteX9" fmla="*/ 298232 w 1747652"/>
                <a:gd name="connsiteY9" fmla="*/ 1160301 h 2879996"/>
                <a:gd name="connsiteX10" fmla="*/ 1898 w 1747652"/>
                <a:gd name="connsiteY10" fmla="*/ 367 h 2879996"/>
                <a:gd name="connsiteX11" fmla="*/ 425232 w 1747652"/>
                <a:gd name="connsiteY11" fmla="*/ 1033301 h 2879996"/>
                <a:gd name="connsiteX12" fmla="*/ 399832 w 1747652"/>
                <a:gd name="connsiteY12" fmla="*/ 923234 h 2879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47652" h="2879996">
                  <a:moveTo>
                    <a:pt x="399832" y="923234"/>
                  </a:moveTo>
                  <a:cubicBezTo>
                    <a:pt x="401243" y="916178"/>
                    <a:pt x="363142" y="830100"/>
                    <a:pt x="433698" y="990967"/>
                  </a:cubicBezTo>
                  <a:cubicBezTo>
                    <a:pt x="504254" y="1151834"/>
                    <a:pt x="776598" y="1765667"/>
                    <a:pt x="823165" y="1888434"/>
                  </a:cubicBezTo>
                  <a:cubicBezTo>
                    <a:pt x="869732" y="2011201"/>
                    <a:pt x="579043" y="1579400"/>
                    <a:pt x="713098" y="1727567"/>
                  </a:cubicBezTo>
                  <a:cubicBezTo>
                    <a:pt x="847153" y="1875734"/>
                    <a:pt x="1463809" y="2598223"/>
                    <a:pt x="1627498" y="2777434"/>
                  </a:cubicBezTo>
                  <a:cubicBezTo>
                    <a:pt x="1791187" y="2956645"/>
                    <a:pt x="1760143" y="2857867"/>
                    <a:pt x="1695232" y="2802834"/>
                  </a:cubicBezTo>
                  <a:cubicBezTo>
                    <a:pt x="1630321" y="2747801"/>
                    <a:pt x="1374910" y="2577056"/>
                    <a:pt x="1238032" y="2447234"/>
                  </a:cubicBezTo>
                  <a:cubicBezTo>
                    <a:pt x="1101154" y="2317412"/>
                    <a:pt x="921943" y="2090223"/>
                    <a:pt x="873965" y="2023901"/>
                  </a:cubicBezTo>
                  <a:cubicBezTo>
                    <a:pt x="825987" y="1957579"/>
                    <a:pt x="1046120" y="2193234"/>
                    <a:pt x="950165" y="2049301"/>
                  </a:cubicBezTo>
                  <a:cubicBezTo>
                    <a:pt x="854210" y="1905368"/>
                    <a:pt x="456276" y="1501790"/>
                    <a:pt x="298232" y="1160301"/>
                  </a:cubicBezTo>
                  <a:cubicBezTo>
                    <a:pt x="140188" y="818812"/>
                    <a:pt x="-19269" y="21534"/>
                    <a:pt x="1898" y="367"/>
                  </a:cubicBezTo>
                  <a:cubicBezTo>
                    <a:pt x="23065" y="-20800"/>
                    <a:pt x="364554" y="879490"/>
                    <a:pt x="425232" y="1033301"/>
                  </a:cubicBezTo>
                  <a:cubicBezTo>
                    <a:pt x="485910" y="1187112"/>
                    <a:pt x="398421" y="930290"/>
                    <a:pt x="399832" y="923234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6" name="フリーフォーム: 図形 1225">
              <a:extLst>
                <a:ext uri="{FF2B5EF4-FFF2-40B4-BE49-F238E27FC236}">
                  <a16:creationId xmlns:a16="http://schemas.microsoft.com/office/drawing/2014/main" id="{FE5D859D-474B-4592-8320-0305A93DCC4A}"/>
                </a:ext>
              </a:extLst>
            </p:cNvPr>
            <p:cNvSpPr/>
            <p:nvPr/>
          </p:nvSpPr>
          <p:spPr>
            <a:xfrm>
              <a:off x="5263792" y="7247409"/>
              <a:ext cx="1601803" cy="1735244"/>
            </a:xfrm>
            <a:custGeom>
              <a:avLst/>
              <a:gdLst>
                <a:gd name="connsiteX0" fmla="*/ 1594208 w 1601803"/>
                <a:gd name="connsiteY0" fmla="*/ 16991 h 1735244"/>
                <a:gd name="connsiteX1" fmla="*/ 1492608 w 1601803"/>
                <a:gd name="connsiteY1" fmla="*/ 143991 h 1735244"/>
                <a:gd name="connsiteX2" fmla="*/ 959208 w 1601803"/>
                <a:gd name="connsiteY2" fmla="*/ 1134591 h 1735244"/>
                <a:gd name="connsiteX3" fmla="*/ 1280941 w 1601803"/>
                <a:gd name="connsiteY3" fmla="*/ 778991 h 1735244"/>
                <a:gd name="connsiteX4" fmla="*/ 849141 w 1601803"/>
                <a:gd name="connsiteY4" fmla="*/ 1337791 h 1735244"/>
                <a:gd name="connsiteX5" fmla="*/ 315741 w 1601803"/>
                <a:gd name="connsiteY5" fmla="*/ 1718791 h 1735244"/>
                <a:gd name="connsiteX6" fmla="*/ 637475 w 1601803"/>
                <a:gd name="connsiteY6" fmla="*/ 1667991 h 1735244"/>
                <a:gd name="connsiteX7" fmla="*/ 434275 w 1601803"/>
                <a:gd name="connsiteY7" fmla="*/ 1684924 h 1735244"/>
                <a:gd name="connsiteX8" fmla="*/ 10941 w 1601803"/>
                <a:gd name="connsiteY8" fmla="*/ 1718791 h 1735244"/>
                <a:gd name="connsiteX9" fmla="*/ 925341 w 1601803"/>
                <a:gd name="connsiteY9" fmla="*/ 1549458 h 1735244"/>
                <a:gd name="connsiteX10" fmla="*/ 1069275 w 1601803"/>
                <a:gd name="connsiteY10" fmla="*/ 1337791 h 1735244"/>
                <a:gd name="connsiteX11" fmla="*/ 1374075 w 1601803"/>
                <a:gd name="connsiteY11" fmla="*/ 753591 h 1735244"/>
                <a:gd name="connsiteX12" fmla="*/ 1382541 w 1601803"/>
                <a:gd name="connsiteY12" fmla="*/ 677391 h 1735244"/>
                <a:gd name="connsiteX13" fmla="*/ 1568808 w 1601803"/>
                <a:gd name="connsiteY13" fmla="*/ 254058 h 1735244"/>
                <a:gd name="connsiteX14" fmla="*/ 1594208 w 1601803"/>
                <a:gd name="connsiteY14" fmla="*/ 16991 h 1735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01803" h="1735244">
                  <a:moveTo>
                    <a:pt x="1594208" y="16991"/>
                  </a:moveTo>
                  <a:cubicBezTo>
                    <a:pt x="1581508" y="-1354"/>
                    <a:pt x="1598441" y="-42276"/>
                    <a:pt x="1492608" y="143991"/>
                  </a:cubicBezTo>
                  <a:cubicBezTo>
                    <a:pt x="1386775" y="330258"/>
                    <a:pt x="994486" y="1028758"/>
                    <a:pt x="959208" y="1134591"/>
                  </a:cubicBezTo>
                  <a:cubicBezTo>
                    <a:pt x="923930" y="1240424"/>
                    <a:pt x="1299286" y="745124"/>
                    <a:pt x="1280941" y="778991"/>
                  </a:cubicBezTo>
                  <a:cubicBezTo>
                    <a:pt x="1262596" y="812858"/>
                    <a:pt x="1010008" y="1181158"/>
                    <a:pt x="849141" y="1337791"/>
                  </a:cubicBezTo>
                  <a:cubicBezTo>
                    <a:pt x="688274" y="1494424"/>
                    <a:pt x="351019" y="1663758"/>
                    <a:pt x="315741" y="1718791"/>
                  </a:cubicBezTo>
                  <a:cubicBezTo>
                    <a:pt x="280463" y="1773824"/>
                    <a:pt x="617719" y="1673636"/>
                    <a:pt x="637475" y="1667991"/>
                  </a:cubicBezTo>
                  <a:cubicBezTo>
                    <a:pt x="657231" y="1662347"/>
                    <a:pt x="434275" y="1684924"/>
                    <a:pt x="434275" y="1684924"/>
                  </a:cubicBezTo>
                  <a:cubicBezTo>
                    <a:pt x="329853" y="1693391"/>
                    <a:pt x="-70903" y="1741369"/>
                    <a:pt x="10941" y="1718791"/>
                  </a:cubicBezTo>
                  <a:cubicBezTo>
                    <a:pt x="92785" y="1696213"/>
                    <a:pt x="748952" y="1612958"/>
                    <a:pt x="925341" y="1549458"/>
                  </a:cubicBezTo>
                  <a:cubicBezTo>
                    <a:pt x="1101730" y="1485958"/>
                    <a:pt x="994486" y="1470435"/>
                    <a:pt x="1069275" y="1337791"/>
                  </a:cubicBezTo>
                  <a:cubicBezTo>
                    <a:pt x="1144064" y="1205147"/>
                    <a:pt x="1321864" y="863658"/>
                    <a:pt x="1374075" y="753591"/>
                  </a:cubicBezTo>
                  <a:cubicBezTo>
                    <a:pt x="1426286" y="643524"/>
                    <a:pt x="1350085" y="760647"/>
                    <a:pt x="1382541" y="677391"/>
                  </a:cubicBezTo>
                  <a:cubicBezTo>
                    <a:pt x="1414996" y="594136"/>
                    <a:pt x="1530708" y="364125"/>
                    <a:pt x="1568808" y="254058"/>
                  </a:cubicBezTo>
                  <a:cubicBezTo>
                    <a:pt x="1606908" y="143991"/>
                    <a:pt x="1606908" y="35336"/>
                    <a:pt x="1594208" y="16991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7" name="フリーフォーム: 図形 1226">
              <a:extLst>
                <a:ext uri="{FF2B5EF4-FFF2-40B4-BE49-F238E27FC236}">
                  <a16:creationId xmlns:a16="http://schemas.microsoft.com/office/drawing/2014/main" id="{5A612F88-7EED-49E8-9102-E6DFCD2F4402}"/>
                </a:ext>
              </a:extLst>
            </p:cNvPr>
            <p:cNvSpPr/>
            <p:nvPr/>
          </p:nvSpPr>
          <p:spPr>
            <a:xfrm>
              <a:off x="6637540" y="4694987"/>
              <a:ext cx="481084" cy="3212967"/>
            </a:xfrm>
            <a:custGeom>
              <a:avLst/>
              <a:gdLst>
                <a:gd name="connsiteX0" fmla="*/ 305127 w 481084"/>
                <a:gd name="connsiteY0" fmla="*/ 791413 h 3212967"/>
                <a:gd name="connsiteX1" fmla="*/ 220460 w 481084"/>
                <a:gd name="connsiteY1" fmla="*/ 2298480 h 3212967"/>
                <a:gd name="connsiteX2" fmla="*/ 322060 w 481084"/>
                <a:gd name="connsiteY2" fmla="*/ 1714280 h 3212967"/>
                <a:gd name="connsiteX3" fmla="*/ 203527 w 481084"/>
                <a:gd name="connsiteY3" fmla="*/ 2628680 h 3212967"/>
                <a:gd name="connsiteX4" fmla="*/ 327 w 481084"/>
                <a:gd name="connsiteY4" fmla="*/ 3212880 h 3212967"/>
                <a:gd name="connsiteX5" fmla="*/ 254327 w 481084"/>
                <a:gd name="connsiteY5" fmla="*/ 2662546 h 3212967"/>
                <a:gd name="connsiteX6" fmla="*/ 474460 w 481084"/>
                <a:gd name="connsiteY6" fmla="*/ 1485680 h 3212967"/>
                <a:gd name="connsiteX7" fmla="*/ 423660 w 481084"/>
                <a:gd name="connsiteY7" fmla="*/ 1756613 h 3212967"/>
                <a:gd name="connsiteX8" fmla="*/ 423660 w 481084"/>
                <a:gd name="connsiteY8" fmla="*/ 444280 h 3212967"/>
                <a:gd name="connsiteX9" fmla="*/ 381327 w 481084"/>
                <a:gd name="connsiteY9" fmla="*/ 37880 h 3212967"/>
                <a:gd name="connsiteX10" fmla="*/ 406727 w 481084"/>
                <a:gd name="connsiteY10" fmla="*/ 1265546 h 3212967"/>
                <a:gd name="connsiteX11" fmla="*/ 305127 w 481084"/>
                <a:gd name="connsiteY11" fmla="*/ 791413 h 3212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81084" h="3212967">
                  <a:moveTo>
                    <a:pt x="305127" y="791413"/>
                  </a:moveTo>
                  <a:cubicBezTo>
                    <a:pt x="274082" y="963569"/>
                    <a:pt x="217638" y="2144669"/>
                    <a:pt x="220460" y="2298480"/>
                  </a:cubicBezTo>
                  <a:cubicBezTo>
                    <a:pt x="223282" y="2452291"/>
                    <a:pt x="324882" y="1659247"/>
                    <a:pt x="322060" y="1714280"/>
                  </a:cubicBezTo>
                  <a:cubicBezTo>
                    <a:pt x="319238" y="1769313"/>
                    <a:pt x="257149" y="2378913"/>
                    <a:pt x="203527" y="2628680"/>
                  </a:cubicBezTo>
                  <a:cubicBezTo>
                    <a:pt x="149905" y="2878447"/>
                    <a:pt x="-8140" y="3207236"/>
                    <a:pt x="327" y="3212880"/>
                  </a:cubicBezTo>
                  <a:cubicBezTo>
                    <a:pt x="8794" y="3218524"/>
                    <a:pt x="175305" y="2950413"/>
                    <a:pt x="254327" y="2662546"/>
                  </a:cubicBezTo>
                  <a:cubicBezTo>
                    <a:pt x="333349" y="2374679"/>
                    <a:pt x="446238" y="1636669"/>
                    <a:pt x="474460" y="1485680"/>
                  </a:cubicBezTo>
                  <a:cubicBezTo>
                    <a:pt x="502682" y="1334691"/>
                    <a:pt x="432127" y="1930180"/>
                    <a:pt x="423660" y="1756613"/>
                  </a:cubicBezTo>
                  <a:cubicBezTo>
                    <a:pt x="415193" y="1583046"/>
                    <a:pt x="430715" y="730735"/>
                    <a:pt x="423660" y="444280"/>
                  </a:cubicBezTo>
                  <a:cubicBezTo>
                    <a:pt x="416605" y="157825"/>
                    <a:pt x="384149" y="-98998"/>
                    <a:pt x="381327" y="37880"/>
                  </a:cubicBezTo>
                  <a:cubicBezTo>
                    <a:pt x="378505" y="174758"/>
                    <a:pt x="415194" y="1141368"/>
                    <a:pt x="406727" y="1265546"/>
                  </a:cubicBezTo>
                  <a:cubicBezTo>
                    <a:pt x="398260" y="1389724"/>
                    <a:pt x="336172" y="619257"/>
                    <a:pt x="305127" y="791413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9" name="フリーフォーム: 図形 1228">
              <a:extLst>
                <a:ext uri="{FF2B5EF4-FFF2-40B4-BE49-F238E27FC236}">
                  <a16:creationId xmlns:a16="http://schemas.microsoft.com/office/drawing/2014/main" id="{E0E01AAE-817D-429C-8406-07980399E891}"/>
                </a:ext>
              </a:extLst>
            </p:cNvPr>
            <p:cNvSpPr/>
            <p:nvPr/>
          </p:nvSpPr>
          <p:spPr>
            <a:xfrm>
              <a:off x="3808400" y="4156547"/>
              <a:ext cx="3373590" cy="1618715"/>
            </a:xfrm>
            <a:custGeom>
              <a:avLst/>
              <a:gdLst>
                <a:gd name="connsiteX0" fmla="*/ 1457867 w 3373590"/>
                <a:gd name="connsiteY0" fmla="*/ 440853 h 1618715"/>
                <a:gd name="connsiteX1" fmla="*/ 1576400 w 3373590"/>
                <a:gd name="connsiteY1" fmla="*/ 398520 h 1618715"/>
                <a:gd name="connsiteX2" fmla="*/ 2787133 w 3373590"/>
                <a:gd name="connsiteY2" fmla="*/ 119120 h 1618715"/>
                <a:gd name="connsiteX3" fmla="*/ 2550067 w 3373590"/>
                <a:gd name="connsiteY3" fmla="*/ 144520 h 1618715"/>
                <a:gd name="connsiteX4" fmla="*/ 3151200 w 3373590"/>
                <a:gd name="connsiteY4" fmla="*/ 34453 h 1618715"/>
                <a:gd name="connsiteX5" fmla="*/ 3345933 w 3373590"/>
                <a:gd name="connsiteY5" fmla="*/ 838786 h 1618715"/>
                <a:gd name="connsiteX6" fmla="*/ 3371333 w 3373590"/>
                <a:gd name="connsiteY6" fmla="*/ 610186 h 1618715"/>
                <a:gd name="connsiteX7" fmla="*/ 3337467 w 3373590"/>
                <a:gd name="connsiteY7" fmla="*/ 1617720 h 1618715"/>
                <a:gd name="connsiteX8" fmla="*/ 3142733 w 3373590"/>
                <a:gd name="connsiteY8" fmla="*/ 398520 h 1618715"/>
                <a:gd name="connsiteX9" fmla="*/ 2812533 w 3373590"/>
                <a:gd name="connsiteY9" fmla="*/ 415453 h 1618715"/>
                <a:gd name="connsiteX10" fmla="*/ 611200 w 3373590"/>
                <a:gd name="connsiteY10" fmla="*/ 754120 h 1618715"/>
                <a:gd name="connsiteX11" fmla="*/ 1600 w 3373590"/>
                <a:gd name="connsiteY11" fmla="*/ 796453 h 1618715"/>
                <a:gd name="connsiteX12" fmla="*/ 729733 w 3373590"/>
                <a:gd name="connsiteY12" fmla="*/ 474720 h 1618715"/>
                <a:gd name="connsiteX13" fmla="*/ 602733 w 3373590"/>
                <a:gd name="connsiteY13" fmla="*/ 491653 h 1618715"/>
                <a:gd name="connsiteX14" fmla="*/ 1457867 w 3373590"/>
                <a:gd name="connsiteY14" fmla="*/ 440853 h 1618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373590" h="1618715">
                  <a:moveTo>
                    <a:pt x="1457867" y="440853"/>
                  </a:moveTo>
                  <a:cubicBezTo>
                    <a:pt x="1406361" y="446497"/>
                    <a:pt x="1354856" y="452142"/>
                    <a:pt x="1576400" y="398520"/>
                  </a:cubicBezTo>
                  <a:cubicBezTo>
                    <a:pt x="1797944" y="344898"/>
                    <a:pt x="2624855" y="161453"/>
                    <a:pt x="2787133" y="119120"/>
                  </a:cubicBezTo>
                  <a:cubicBezTo>
                    <a:pt x="2949411" y="76787"/>
                    <a:pt x="2489389" y="158631"/>
                    <a:pt x="2550067" y="144520"/>
                  </a:cubicBezTo>
                  <a:cubicBezTo>
                    <a:pt x="2610745" y="130409"/>
                    <a:pt x="3018556" y="-81258"/>
                    <a:pt x="3151200" y="34453"/>
                  </a:cubicBezTo>
                  <a:cubicBezTo>
                    <a:pt x="3283844" y="150164"/>
                    <a:pt x="3309244" y="742831"/>
                    <a:pt x="3345933" y="838786"/>
                  </a:cubicBezTo>
                  <a:cubicBezTo>
                    <a:pt x="3382622" y="934741"/>
                    <a:pt x="3372744" y="480364"/>
                    <a:pt x="3371333" y="610186"/>
                  </a:cubicBezTo>
                  <a:cubicBezTo>
                    <a:pt x="3369922" y="740008"/>
                    <a:pt x="3375567" y="1652997"/>
                    <a:pt x="3337467" y="1617720"/>
                  </a:cubicBezTo>
                  <a:cubicBezTo>
                    <a:pt x="3299367" y="1582443"/>
                    <a:pt x="3230222" y="598898"/>
                    <a:pt x="3142733" y="398520"/>
                  </a:cubicBezTo>
                  <a:cubicBezTo>
                    <a:pt x="3055244" y="198142"/>
                    <a:pt x="3234455" y="356186"/>
                    <a:pt x="2812533" y="415453"/>
                  </a:cubicBezTo>
                  <a:cubicBezTo>
                    <a:pt x="2390611" y="474720"/>
                    <a:pt x="1079689" y="690620"/>
                    <a:pt x="611200" y="754120"/>
                  </a:cubicBezTo>
                  <a:cubicBezTo>
                    <a:pt x="142711" y="817620"/>
                    <a:pt x="-18155" y="843019"/>
                    <a:pt x="1600" y="796453"/>
                  </a:cubicBezTo>
                  <a:cubicBezTo>
                    <a:pt x="21355" y="749887"/>
                    <a:pt x="629544" y="525520"/>
                    <a:pt x="729733" y="474720"/>
                  </a:cubicBezTo>
                  <a:cubicBezTo>
                    <a:pt x="829922" y="423920"/>
                    <a:pt x="602733" y="491653"/>
                    <a:pt x="602733" y="491653"/>
                  </a:cubicBezTo>
                  <a:lnTo>
                    <a:pt x="1457867" y="440853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0" name="フリーフォーム: 図形 1229">
              <a:extLst>
                <a:ext uri="{FF2B5EF4-FFF2-40B4-BE49-F238E27FC236}">
                  <a16:creationId xmlns:a16="http://schemas.microsoft.com/office/drawing/2014/main" id="{F133095A-9581-445D-BE92-C17864B18367}"/>
                </a:ext>
              </a:extLst>
            </p:cNvPr>
            <p:cNvSpPr/>
            <p:nvPr/>
          </p:nvSpPr>
          <p:spPr>
            <a:xfrm>
              <a:off x="6832455" y="5699373"/>
              <a:ext cx="308660" cy="2092112"/>
            </a:xfrm>
            <a:custGeom>
              <a:avLst/>
              <a:gdLst>
                <a:gd name="connsiteX0" fmla="*/ 169478 w 308660"/>
                <a:gd name="connsiteY0" fmla="*/ 100294 h 2092112"/>
                <a:gd name="connsiteX1" fmla="*/ 169478 w 308660"/>
                <a:gd name="connsiteY1" fmla="*/ 159560 h 2092112"/>
                <a:gd name="connsiteX2" fmla="*/ 110212 w 308660"/>
                <a:gd name="connsiteY2" fmla="*/ 1590427 h 2092112"/>
                <a:gd name="connsiteX3" fmla="*/ 262612 w 308660"/>
                <a:gd name="connsiteY3" fmla="*/ 405094 h 2092112"/>
                <a:gd name="connsiteX4" fmla="*/ 145 w 308660"/>
                <a:gd name="connsiteY4" fmla="*/ 2089960 h 2092112"/>
                <a:gd name="connsiteX5" fmla="*/ 304945 w 308660"/>
                <a:gd name="connsiteY5" fmla="*/ 743760 h 2092112"/>
                <a:gd name="connsiteX6" fmla="*/ 169478 w 308660"/>
                <a:gd name="connsiteY6" fmla="*/ 100294 h 20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8660" h="2092112">
                  <a:moveTo>
                    <a:pt x="169478" y="100294"/>
                  </a:moveTo>
                  <a:cubicBezTo>
                    <a:pt x="146900" y="2927"/>
                    <a:pt x="179356" y="-88795"/>
                    <a:pt x="169478" y="159560"/>
                  </a:cubicBezTo>
                  <a:cubicBezTo>
                    <a:pt x="159600" y="407915"/>
                    <a:pt x="94690" y="1549505"/>
                    <a:pt x="110212" y="1590427"/>
                  </a:cubicBezTo>
                  <a:cubicBezTo>
                    <a:pt x="125734" y="1631349"/>
                    <a:pt x="280956" y="321839"/>
                    <a:pt x="262612" y="405094"/>
                  </a:cubicBezTo>
                  <a:cubicBezTo>
                    <a:pt x="244268" y="488349"/>
                    <a:pt x="-6911" y="2033516"/>
                    <a:pt x="145" y="2089960"/>
                  </a:cubicBezTo>
                  <a:cubicBezTo>
                    <a:pt x="7200" y="2146404"/>
                    <a:pt x="276723" y="1076782"/>
                    <a:pt x="304945" y="743760"/>
                  </a:cubicBezTo>
                  <a:cubicBezTo>
                    <a:pt x="333167" y="410738"/>
                    <a:pt x="192056" y="197661"/>
                    <a:pt x="169478" y="100294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1" name="フリーフォーム: 図形 1230">
              <a:extLst>
                <a:ext uri="{FF2B5EF4-FFF2-40B4-BE49-F238E27FC236}">
                  <a16:creationId xmlns:a16="http://schemas.microsoft.com/office/drawing/2014/main" id="{6884651A-B96A-42A8-B2A6-9A1E5E1A7F1D}"/>
                </a:ext>
              </a:extLst>
            </p:cNvPr>
            <p:cNvSpPr/>
            <p:nvPr/>
          </p:nvSpPr>
          <p:spPr>
            <a:xfrm>
              <a:off x="2531316" y="5601438"/>
              <a:ext cx="618111" cy="1480433"/>
            </a:xfrm>
            <a:custGeom>
              <a:avLst/>
              <a:gdLst>
                <a:gd name="connsiteX0" fmla="*/ 67951 w 618111"/>
                <a:gd name="connsiteY0" fmla="*/ 460695 h 1480433"/>
                <a:gd name="connsiteX1" fmla="*/ 338884 w 618111"/>
                <a:gd name="connsiteY1" fmla="*/ 1138029 h 1480433"/>
                <a:gd name="connsiteX2" fmla="*/ 372751 w 618111"/>
                <a:gd name="connsiteY2" fmla="*/ 1163429 h 1480433"/>
                <a:gd name="connsiteX3" fmla="*/ 262684 w 618111"/>
                <a:gd name="connsiteY3" fmla="*/ 1129562 h 1480433"/>
                <a:gd name="connsiteX4" fmla="*/ 609817 w 618111"/>
                <a:gd name="connsiteY4" fmla="*/ 1358162 h 1480433"/>
                <a:gd name="connsiteX5" fmla="*/ 508217 w 618111"/>
                <a:gd name="connsiteY5" fmla="*/ 1408962 h 1480433"/>
                <a:gd name="connsiteX6" fmla="*/ 491284 w 618111"/>
                <a:gd name="connsiteY6" fmla="*/ 1459762 h 1480433"/>
                <a:gd name="connsiteX7" fmla="*/ 135684 w 618111"/>
                <a:gd name="connsiteY7" fmla="*/ 1036429 h 1480433"/>
                <a:gd name="connsiteX8" fmla="*/ 217 w 618111"/>
                <a:gd name="connsiteY8" fmla="*/ 486095 h 1480433"/>
                <a:gd name="connsiteX9" fmla="*/ 161084 w 618111"/>
                <a:gd name="connsiteY9" fmla="*/ 3495 h 1480433"/>
                <a:gd name="connsiteX10" fmla="*/ 25617 w 618111"/>
                <a:gd name="connsiteY10" fmla="*/ 740095 h 1480433"/>
                <a:gd name="connsiteX11" fmla="*/ 67951 w 618111"/>
                <a:gd name="connsiteY11" fmla="*/ 460695 h 1480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8111" h="1480433">
                  <a:moveTo>
                    <a:pt x="67951" y="460695"/>
                  </a:moveTo>
                  <a:cubicBezTo>
                    <a:pt x="120162" y="527017"/>
                    <a:pt x="288084" y="1020907"/>
                    <a:pt x="338884" y="1138029"/>
                  </a:cubicBezTo>
                  <a:cubicBezTo>
                    <a:pt x="389684" y="1255151"/>
                    <a:pt x="385451" y="1164840"/>
                    <a:pt x="372751" y="1163429"/>
                  </a:cubicBezTo>
                  <a:cubicBezTo>
                    <a:pt x="360051" y="1162018"/>
                    <a:pt x="223173" y="1097107"/>
                    <a:pt x="262684" y="1129562"/>
                  </a:cubicBezTo>
                  <a:cubicBezTo>
                    <a:pt x="302195" y="1162017"/>
                    <a:pt x="568895" y="1311595"/>
                    <a:pt x="609817" y="1358162"/>
                  </a:cubicBezTo>
                  <a:cubicBezTo>
                    <a:pt x="650739" y="1404729"/>
                    <a:pt x="527972" y="1392029"/>
                    <a:pt x="508217" y="1408962"/>
                  </a:cubicBezTo>
                  <a:cubicBezTo>
                    <a:pt x="488462" y="1425895"/>
                    <a:pt x="553373" y="1521851"/>
                    <a:pt x="491284" y="1459762"/>
                  </a:cubicBezTo>
                  <a:cubicBezTo>
                    <a:pt x="429195" y="1397673"/>
                    <a:pt x="217529" y="1198707"/>
                    <a:pt x="135684" y="1036429"/>
                  </a:cubicBezTo>
                  <a:cubicBezTo>
                    <a:pt x="53839" y="874151"/>
                    <a:pt x="-4016" y="658251"/>
                    <a:pt x="217" y="486095"/>
                  </a:cubicBezTo>
                  <a:cubicBezTo>
                    <a:pt x="4450" y="313939"/>
                    <a:pt x="156851" y="-38838"/>
                    <a:pt x="161084" y="3495"/>
                  </a:cubicBezTo>
                  <a:cubicBezTo>
                    <a:pt x="165317" y="45828"/>
                    <a:pt x="36906" y="662484"/>
                    <a:pt x="25617" y="740095"/>
                  </a:cubicBezTo>
                  <a:cubicBezTo>
                    <a:pt x="14328" y="817706"/>
                    <a:pt x="15740" y="394373"/>
                    <a:pt x="67951" y="460695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2" name="フリーフォーム: 図形 1231">
              <a:extLst>
                <a:ext uri="{FF2B5EF4-FFF2-40B4-BE49-F238E27FC236}">
                  <a16:creationId xmlns:a16="http://schemas.microsoft.com/office/drawing/2014/main" id="{5DF7DDB0-E24D-4F97-84EA-ABF57AD16E38}"/>
                </a:ext>
              </a:extLst>
            </p:cNvPr>
            <p:cNvSpPr/>
            <p:nvPr/>
          </p:nvSpPr>
          <p:spPr>
            <a:xfrm>
              <a:off x="7063265" y="5867400"/>
              <a:ext cx="433542" cy="1388629"/>
            </a:xfrm>
            <a:custGeom>
              <a:avLst/>
              <a:gdLst>
                <a:gd name="connsiteX0" fmla="*/ 294268 w 433542"/>
                <a:gd name="connsiteY0" fmla="*/ 0 h 1388629"/>
                <a:gd name="connsiteX1" fmla="*/ 311202 w 433542"/>
                <a:gd name="connsiteY1" fmla="*/ 524933 h 1388629"/>
                <a:gd name="connsiteX2" fmla="*/ 429735 w 433542"/>
                <a:gd name="connsiteY2" fmla="*/ 245533 h 1388629"/>
                <a:gd name="connsiteX3" fmla="*/ 150335 w 433542"/>
                <a:gd name="connsiteY3" fmla="*/ 1092200 h 1388629"/>
                <a:gd name="connsiteX4" fmla="*/ 6402 w 433542"/>
                <a:gd name="connsiteY4" fmla="*/ 1388533 h 1388629"/>
                <a:gd name="connsiteX5" fmla="*/ 23335 w 433542"/>
                <a:gd name="connsiteY5" fmla="*/ 1126067 h 1388629"/>
                <a:gd name="connsiteX6" fmla="*/ 6402 w 433542"/>
                <a:gd name="connsiteY6" fmla="*/ 1244600 h 1388629"/>
                <a:gd name="connsiteX7" fmla="*/ 141868 w 433542"/>
                <a:gd name="connsiteY7" fmla="*/ 702733 h 1388629"/>
                <a:gd name="connsiteX8" fmla="*/ 175735 w 433542"/>
                <a:gd name="connsiteY8" fmla="*/ 558800 h 1388629"/>
                <a:gd name="connsiteX9" fmla="*/ 294268 w 433542"/>
                <a:gd name="connsiteY9" fmla="*/ 0 h 1388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33542" h="1388629">
                  <a:moveTo>
                    <a:pt x="294268" y="0"/>
                  </a:moveTo>
                  <a:cubicBezTo>
                    <a:pt x="291446" y="242005"/>
                    <a:pt x="288624" y="484011"/>
                    <a:pt x="311202" y="524933"/>
                  </a:cubicBezTo>
                  <a:cubicBezTo>
                    <a:pt x="333780" y="565855"/>
                    <a:pt x="456546" y="150989"/>
                    <a:pt x="429735" y="245533"/>
                  </a:cubicBezTo>
                  <a:cubicBezTo>
                    <a:pt x="402924" y="340078"/>
                    <a:pt x="220890" y="901700"/>
                    <a:pt x="150335" y="1092200"/>
                  </a:cubicBezTo>
                  <a:cubicBezTo>
                    <a:pt x="79780" y="1282700"/>
                    <a:pt x="27569" y="1382889"/>
                    <a:pt x="6402" y="1388533"/>
                  </a:cubicBezTo>
                  <a:cubicBezTo>
                    <a:pt x="-14765" y="1394177"/>
                    <a:pt x="23335" y="1150056"/>
                    <a:pt x="23335" y="1126067"/>
                  </a:cubicBezTo>
                  <a:cubicBezTo>
                    <a:pt x="23335" y="1102078"/>
                    <a:pt x="-13354" y="1315156"/>
                    <a:pt x="6402" y="1244600"/>
                  </a:cubicBezTo>
                  <a:cubicBezTo>
                    <a:pt x="26157" y="1174044"/>
                    <a:pt x="113646" y="817033"/>
                    <a:pt x="141868" y="702733"/>
                  </a:cubicBezTo>
                  <a:cubicBezTo>
                    <a:pt x="170090" y="588433"/>
                    <a:pt x="148924" y="673100"/>
                    <a:pt x="175735" y="558800"/>
                  </a:cubicBezTo>
                  <a:lnTo>
                    <a:pt x="294268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3" name="フリーフォーム: 図形 1232">
              <a:extLst>
                <a:ext uri="{FF2B5EF4-FFF2-40B4-BE49-F238E27FC236}">
                  <a16:creationId xmlns:a16="http://schemas.microsoft.com/office/drawing/2014/main" id="{9C768DEF-1E2C-46A1-8D30-0F7918EFC598}"/>
                </a:ext>
              </a:extLst>
            </p:cNvPr>
            <p:cNvSpPr/>
            <p:nvPr/>
          </p:nvSpPr>
          <p:spPr>
            <a:xfrm>
              <a:off x="6898456" y="6602281"/>
              <a:ext cx="514365" cy="752743"/>
            </a:xfrm>
            <a:custGeom>
              <a:avLst/>
              <a:gdLst>
                <a:gd name="connsiteX0" fmla="*/ 179677 w 514365"/>
                <a:gd name="connsiteY0" fmla="*/ 77919 h 752743"/>
                <a:gd name="connsiteX1" fmla="*/ 1877 w 514365"/>
                <a:gd name="connsiteY1" fmla="*/ 683286 h 752743"/>
                <a:gd name="connsiteX2" fmla="*/ 86544 w 514365"/>
                <a:gd name="connsiteY2" fmla="*/ 619786 h 752743"/>
                <a:gd name="connsiteX3" fmla="*/ 90777 w 514365"/>
                <a:gd name="connsiteY3" fmla="*/ 746786 h 752743"/>
                <a:gd name="connsiteX4" fmla="*/ 183911 w 514365"/>
                <a:gd name="connsiteY4" fmla="*/ 653652 h 752743"/>
                <a:gd name="connsiteX5" fmla="*/ 505644 w 514365"/>
                <a:gd name="connsiteY5" fmla="*/ 1719 h 752743"/>
                <a:gd name="connsiteX6" fmla="*/ 399811 w 514365"/>
                <a:gd name="connsiteY6" fmla="*/ 471619 h 752743"/>
                <a:gd name="connsiteX7" fmla="*/ 154277 w 514365"/>
                <a:gd name="connsiteY7" fmla="*/ 725619 h 752743"/>
                <a:gd name="connsiteX8" fmla="*/ 133111 w 514365"/>
                <a:gd name="connsiteY8" fmla="*/ 552052 h 752743"/>
                <a:gd name="connsiteX9" fmla="*/ 179677 w 514365"/>
                <a:gd name="connsiteY9" fmla="*/ 77919 h 752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4365" h="752743">
                  <a:moveTo>
                    <a:pt x="179677" y="77919"/>
                  </a:moveTo>
                  <a:cubicBezTo>
                    <a:pt x="157805" y="99791"/>
                    <a:pt x="17399" y="592975"/>
                    <a:pt x="1877" y="683286"/>
                  </a:cubicBezTo>
                  <a:cubicBezTo>
                    <a:pt x="-13645" y="773597"/>
                    <a:pt x="71727" y="609203"/>
                    <a:pt x="86544" y="619786"/>
                  </a:cubicBezTo>
                  <a:cubicBezTo>
                    <a:pt x="101361" y="630369"/>
                    <a:pt x="74549" y="741142"/>
                    <a:pt x="90777" y="746786"/>
                  </a:cubicBezTo>
                  <a:cubicBezTo>
                    <a:pt x="107005" y="752430"/>
                    <a:pt x="114767" y="777830"/>
                    <a:pt x="183911" y="653652"/>
                  </a:cubicBezTo>
                  <a:cubicBezTo>
                    <a:pt x="253055" y="529474"/>
                    <a:pt x="469661" y="32058"/>
                    <a:pt x="505644" y="1719"/>
                  </a:cubicBezTo>
                  <a:cubicBezTo>
                    <a:pt x="541627" y="-28620"/>
                    <a:pt x="458372" y="350969"/>
                    <a:pt x="399811" y="471619"/>
                  </a:cubicBezTo>
                  <a:cubicBezTo>
                    <a:pt x="341250" y="592269"/>
                    <a:pt x="198727" y="712213"/>
                    <a:pt x="154277" y="725619"/>
                  </a:cubicBezTo>
                  <a:cubicBezTo>
                    <a:pt x="109827" y="739025"/>
                    <a:pt x="130994" y="659296"/>
                    <a:pt x="133111" y="552052"/>
                  </a:cubicBezTo>
                  <a:cubicBezTo>
                    <a:pt x="135228" y="444808"/>
                    <a:pt x="201549" y="56047"/>
                    <a:pt x="179677" y="77919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4" name="フリーフォーム: 図形 1233">
              <a:extLst>
                <a:ext uri="{FF2B5EF4-FFF2-40B4-BE49-F238E27FC236}">
                  <a16:creationId xmlns:a16="http://schemas.microsoft.com/office/drawing/2014/main" id="{2164D9D4-B504-4781-A5F7-C1EF8B65CDB7}"/>
                </a:ext>
              </a:extLst>
            </p:cNvPr>
            <p:cNvSpPr/>
            <p:nvPr/>
          </p:nvSpPr>
          <p:spPr>
            <a:xfrm>
              <a:off x="6929280" y="6241437"/>
              <a:ext cx="574887" cy="1164262"/>
            </a:xfrm>
            <a:custGeom>
              <a:avLst/>
              <a:gdLst>
                <a:gd name="connsiteX0" fmla="*/ 563720 w 574887"/>
                <a:gd name="connsiteY0" fmla="*/ 23896 h 1164262"/>
                <a:gd name="connsiteX1" fmla="*/ 521387 w 574887"/>
                <a:gd name="connsiteY1" fmla="*/ 83163 h 1164262"/>
                <a:gd name="connsiteX2" fmla="*/ 402853 w 574887"/>
                <a:gd name="connsiteY2" fmla="*/ 421830 h 1164262"/>
                <a:gd name="connsiteX3" fmla="*/ 347820 w 574887"/>
                <a:gd name="connsiteY3" fmla="*/ 891730 h 1164262"/>
                <a:gd name="connsiteX4" fmla="*/ 407087 w 574887"/>
                <a:gd name="connsiteY4" fmla="*/ 455696 h 1164262"/>
                <a:gd name="connsiteX5" fmla="*/ 76887 w 574887"/>
                <a:gd name="connsiteY5" fmla="*/ 1158430 h 1164262"/>
                <a:gd name="connsiteX6" fmla="*/ 89587 w 574887"/>
                <a:gd name="connsiteY6" fmla="*/ 790130 h 1164262"/>
                <a:gd name="connsiteX7" fmla="*/ 687 w 574887"/>
                <a:gd name="connsiteY7" fmla="*/ 777430 h 1164262"/>
                <a:gd name="connsiteX8" fmla="*/ 144620 w 574887"/>
                <a:gd name="connsiteY8" fmla="*/ 2730 h 1164262"/>
                <a:gd name="connsiteX9" fmla="*/ 106520 w 574887"/>
                <a:gd name="connsiteY9" fmla="*/ 536130 h 1164262"/>
                <a:gd name="connsiteX10" fmla="*/ 81120 w 574887"/>
                <a:gd name="connsiteY10" fmla="*/ 955230 h 1164262"/>
                <a:gd name="connsiteX11" fmla="*/ 203887 w 574887"/>
                <a:gd name="connsiteY11" fmla="*/ 612330 h 1164262"/>
                <a:gd name="connsiteX12" fmla="*/ 322420 w 574887"/>
                <a:gd name="connsiteY12" fmla="*/ 404896 h 1164262"/>
                <a:gd name="connsiteX13" fmla="*/ 563720 w 574887"/>
                <a:gd name="connsiteY13" fmla="*/ 23896 h 1164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74887" h="1164262">
                  <a:moveTo>
                    <a:pt x="563720" y="23896"/>
                  </a:moveTo>
                  <a:cubicBezTo>
                    <a:pt x="596881" y="-29726"/>
                    <a:pt x="548198" y="16841"/>
                    <a:pt x="521387" y="83163"/>
                  </a:cubicBezTo>
                  <a:cubicBezTo>
                    <a:pt x="494576" y="149485"/>
                    <a:pt x="431781" y="287069"/>
                    <a:pt x="402853" y="421830"/>
                  </a:cubicBezTo>
                  <a:cubicBezTo>
                    <a:pt x="373925" y="556591"/>
                    <a:pt x="347114" y="886086"/>
                    <a:pt x="347820" y="891730"/>
                  </a:cubicBezTo>
                  <a:cubicBezTo>
                    <a:pt x="348526" y="897374"/>
                    <a:pt x="452242" y="411246"/>
                    <a:pt x="407087" y="455696"/>
                  </a:cubicBezTo>
                  <a:cubicBezTo>
                    <a:pt x="361932" y="500146"/>
                    <a:pt x="129804" y="1102691"/>
                    <a:pt x="76887" y="1158430"/>
                  </a:cubicBezTo>
                  <a:cubicBezTo>
                    <a:pt x="23970" y="1214169"/>
                    <a:pt x="102287" y="853630"/>
                    <a:pt x="89587" y="790130"/>
                  </a:cubicBezTo>
                  <a:cubicBezTo>
                    <a:pt x="76887" y="726630"/>
                    <a:pt x="-8485" y="908663"/>
                    <a:pt x="687" y="777430"/>
                  </a:cubicBezTo>
                  <a:cubicBezTo>
                    <a:pt x="9859" y="646197"/>
                    <a:pt x="126981" y="42946"/>
                    <a:pt x="144620" y="2730"/>
                  </a:cubicBezTo>
                  <a:cubicBezTo>
                    <a:pt x="162259" y="-37486"/>
                    <a:pt x="117103" y="377380"/>
                    <a:pt x="106520" y="536130"/>
                  </a:cubicBezTo>
                  <a:cubicBezTo>
                    <a:pt x="95937" y="694880"/>
                    <a:pt x="64892" y="942530"/>
                    <a:pt x="81120" y="955230"/>
                  </a:cubicBezTo>
                  <a:cubicBezTo>
                    <a:pt x="97348" y="967930"/>
                    <a:pt x="163670" y="704052"/>
                    <a:pt x="203887" y="612330"/>
                  </a:cubicBezTo>
                  <a:cubicBezTo>
                    <a:pt x="244104" y="520608"/>
                    <a:pt x="269503" y="502968"/>
                    <a:pt x="322420" y="404896"/>
                  </a:cubicBezTo>
                  <a:cubicBezTo>
                    <a:pt x="375337" y="306824"/>
                    <a:pt x="530559" y="77518"/>
                    <a:pt x="563720" y="23896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5" name="フリーフォーム: 図形 1234">
              <a:extLst>
                <a:ext uri="{FF2B5EF4-FFF2-40B4-BE49-F238E27FC236}">
                  <a16:creationId xmlns:a16="http://schemas.microsoft.com/office/drawing/2014/main" id="{449CA2BA-973E-4579-AD76-EC936784F2C5}"/>
                </a:ext>
              </a:extLst>
            </p:cNvPr>
            <p:cNvSpPr/>
            <p:nvPr/>
          </p:nvSpPr>
          <p:spPr>
            <a:xfrm>
              <a:off x="3004782" y="8917890"/>
              <a:ext cx="536578" cy="1118539"/>
            </a:xfrm>
            <a:custGeom>
              <a:avLst/>
              <a:gdLst>
                <a:gd name="connsiteX0" fmla="*/ 535978 w 536578"/>
                <a:gd name="connsiteY0" fmla="*/ 398830 h 1118539"/>
                <a:gd name="connsiteX1" fmla="*/ 144818 w 536578"/>
                <a:gd name="connsiteY1" fmla="*/ 571550 h 1118539"/>
                <a:gd name="connsiteX2" fmla="*/ 378498 w 536578"/>
                <a:gd name="connsiteY2" fmla="*/ 490270 h 1118539"/>
                <a:gd name="connsiteX3" fmla="*/ 292138 w 536578"/>
                <a:gd name="connsiteY3" fmla="*/ 652830 h 1118539"/>
                <a:gd name="connsiteX4" fmla="*/ 261658 w 536578"/>
                <a:gd name="connsiteY4" fmla="*/ 1110030 h 1118539"/>
                <a:gd name="connsiteX5" fmla="*/ 170218 w 536578"/>
                <a:gd name="connsiteY5" fmla="*/ 876350 h 1118539"/>
                <a:gd name="connsiteX6" fmla="*/ 2578 w 536578"/>
                <a:gd name="connsiteY6" fmla="*/ 2590 h 1118539"/>
                <a:gd name="connsiteX7" fmla="*/ 73698 w 536578"/>
                <a:gd name="connsiteY7" fmla="*/ 591870 h 1118539"/>
                <a:gd name="connsiteX8" fmla="*/ 144818 w 536578"/>
                <a:gd name="connsiteY8" fmla="*/ 109270 h 1118539"/>
                <a:gd name="connsiteX9" fmla="*/ 38138 w 536578"/>
                <a:gd name="connsiteY9" fmla="*/ 449630 h 1118539"/>
                <a:gd name="connsiteX10" fmla="*/ 535978 w 536578"/>
                <a:gd name="connsiteY10" fmla="*/ 398830 h 1118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36578" h="1118539">
                  <a:moveTo>
                    <a:pt x="535978" y="398830"/>
                  </a:moveTo>
                  <a:cubicBezTo>
                    <a:pt x="553758" y="419150"/>
                    <a:pt x="171065" y="556310"/>
                    <a:pt x="144818" y="571550"/>
                  </a:cubicBezTo>
                  <a:cubicBezTo>
                    <a:pt x="118571" y="586790"/>
                    <a:pt x="353945" y="476723"/>
                    <a:pt x="378498" y="490270"/>
                  </a:cubicBezTo>
                  <a:cubicBezTo>
                    <a:pt x="403051" y="503817"/>
                    <a:pt x="311611" y="549537"/>
                    <a:pt x="292138" y="652830"/>
                  </a:cubicBezTo>
                  <a:cubicBezTo>
                    <a:pt x="272665" y="756123"/>
                    <a:pt x="281978" y="1072777"/>
                    <a:pt x="261658" y="1110030"/>
                  </a:cubicBezTo>
                  <a:cubicBezTo>
                    <a:pt x="241338" y="1147283"/>
                    <a:pt x="213398" y="1060923"/>
                    <a:pt x="170218" y="876350"/>
                  </a:cubicBezTo>
                  <a:cubicBezTo>
                    <a:pt x="127038" y="691777"/>
                    <a:pt x="18665" y="50003"/>
                    <a:pt x="2578" y="2590"/>
                  </a:cubicBezTo>
                  <a:cubicBezTo>
                    <a:pt x="-13509" y="-44823"/>
                    <a:pt x="49991" y="574090"/>
                    <a:pt x="73698" y="591870"/>
                  </a:cubicBezTo>
                  <a:cubicBezTo>
                    <a:pt x="97405" y="609650"/>
                    <a:pt x="150745" y="132977"/>
                    <a:pt x="144818" y="109270"/>
                  </a:cubicBezTo>
                  <a:cubicBezTo>
                    <a:pt x="138891" y="85563"/>
                    <a:pt x="-23669" y="401370"/>
                    <a:pt x="38138" y="449630"/>
                  </a:cubicBezTo>
                  <a:cubicBezTo>
                    <a:pt x="99945" y="497890"/>
                    <a:pt x="518198" y="378510"/>
                    <a:pt x="535978" y="398830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6" name="フリーフォーム: 図形 1235">
              <a:extLst>
                <a:ext uri="{FF2B5EF4-FFF2-40B4-BE49-F238E27FC236}">
                  <a16:creationId xmlns:a16="http://schemas.microsoft.com/office/drawing/2014/main" id="{7FFD71C5-18C5-437B-AD75-094BC83B6B56}"/>
                </a:ext>
              </a:extLst>
            </p:cNvPr>
            <p:cNvSpPr/>
            <p:nvPr/>
          </p:nvSpPr>
          <p:spPr>
            <a:xfrm>
              <a:off x="2898801" y="8659161"/>
              <a:ext cx="669754" cy="775878"/>
            </a:xfrm>
            <a:custGeom>
              <a:avLst/>
              <a:gdLst>
                <a:gd name="connsiteX0" fmla="*/ 662279 w 669754"/>
                <a:gd name="connsiteY0" fmla="*/ 337519 h 775878"/>
                <a:gd name="connsiteX1" fmla="*/ 12039 w 669754"/>
                <a:gd name="connsiteY1" fmla="*/ 764239 h 775878"/>
                <a:gd name="connsiteX2" fmla="*/ 230479 w 669754"/>
                <a:gd name="connsiteY2" fmla="*/ 662639 h 775878"/>
                <a:gd name="connsiteX3" fmla="*/ 113639 w 669754"/>
                <a:gd name="connsiteY3" fmla="*/ 743919 h 775878"/>
                <a:gd name="connsiteX4" fmla="*/ 601319 w 669754"/>
                <a:gd name="connsiteY4" fmla="*/ 555959 h 775878"/>
                <a:gd name="connsiteX5" fmla="*/ 62839 w 669754"/>
                <a:gd name="connsiteY5" fmla="*/ 754079 h 775878"/>
                <a:gd name="connsiteX6" fmla="*/ 215239 w 669754"/>
                <a:gd name="connsiteY6" fmla="*/ 7319 h 775878"/>
                <a:gd name="connsiteX7" fmla="*/ 311759 w 669754"/>
                <a:gd name="connsiteY7" fmla="*/ 357839 h 775878"/>
                <a:gd name="connsiteX8" fmla="*/ 362559 w 669754"/>
                <a:gd name="connsiteY8" fmla="*/ 93679 h 775878"/>
                <a:gd name="connsiteX9" fmla="*/ 662279 w 669754"/>
                <a:gd name="connsiteY9" fmla="*/ 337519 h 775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9754" h="775878">
                  <a:moveTo>
                    <a:pt x="662279" y="337519"/>
                  </a:moveTo>
                  <a:cubicBezTo>
                    <a:pt x="603859" y="449279"/>
                    <a:pt x="84006" y="710052"/>
                    <a:pt x="12039" y="764239"/>
                  </a:cubicBezTo>
                  <a:cubicBezTo>
                    <a:pt x="-59928" y="818426"/>
                    <a:pt x="213546" y="666026"/>
                    <a:pt x="230479" y="662639"/>
                  </a:cubicBezTo>
                  <a:cubicBezTo>
                    <a:pt x="247412" y="659252"/>
                    <a:pt x="51832" y="761699"/>
                    <a:pt x="113639" y="743919"/>
                  </a:cubicBezTo>
                  <a:cubicBezTo>
                    <a:pt x="175446" y="726139"/>
                    <a:pt x="609786" y="554266"/>
                    <a:pt x="601319" y="555959"/>
                  </a:cubicBezTo>
                  <a:cubicBezTo>
                    <a:pt x="592852" y="557652"/>
                    <a:pt x="127186" y="845519"/>
                    <a:pt x="62839" y="754079"/>
                  </a:cubicBezTo>
                  <a:cubicBezTo>
                    <a:pt x="-1508" y="662639"/>
                    <a:pt x="173752" y="73359"/>
                    <a:pt x="215239" y="7319"/>
                  </a:cubicBezTo>
                  <a:cubicBezTo>
                    <a:pt x="256726" y="-58721"/>
                    <a:pt x="287206" y="343446"/>
                    <a:pt x="311759" y="357839"/>
                  </a:cubicBezTo>
                  <a:cubicBezTo>
                    <a:pt x="336312" y="372232"/>
                    <a:pt x="305832" y="92832"/>
                    <a:pt x="362559" y="93679"/>
                  </a:cubicBezTo>
                  <a:cubicBezTo>
                    <a:pt x="419286" y="94526"/>
                    <a:pt x="720699" y="225759"/>
                    <a:pt x="662279" y="337519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7" name="フリーフォーム: 図形 1236">
              <a:extLst>
                <a:ext uri="{FF2B5EF4-FFF2-40B4-BE49-F238E27FC236}">
                  <a16:creationId xmlns:a16="http://schemas.microsoft.com/office/drawing/2014/main" id="{5A2FFC9C-68FD-4222-B68B-03C3142EB383}"/>
                </a:ext>
              </a:extLst>
            </p:cNvPr>
            <p:cNvSpPr/>
            <p:nvPr/>
          </p:nvSpPr>
          <p:spPr>
            <a:xfrm>
              <a:off x="3061670" y="8512407"/>
              <a:ext cx="559228" cy="1104549"/>
            </a:xfrm>
            <a:custGeom>
              <a:avLst/>
              <a:gdLst>
                <a:gd name="connsiteX0" fmla="*/ 479090 w 559228"/>
                <a:gd name="connsiteY0" fmla="*/ 6753 h 1104549"/>
                <a:gd name="connsiteX1" fmla="*/ 524810 w 559228"/>
                <a:gd name="connsiteY1" fmla="*/ 626513 h 1104549"/>
                <a:gd name="connsiteX2" fmla="*/ 555290 w 559228"/>
                <a:gd name="connsiteY2" fmla="*/ 433473 h 1104549"/>
                <a:gd name="connsiteX3" fmla="*/ 433370 w 559228"/>
                <a:gd name="connsiteY3" fmla="*/ 672233 h 1104549"/>
                <a:gd name="connsiteX4" fmla="*/ 77770 w 559228"/>
                <a:gd name="connsiteY4" fmla="*/ 819553 h 1104549"/>
                <a:gd name="connsiteX5" fmla="*/ 37130 w 559228"/>
                <a:gd name="connsiteY5" fmla="*/ 1104033 h 1104549"/>
                <a:gd name="connsiteX6" fmla="*/ 1570 w 559228"/>
                <a:gd name="connsiteY6" fmla="*/ 743353 h 1104549"/>
                <a:gd name="connsiteX7" fmla="*/ 16810 w 559228"/>
                <a:gd name="connsiteY7" fmla="*/ 154073 h 1104549"/>
                <a:gd name="connsiteX8" fmla="*/ 108250 w 559228"/>
                <a:gd name="connsiteY8" fmla="*/ 377593 h 1104549"/>
                <a:gd name="connsiteX9" fmla="*/ 367330 w 559228"/>
                <a:gd name="connsiteY9" fmla="*/ 408073 h 1104549"/>
                <a:gd name="connsiteX10" fmla="*/ 458770 w 559228"/>
                <a:gd name="connsiteY10" fmla="*/ 301393 h 1104549"/>
                <a:gd name="connsiteX11" fmla="*/ 479090 w 559228"/>
                <a:gd name="connsiteY11" fmla="*/ 6753 h 1104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9228" h="1104549">
                  <a:moveTo>
                    <a:pt x="479090" y="6753"/>
                  </a:moveTo>
                  <a:cubicBezTo>
                    <a:pt x="490097" y="60940"/>
                    <a:pt x="512110" y="555393"/>
                    <a:pt x="524810" y="626513"/>
                  </a:cubicBezTo>
                  <a:cubicBezTo>
                    <a:pt x="537510" y="697633"/>
                    <a:pt x="570530" y="425853"/>
                    <a:pt x="555290" y="433473"/>
                  </a:cubicBezTo>
                  <a:cubicBezTo>
                    <a:pt x="540050" y="441093"/>
                    <a:pt x="512956" y="607886"/>
                    <a:pt x="433370" y="672233"/>
                  </a:cubicBezTo>
                  <a:cubicBezTo>
                    <a:pt x="353784" y="736580"/>
                    <a:pt x="143810" y="747586"/>
                    <a:pt x="77770" y="819553"/>
                  </a:cubicBezTo>
                  <a:cubicBezTo>
                    <a:pt x="11730" y="891520"/>
                    <a:pt x="49830" y="1116733"/>
                    <a:pt x="37130" y="1104033"/>
                  </a:cubicBezTo>
                  <a:cubicBezTo>
                    <a:pt x="24430" y="1091333"/>
                    <a:pt x="4957" y="901680"/>
                    <a:pt x="1570" y="743353"/>
                  </a:cubicBezTo>
                  <a:cubicBezTo>
                    <a:pt x="-1817" y="585026"/>
                    <a:pt x="-970" y="215033"/>
                    <a:pt x="16810" y="154073"/>
                  </a:cubicBezTo>
                  <a:cubicBezTo>
                    <a:pt x="34590" y="93113"/>
                    <a:pt x="49830" y="335260"/>
                    <a:pt x="108250" y="377593"/>
                  </a:cubicBezTo>
                  <a:cubicBezTo>
                    <a:pt x="166670" y="419926"/>
                    <a:pt x="308910" y="420773"/>
                    <a:pt x="367330" y="408073"/>
                  </a:cubicBezTo>
                  <a:cubicBezTo>
                    <a:pt x="425750" y="395373"/>
                    <a:pt x="440990" y="362353"/>
                    <a:pt x="458770" y="301393"/>
                  </a:cubicBezTo>
                  <a:cubicBezTo>
                    <a:pt x="476550" y="240433"/>
                    <a:pt x="468083" y="-47434"/>
                    <a:pt x="479090" y="6753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8" name="フリーフォーム: 図形 1237">
              <a:extLst>
                <a:ext uri="{FF2B5EF4-FFF2-40B4-BE49-F238E27FC236}">
                  <a16:creationId xmlns:a16="http://schemas.microsoft.com/office/drawing/2014/main" id="{C6FAADC3-1806-48DE-A289-B94504F36DA1}"/>
                </a:ext>
              </a:extLst>
            </p:cNvPr>
            <p:cNvSpPr/>
            <p:nvPr/>
          </p:nvSpPr>
          <p:spPr>
            <a:xfrm>
              <a:off x="2943022" y="9010407"/>
              <a:ext cx="587722" cy="917485"/>
            </a:xfrm>
            <a:custGeom>
              <a:avLst/>
              <a:gdLst>
                <a:gd name="connsiteX0" fmla="*/ 587578 w 587722"/>
                <a:gd name="connsiteY0" fmla="*/ 133593 h 917485"/>
                <a:gd name="connsiteX1" fmla="*/ 379298 w 587722"/>
                <a:gd name="connsiteY1" fmla="*/ 479033 h 917485"/>
                <a:gd name="connsiteX2" fmla="*/ 369138 w 587722"/>
                <a:gd name="connsiteY2" fmla="*/ 905753 h 917485"/>
                <a:gd name="connsiteX3" fmla="*/ 303098 w 587722"/>
                <a:gd name="connsiteY3" fmla="*/ 743193 h 917485"/>
                <a:gd name="connsiteX4" fmla="*/ 64338 w 587722"/>
                <a:gd name="connsiteY4" fmla="*/ 179313 h 917485"/>
                <a:gd name="connsiteX5" fmla="*/ 3378 w 587722"/>
                <a:gd name="connsiteY5" fmla="*/ 11673 h 917485"/>
                <a:gd name="connsiteX6" fmla="*/ 140538 w 587722"/>
                <a:gd name="connsiteY6" fmla="*/ 448553 h 917485"/>
                <a:gd name="connsiteX7" fmla="*/ 120218 w 587722"/>
                <a:gd name="connsiteY7" fmla="*/ 524753 h 917485"/>
                <a:gd name="connsiteX8" fmla="*/ 343738 w 587722"/>
                <a:gd name="connsiteY8" fmla="*/ 341873 h 917485"/>
                <a:gd name="connsiteX9" fmla="*/ 587578 w 587722"/>
                <a:gd name="connsiteY9" fmla="*/ 133593 h 917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7722" h="917485">
                  <a:moveTo>
                    <a:pt x="587578" y="133593"/>
                  </a:moveTo>
                  <a:cubicBezTo>
                    <a:pt x="593505" y="156453"/>
                    <a:pt x="415705" y="350340"/>
                    <a:pt x="379298" y="479033"/>
                  </a:cubicBezTo>
                  <a:cubicBezTo>
                    <a:pt x="342891" y="607726"/>
                    <a:pt x="381838" y="861726"/>
                    <a:pt x="369138" y="905753"/>
                  </a:cubicBezTo>
                  <a:cubicBezTo>
                    <a:pt x="356438" y="949780"/>
                    <a:pt x="353898" y="864266"/>
                    <a:pt x="303098" y="743193"/>
                  </a:cubicBezTo>
                  <a:cubicBezTo>
                    <a:pt x="252298" y="622120"/>
                    <a:pt x="114291" y="301233"/>
                    <a:pt x="64338" y="179313"/>
                  </a:cubicBezTo>
                  <a:cubicBezTo>
                    <a:pt x="14385" y="57393"/>
                    <a:pt x="-9322" y="-33200"/>
                    <a:pt x="3378" y="11673"/>
                  </a:cubicBezTo>
                  <a:cubicBezTo>
                    <a:pt x="16078" y="56546"/>
                    <a:pt x="121065" y="363040"/>
                    <a:pt x="140538" y="448553"/>
                  </a:cubicBezTo>
                  <a:cubicBezTo>
                    <a:pt x="160011" y="534066"/>
                    <a:pt x="86351" y="542533"/>
                    <a:pt x="120218" y="524753"/>
                  </a:cubicBezTo>
                  <a:cubicBezTo>
                    <a:pt x="154085" y="506973"/>
                    <a:pt x="269231" y="401140"/>
                    <a:pt x="343738" y="341873"/>
                  </a:cubicBezTo>
                  <a:cubicBezTo>
                    <a:pt x="418245" y="282606"/>
                    <a:pt x="581651" y="110733"/>
                    <a:pt x="587578" y="133593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9" name="フリーフォーム: 図形 1238">
              <a:extLst>
                <a:ext uri="{FF2B5EF4-FFF2-40B4-BE49-F238E27FC236}">
                  <a16:creationId xmlns:a16="http://schemas.microsoft.com/office/drawing/2014/main" id="{40A82512-27DE-4279-A57F-DE871C619528}"/>
                </a:ext>
              </a:extLst>
            </p:cNvPr>
            <p:cNvSpPr/>
            <p:nvPr/>
          </p:nvSpPr>
          <p:spPr>
            <a:xfrm>
              <a:off x="6524863" y="9153905"/>
              <a:ext cx="1202456" cy="1092694"/>
            </a:xfrm>
            <a:custGeom>
              <a:avLst/>
              <a:gdLst>
                <a:gd name="connsiteX0" fmla="*/ 13097 w 1202456"/>
                <a:gd name="connsiteY0" fmla="*/ 30735 h 1092694"/>
                <a:gd name="connsiteX1" fmla="*/ 195977 w 1202456"/>
                <a:gd name="connsiteY1" fmla="*/ 91695 h 1092694"/>
                <a:gd name="connsiteX2" fmla="*/ 739537 w 1202456"/>
                <a:gd name="connsiteY2" fmla="*/ 416815 h 1092694"/>
                <a:gd name="connsiteX3" fmla="*/ 749697 w 1202456"/>
                <a:gd name="connsiteY3" fmla="*/ 437135 h 1092694"/>
                <a:gd name="connsiteX4" fmla="*/ 1201817 w 1202456"/>
                <a:gd name="connsiteY4" fmla="*/ 543815 h 1092694"/>
                <a:gd name="connsiteX5" fmla="*/ 637937 w 1202456"/>
                <a:gd name="connsiteY5" fmla="*/ 452375 h 1092694"/>
                <a:gd name="connsiteX6" fmla="*/ 983377 w 1202456"/>
                <a:gd name="connsiteY6" fmla="*/ 518415 h 1092694"/>
                <a:gd name="connsiteX7" fmla="*/ 389017 w 1202456"/>
                <a:gd name="connsiteY7" fmla="*/ 1001015 h 1092694"/>
                <a:gd name="connsiteX8" fmla="*/ 211217 w 1202456"/>
                <a:gd name="connsiteY8" fmla="*/ 1092455 h 1092694"/>
                <a:gd name="connsiteX9" fmla="*/ 424577 w 1202456"/>
                <a:gd name="connsiteY9" fmla="*/ 995935 h 1092694"/>
                <a:gd name="connsiteX10" fmla="*/ 79137 w 1202456"/>
                <a:gd name="connsiteY10" fmla="*/ 1001015 h 1092694"/>
                <a:gd name="connsiteX11" fmla="*/ 749697 w 1202456"/>
                <a:gd name="connsiteY11" fmla="*/ 838455 h 1092694"/>
                <a:gd name="connsiteX12" fmla="*/ 683657 w 1202456"/>
                <a:gd name="connsiteY12" fmla="*/ 747015 h 1092694"/>
                <a:gd name="connsiteX13" fmla="*/ 510937 w 1202456"/>
                <a:gd name="connsiteY13" fmla="*/ 523495 h 1092694"/>
                <a:gd name="connsiteX14" fmla="*/ 13097 w 1202456"/>
                <a:gd name="connsiteY14" fmla="*/ 30735 h 1092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02456" h="1092694">
                  <a:moveTo>
                    <a:pt x="13097" y="30735"/>
                  </a:moveTo>
                  <a:cubicBezTo>
                    <a:pt x="-39396" y="-41232"/>
                    <a:pt x="74904" y="27348"/>
                    <a:pt x="195977" y="91695"/>
                  </a:cubicBezTo>
                  <a:cubicBezTo>
                    <a:pt x="317050" y="156042"/>
                    <a:pt x="647250" y="359242"/>
                    <a:pt x="739537" y="416815"/>
                  </a:cubicBezTo>
                  <a:cubicBezTo>
                    <a:pt x="831824" y="474388"/>
                    <a:pt x="672651" y="415968"/>
                    <a:pt x="749697" y="437135"/>
                  </a:cubicBezTo>
                  <a:cubicBezTo>
                    <a:pt x="826743" y="458302"/>
                    <a:pt x="1220444" y="541275"/>
                    <a:pt x="1201817" y="543815"/>
                  </a:cubicBezTo>
                  <a:cubicBezTo>
                    <a:pt x="1183190" y="546355"/>
                    <a:pt x="674344" y="456608"/>
                    <a:pt x="637937" y="452375"/>
                  </a:cubicBezTo>
                  <a:cubicBezTo>
                    <a:pt x="601530" y="448142"/>
                    <a:pt x="1024864" y="426975"/>
                    <a:pt x="983377" y="518415"/>
                  </a:cubicBezTo>
                  <a:cubicBezTo>
                    <a:pt x="941890" y="609855"/>
                    <a:pt x="517710" y="905342"/>
                    <a:pt x="389017" y="1001015"/>
                  </a:cubicBezTo>
                  <a:cubicBezTo>
                    <a:pt x="260324" y="1096688"/>
                    <a:pt x="205290" y="1093302"/>
                    <a:pt x="211217" y="1092455"/>
                  </a:cubicBezTo>
                  <a:cubicBezTo>
                    <a:pt x="217144" y="1091608"/>
                    <a:pt x="446590" y="1011175"/>
                    <a:pt x="424577" y="995935"/>
                  </a:cubicBezTo>
                  <a:cubicBezTo>
                    <a:pt x="402564" y="980695"/>
                    <a:pt x="24950" y="1027262"/>
                    <a:pt x="79137" y="1001015"/>
                  </a:cubicBezTo>
                  <a:cubicBezTo>
                    <a:pt x="133324" y="974768"/>
                    <a:pt x="648944" y="880788"/>
                    <a:pt x="749697" y="838455"/>
                  </a:cubicBezTo>
                  <a:cubicBezTo>
                    <a:pt x="850450" y="796122"/>
                    <a:pt x="723450" y="799508"/>
                    <a:pt x="683657" y="747015"/>
                  </a:cubicBezTo>
                  <a:cubicBezTo>
                    <a:pt x="643864" y="694522"/>
                    <a:pt x="615924" y="645415"/>
                    <a:pt x="510937" y="523495"/>
                  </a:cubicBezTo>
                  <a:cubicBezTo>
                    <a:pt x="405950" y="401575"/>
                    <a:pt x="65590" y="102702"/>
                    <a:pt x="13097" y="30735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0" name="フリーフォーム: 図形 1239">
              <a:extLst>
                <a:ext uri="{FF2B5EF4-FFF2-40B4-BE49-F238E27FC236}">
                  <a16:creationId xmlns:a16="http://schemas.microsoft.com/office/drawing/2014/main" id="{2ACEF8AD-3361-40A5-AE87-8F9885B66BA1}"/>
                </a:ext>
              </a:extLst>
            </p:cNvPr>
            <p:cNvSpPr/>
            <p:nvPr/>
          </p:nvSpPr>
          <p:spPr>
            <a:xfrm>
              <a:off x="5852156" y="8341816"/>
              <a:ext cx="823860" cy="2894124"/>
            </a:xfrm>
            <a:custGeom>
              <a:avLst/>
              <a:gdLst>
                <a:gd name="connsiteX0" fmla="*/ 616021 w 823860"/>
                <a:gd name="connsiteY0" fmla="*/ 61039 h 2894124"/>
                <a:gd name="connsiteX1" fmla="*/ 644897 w 823860"/>
                <a:gd name="connsiteY1" fmla="*/ 224668 h 2894124"/>
                <a:gd name="connsiteX2" fmla="*/ 789276 w 823860"/>
                <a:gd name="connsiteY2" fmla="*/ 1447077 h 2894124"/>
                <a:gd name="connsiteX3" fmla="*/ 808526 w 823860"/>
                <a:gd name="connsiteY3" fmla="*/ 696306 h 2894124"/>
                <a:gd name="connsiteX4" fmla="*/ 596770 w 823860"/>
                <a:gd name="connsiteY4" fmla="*/ 2149721 h 2894124"/>
                <a:gd name="connsiteX5" fmla="*/ 539019 w 823860"/>
                <a:gd name="connsiteY5" fmla="*/ 2592483 h 2894124"/>
                <a:gd name="connsiteX6" fmla="*/ 490892 w 823860"/>
                <a:gd name="connsiteY6" fmla="*/ 1909089 h 2894124"/>
                <a:gd name="connsiteX7" fmla="*/ 4 w 823860"/>
                <a:gd name="connsiteY7" fmla="*/ 2890866 h 2894124"/>
                <a:gd name="connsiteX8" fmla="*/ 500518 w 823860"/>
                <a:gd name="connsiteY8" fmla="*/ 1504828 h 2894124"/>
                <a:gd name="connsiteX9" fmla="*/ 548644 w 823860"/>
                <a:gd name="connsiteY9" fmla="*/ 1331573 h 2894124"/>
                <a:gd name="connsiteX10" fmla="*/ 500518 w 823860"/>
                <a:gd name="connsiteY10" fmla="*/ 1254571 h 2894124"/>
                <a:gd name="connsiteX11" fmla="*/ 423516 w 823860"/>
                <a:gd name="connsiteY11" fmla="*/ 263169 h 2894124"/>
                <a:gd name="connsiteX12" fmla="*/ 490892 w 823860"/>
                <a:gd name="connsiteY12" fmla="*/ 927312 h 2894124"/>
                <a:gd name="connsiteX13" fmla="*/ 616021 w 823860"/>
                <a:gd name="connsiteY13" fmla="*/ 61039 h 2894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23860" h="2894124">
                  <a:moveTo>
                    <a:pt x="616021" y="61039"/>
                  </a:moveTo>
                  <a:cubicBezTo>
                    <a:pt x="641688" y="-56068"/>
                    <a:pt x="616021" y="-6338"/>
                    <a:pt x="644897" y="224668"/>
                  </a:cubicBezTo>
                  <a:cubicBezTo>
                    <a:pt x="673773" y="455674"/>
                    <a:pt x="762005" y="1368471"/>
                    <a:pt x="789276" y="1447077"/>
                  </a:cubicBezTo>
                  <a:cubicBezTo>
                    <a:pt x="816547" y="1525683"/>
                    <a:pt x="840610" y="579199"/>
                    <a:pt x="808526" y="696306"/>
                  </a:cubicBezTo>
                  <a:cubicBezTo>
                    <a:pt x="776442" y="813413"/>
                    <a:pt x="641688" y="1833692"/>
                    <a:pt x="596770" y="2149721"/>
                  </a:cubicBezTo>
                  <a:cubicBezTo>
                    <a:pt x="551852" y="2465750"/>
                    <a:pt x="556665" y="2632588"/>
                    <a:pt x="539019" y="2592483"/>
                  </a:cubicBezTo>
                  <a:cubicBezTo>
                    <a:pt x="521373" y="2552378"/>
                    <a:pt x="580728" y="1859359"/>
                    <a:pt x="490892" y="1909089"/>
                  </a:cubicBezTo>
                  <a:cubicBezTo>
                    <a:pt x="401056" y="1958819"/>
                    <a:pt x="-1600" y="2958243"/>
                    <a:pt x="4" y="2890866"/>
                  </a:cubicBezTo>
                  <a:cubicBezTo>
                    <a:pt x="1608" y="2823489"/>
                    <a:pt x="409078" y="1764710"/>
                    <a:pt x="500518" y="1504828"/>
                  </a:cubicBezTo>
                  <a:cubicBezTo>
                    <a:pt x="591958" y="1244946"/>
                    <a:pt x="548644" y="1373282"/>
                    <a:pt x="548644" y="1331573"/>
                  </a:cubicBezTo>
                  <a:cubicBezTo>
                    <a:pt x="548644" y="1289864"/>
                    <a:pt x="521373" y="1432638"/>
                    <a:pt x="500518" y="1254571"/>
                  </a:cubicBezTo>
                  <a:cubicBezTo>
                    <a:pt x="479663" y="1076504"/>
                    <a:pt x="425120" y="317712"/>
                    <a:pt x="423516" y="263169"/>
                  </a:cubicBezTo>
                  <a:cubicBezTo>
                    <a:pt x="421912" y="208626"/>
                    <a:pt x="455600" y="957792"/>
                    <a:pt x="490892" y="927312"/>
                  </a:cubicBezTo>
                  <a:cubicBezTo>
                    <a:pt x="526184" y="896832"/>
                    <a:pt x="590354" y="178146"/>
                    <a:pt x="616021" y="61039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1" name="フリーフォーム: 図形 1240">
              <a:extLst>
                <a:ext uri="{FF2B5EF4-FFF2-40B4-BE49-F238E27FC236}">
                  <a16:creationId xmlns:a16="http://schemas.microsoft.com/office/drawing/2014/main" id="{4F8A46E9-E23B-459F-99D2-290F272BBB5A}"/>
                </a:ext>
              </a:extLst>
            </p:cNvPr>
            <p:cNvSpPr/>
            <p:nvPr/>
          </p:nvSpPr>
          <p:spPr>
            <a:xfrm>
              <a:off x="3230017" y="8967037"/>
              <a:ext cx="650150" cy="2256399"/>
            </a:xfrm>
            <a:custGeom>
              <a:avLst/>
              <a:gdLst>
                <a:gd name="connsiteX0" fmla="*/ 360206 w 650150"/>
                <a:gd name="connsiteY0" fmla="*/ 51835 h 2256399"/>
                <a:gd name="connsiteX1" fmla="*/ 350581 w 650150"/>
                <a:gd name="connsiteY1" fmla="*/ 119211 h 2256399"/>
                <a:gd name="connsiteX2" fmla="*/ 177326 w 650150"/>
                <a:gd name="connsiteY2" fmla="*/ 831481 h 2256399"/>
                <a:gd name="connsiteX3" fmla="*/ 648964 w 650150"/>
                <a:gd name="connsiteY3" fmla="*/ 1745881 h 2256399"/>
                <a:gd name="connsiteX4" fmla="*/ 312080 w 650150"/>
                <a:gd name="connsiteY4" fmla="*/ 956609 h 2256399"/>
                <a:gd name="connsiteX5" fmla="*/ 312080 w 650150"/>
                <a:gd name="connsiteY5" fmla="*/ 2256020 h 2256399"/>
                <a:gd name="connsiteX6" fmla="*/ 4071 w 650150"/>
                <a:gd name="connsiteY6" fmla="*/ 1100988 h 2256399"/>
                <a:gd name="connsiteX7" fmla="*/ 138825 w 650150"/>
                <a:gd name="connsiteY7" fmla="*/ 1948011 h 2256399"/>
                <a:gd name="connsiteX8" fmla="*/ 186951 w 650150"/>
                <a:gd name="connsiteY8" fmla="*/ 1341620 h 2256399"/>
                <a:gd name="connsiteX9" fmla="*/ 340956 w 650150"/>
                <a:gd name="connsiteY9" fmla="*/ 956609 h 2256399"/>
                <a:gd name="connsiteX10" fmla="*/ 437208 w 650150"/>
                <a:gd name="connsiteY10" fmla="*/ 648601 h 2256399"/>
                <a:gd name="connsiteX11" fmla="*/ 360206 w 650150"/>
                <a:gd name="connsiteY11" fmla="*/ 51835 h 2256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50150" h="2256399">
                  <a:moveTo>
                    <a:pt x="360206" y="51835"/>
                  </a:moveTo>
                  <a:cubicBezTo>
                    <a:pt x="345768" y="-36397"/>
                    <a:pt x="381061" y="-10730"/>
                    <a:pt x="350581" y="119211"/>
                  </a:cubicBezTo>
                  <a:cubicBezTo>
                    <a:pt x="320101" y="249152"/>
                    <a:pt x="127596" y="560369"/>
                    <a:pt x="177326" y="831481"/>
                  </a:cubicBezTo>
                  <a:cubicBezTo>
                    <a:pt x="227056" y="1102593"/>
                    <a:pt x="626505" y="1725026"/>
                    <a:pt x="648964" y="1745881"/>
                  </a:cubicBezTo>
                  <a:cubicBezTo>
                    <a:pt x="671423" y="1766736"/>
                    <a:pt x="368227" y="871586"/>
                    <a:pt x="312080" y="956609"/>
                  </a:cubicBezTo>
                  <a:cubicBezTo>
                    <a:pt x="255933" y="1041632"/>
                    <a:pt x="363415" y="2231957"/>
                    <a:pt x="312080" y="2256020"/>
                  </a:cubicBezTo>
                  <a:cubicBezTo>
                    <a:pt x="260745" y="2280083"/>
                    <a:pt x="32947" y="1152323"/>
                    <a:pt x="4071" y="1100988"/>
                  </a:cubicBezTo>
                  <a:cubicBezTo>
                    <a:pt x="-24805" y="1049653"/>
                    <a:pt x="108345" y="1907906"/>
                    <a:pt x="138825" y="1948011"/>
                  </a:cubicBezTo>
                  <a:cubicBezTo>
                    <a:pt x="169305" y="1988116"/>
                    <a:pt x="153263" y="1506854"/>
                    <a:pt x="186951" y="1341620"/>
                  </a:cubicBezTo>
                  <a:cubicBezTo>
                    <a:pt x="220639" y="1176386"/>
                    <a:pt x="299247" y="1072112"/>
                    <a:pt x="340956" y="956609"/>
                  </a:cubicBezTo>
                  <a:cubicBezTo>
                    <a:pt x="382665" y="841106"/>
                    <a:pt x="427583" y="799397"/>
                    <a:pt x="437208" y="648601"/>
                  </a:cubicBezTo>
                  <a:cubicBezTo>
                    <a:pt x="446833" y="497805"/>
                    <a:pt x="374644" y="140067"/>
                    <a:pt x="360206" y="51835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2" name="フリーフォーム: 図形 1241">
              <a:extLst>
                <a:ext uri="{FF2B5EF4-FFF2-40B4-BE49-F238E27FC236}">
                  <a16:creationId xmlns:a16="http://schemas.microsoft.com/office/drawing/2014/main" id="{0619524A-07E3-40F7-B482-98C08B1CF933}"/>
                </a:ext>
              </a:extLst>
            </p:cNvPr>
            <p:cNvSpPr/>
            <p:nvPr/>
          </p:nvSpPr>
          <p:spPr>
            <a:xfrm>
              <a:off x="3261836" y="9461999"/>
              <a:ext cx="627545" cy="1541779"/>
            </a:xfrm>
            <a:custGeom>
              <a:avLst/>
              <a:gdLst>
                <a:gd name="connsiteX0" fmla="*/ 184008 w 627545"/>
                <a:gd name="connsiteY0" fmla="*/ 124763 h 1541779"/>
                <a:gd name="connsiteX1" fmla="*/ 145507 w 627545"/>
                <a:gd name="connsiteY1" fmla="*/ 182515 h 1541779"/>
                <a:gd name="connsiteX2" fmla="*/ 1128 w 627545"/>
                <a:gd name="connsiteY2" fmla="*/ 1366422 h 1541779"/>
                <a:gd name="connsiteX3" fmla="*/ 232135 w 627545"/>
                <a:gd name="connsiteY3" fmla="*/ 914035 h 1541779"/>
                <a:gd name="connsiteX4" fmla="*/ 626770 w 627545"/>
                <a:gd name="connsiteY4" fmla="*/ 1539677 h 1541779"/>
                <a:gd name="connsiteX5" fmla="*/ 328387 w 627545"/>
                <a:gd name="connsiteY5" fmla="*/ 654153 h 1541779"/>
                <a:gd name="connsiteX6" fmla="*/ 164758 w 627545"/>
                <a:gd name="connsiteY6" fmla="*/ 403896 h 1541779"/>
                <a:gd name="connsiteX7" fmla="*/ 174383 w 627545"/>
                <a:gd name="connsiteY7" fmla="*/ 9260 h 1541779"/>
                <a:gd name="connsiteX8" fmla="*/ 184008 w 627545"/>
                <a:gd name="connsiteY8" fmla="*/ 124763 h 1541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7545" h="1541779">
                  <a:moveTo>
                    <a:pt x="184008" y="124763"/>
                  </a:moveTo>
                  <a:cubicBezTo>
                    <a:pt x="179195" y="153639"/>
                    <a:pt x="175987" y="-24428"/>
                    <a:pt x="145507" y="182515"/>
                  </a:cubicBezTo>
                  <a:cubicBezTo>
                    <a:pt x="115027" y="389458"/>
                    <a:pt x="-13310" y="1244502"/>
                    <a:pt x="1128" y="1366422"/>
                  </a:cubicBezTo>
                  <a:cubicBezTo>
                    <a:pt x="15566" y="1488342"/>
                    <a:pt x="127861" y="885159"/>
                    <a:pt x="232135" y="914035"/>
                  </a:cubicBezTo>
                  <a:cubicBezTo>
                    <a:pt x="336409" y="942911"/>
                    <a:pt x="610728" y="1582991"/>
                    <a:pt x="626770" y="1539677"/>
                  </a:cubicBezTo>
                  <a:cubicBezTo>
                    <a:pt x="642812" y="1496363"/>
                    <a:pt x="405389" y="843450"/>
                    <a:pt x="328387" y="654153"/>
                  </a:cubicBezTo>
                  <a:cubicBezTo>
                    <a:pt x="251385" y="464856"/>
                    <a:pt x="190425" y="511378"/>
                    <a:pt x="164758" y="403896"/>
                  </a:cubicBezTo>
                  <a:cubicBezTo>
                    <a:pt x="139091" y="296414"/>
                    <a:pt x="172779" y="54178"/>
                    <a:pt x="174383" y="9260"/>
                  </a:cubicBezTo>
                  <a:cubicBezTo>
                    <a:pt x="175987" y="-35658"/>
                    <a:pt x="188821" y="95887"/>
                    <a:pt x="184008" y="124763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3" name="フリーフォーム: 図形 1242">
              <a:extLst>
                <a:ext uri="{FF2B5EF4-FFF2-40B4-BE49-F238E27FC236}">
                  <a16:creationId xmlns:a16="http://schemas.microsoft.com/office/drawing/2014/main" id="{A2FA3401-5BC0-4468-A6C0-E04A49279898}"/>
                </a:ext>
              </a:extLst>
            </p:cNvPr>
            <p:cNvSpPr/>
            <p:nvPr/>
          </p:nvSpPr>
          <p:spPr>
            <a:xfrm>
              <a:off x="3286655" y="9441204"/>
              <a:ext cx="630836" cy="1942891"/>
            </a:xfrm>
            <a:custGeom>
              <a:avLst/>
              <a:gdLst>
                <a:gd name="connsiteX0" fmla="*/ 265067 w 630836"/>
                <a:gd name="connsiteY0" fmla="*/ 1179 h 1942891"/>
                <a:gd name="connsiteX1" fmla="*/ 313193 w 630836"/>
                <a:gd name="connsiteY1" fmla="*/ 597945 h 1942891"/>
                <a:gd name="connsiteX2" fmla="*/ 630827 w 630836"/>
                <a:gd name="connsiteY2" fmla="*/ 1521971 h 1942891"/>
                <a:gd name="connsiteX3" fmla="*/ 322819 w 630836"/>
                <a:gd name="connsiteY3" fmla="*/ 626821 h 1942891"/>
                <a:gd name="connsiteX4" fmla="*/ 5185 w 630836"/>
                <a:gd name="connsiteY4" fmla="*/ 1926232 h 1942891"/>
                <a:gd name="connsiteX5" fmla="*/ 120688 w 630836"/>
                <a:gd name="connsiteY5" fmla="*/ 1300590 h 1942891"/>
                <a:gd name="connsiteX6" fmla="*/ 53311 w 630836"/>
                <a:gd name="connsiteY6" fmla="*/ 395815 h 1942891"/>
                <a:gd name="connsiteX7" fmla="*/ 14810 w 630836"/>
                <a:gd name="connsiteY7" fmla="*/ 443941 h 1942891"/>
                <a:gd name="connsiteX8" fmla="*/ 265067 w 630836"/>
                <a:gd name="connsiteY8" fmla="*/ 1179 h 1942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30836" h="1942891">
                  <a:moveTo>
                    <a:pt x="265067" y="1179"/>
                  </a:moveTo>
                  <a:cubicBezTo>
                    <a:pt x="314797" y="26846"/>
                    <a:pt x="252233" y="344480"/>
                    <a:pt x="313193" y="597945"/>
                  </a:cubicBezTo>
                  <a:cubicBezTo>
                    <a:pt x="374153" y="851410"/>
                    <a:pt x="629223" y="1517158"/>
                    <a:pt x="630827" y="1521971"/>
                  </a:cubicBezTo>
                  <a:cubicBezTo>
                    <a:pt x="632431" y="1526784"/>
                    <a:pt x="427093" y="559444"/>
                    <a:pt x="322819" y="626821"/>
                  </a:cubicBezTo>
                  <a:cubicBezTo>
                    <a:pt x="218545" y="694198"/>
                    <a:pt x="38873" y="1813937"/>
                    <a:pt x="5185" y="1926232"/>
                  </a:cubicBezTo>
                  <a:cubicBezTo>
                    <a:pt x="-28503" y="2038527"/>
                    <a:pt x="112667" y="1555659"/>
                    <a:pt x="120688" y="1300590"/>
                  </a:cubicBezTo>
                  <a:cubicBezTo>
                    <a:pt x="128709" y="1045521"/>
                    <a:pt x="70957" y="538590"/>
                    <a:pt x="53311" y="395815"/>
                  </a:cubicBezTo>
                  <a:cubicBezTo>
                    <a:pt x="35665" y="253040"/>
                    <a:pt x="-17274" y="511318"/>
                    <a:pt x="14810" y="443941"/>
                  </a:cubicBezTo>
                  <a:cubicBezTo>
                    <a:pt x="46894" y="376564"/>
                    <a:pt x="215337" y="-24488"/>
                    <a:pt x="265067" y="1179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4" name="フリーフォーム: 図形 1243">
              <a:extLst>
                <a:ext uri="{FF2B5EF4-FFF2-40B4-BE49-F238E27FC236}">
                  <a16:creationId xmlns:a16="http://schemas.microsoft.com/office/drawing/2014/main" id="{7996015F-989A-47F3-A85B-E421D4DE326F}"/>
                </a:ext>
              </a:extLst>
            </p:cNvPr>
            <p:cNvSpPr/>
            <p:nvPr/>
          </p:nvSpPr>
          <p:spPr>
            <a:xfrm>
              <a:off x="7509752" y="9320993"/>
              <a:ext cx="760182" cy="574232"/>
            </a:xfrm>
            <a:custGeom>
              <a:avLst/>
              <a:gdLst>
                <a:gd name="connsiteX0" fmla="*/ 739099 w 760182"/>
                <a:gd name="connsiteY0" fmla="*/ 44388 h 574232"/>
                <a:gd name="connsiteX1" fmla="*/ 7579 w 760182"/>
                <a:gd name="connsiteY1" fmla="*/ 573778 h 574232"/>
                <a:gd name="connsiteX2" fmla="*/ 344463 w 760182"/>
                <a:gd name="connsiteY2" fmla="*/ 140641 h 574232"/>
                <a:gd name="connsiteX3" fmla="*/ 123082 w 760182"/>
                <a:gd name="connsiteY3" fmla="*/ 362022 h 574232"/>
                <a:gd name="connsiteX4" fmla="*/ 527343 w 760182"/>
                <a:gd name="connsiteY4" fmla="*/ 63639 h 574232"/>
                <a:gd name="connsiteX5" fmla="*/ 739099 w 760182"/>
                <a:gd name="connsiteY5" fmla="*/ 44388 h 574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0182" h="574232">
                  <a:moveTo>
                    <a:pt x="739099" y="44388"/>
                  </a:moveTo>
                  <a:cubicBezTo>
                    <a:pt x="652472" y="129411"/>
                    <a:pt x="73352" y="557736"/>
                    <a:pt x="7579" y="573778"/>
                  </a:cubicBezTo>
                  <a:cubicBezTo>
                    <a:pt x="-58194" y="589820"/>
                    <a:pt x="325213" y="175934"/>
                    <a:pt x="344463" y="140641"/>
                  </a:cubicBezTo>
                  <a:cubicBezTo>
                    <a:pt x="363713" y="105348"/>
                    <a:pt x="92602" y="374856"/>
                    <a:pt x="123082" y="362022"/>
                  </a:cubicBezTo>
                  <a:cubicBezTo>
                    <a:pt x="153562" y="349188"/>
                    <a:pt x="431091" y="113369"/>
                    <a:pt x="527343" y="63639"/>
                  </a:cubicBezTo>
                  <a:cubicBezTo>
                    <a:pt x="623595" y="13909"/>
                    <a:pt x="825726" y="-40635"/>
                    <a:pt x="739099" y="44388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8" name="フリーフォーム: 図形 1147">
              <a:extLst>
                <a:ext uri="{FF2B5EF4-FFF2-40B4-BE49-F238E27FC236}">
                  <a16:creationId xmlns:a16="http://schemas.microsoft.com/office/drawing/2014/main" id="{FEC1FD41-DB25-428F-ABCA-6D5872E32E0A}"/>
                </a:ext>
              </a:extLst>
            </p:cNvPr>
            <p:cNvSpPr/>
            <p:nvPr/>
          </p:nvSpPr>
          <p:spPr>
            <a:xfrm>
              <a:off x="3921988" y="5232998"/>
              <a:ext cx="1394910" cy="395664"/>
            </a:xfrm>
            <a:custGeom>
              <a:avLst/>
              <a:gdLst>
                <a:gd name="connsiteX0" fmla="*/ 195 w 1394910"/>
                <a:gd name="connsiteY0" fmla="*/ 139102 h 395664"/>
                <a:gd name="connsiteX1" fmla="*/ 319812 w 1394910"/>
                <a:gd name="connsiteY1" fmla="*/ 1519 h 395664"/>
                <a:gd name="connsiteX2" fmla="*/ 349445 w 1394910"/>
                <a:gd name="connsiteY2" fmla="*/ 65019 h 395664"/>
                <a:gd name="connsiteX3" fmla="*/ 480679 w 1394910"/>
                <a:gd name="connsiteY3" fmla="*/ 56552 h 395664"/>
                <a:gd name="connsiteX4" fmla="*/ 681762 w 1394910"/>
                <a:gd name="connsiteY4" fmla="*/ 79835 h 395664"/>
                <a:gd name="connsiteX5" fmla="*/ 817229 w 1394910"/>
                <a:gd name="connsiteY5" fmla="*/ 73485 h 395664"/>
                <a:gd name="connsiteX6" fmla="*/ 920945 w 1394910"/>
                <a:gd name="connsiteY6" fmla="*/ 132752 h 395664"/>
                <a:gd name="connsiteX7" fmla="*/ 1041595 w 1394910"/>
                <a:gd name="connsiteY7" fmla="*/ 166619 h 395664"/>
                <a:gd name="connsiteX8" fmla="*/ 973862 w 1394910"/>
                <a:gd name="connsiteY8" fmla="*/ 166619 h 395664"/>
                <a:gd name="connsiteX9" fmla="*/ 1392962 w 1394910"/>
                <a:gd name="connsiteY9" fmla="*/ 390985 h 395664"/>
                <a:gd name="connsiteX10" fmla="*/ 1128379 w 1394910"/>
                <a:gd name="connsiteY10" fmla="*/ 316902 h 395664"/>
                <a:gd name="connsiteX11" fmla="*/ 1073345 w 1394910"/>
                <a:gd name="connsiteY11" fmla="*/ 293619 h 395664"/>
                <a:gd name="connsiteX12" fmla="*/ 605562 w 1394910"/>
                <a:gd name="connsiteY12" fmla="*/ 153919 h 395664"/>
                <a:gd name="connsiteX13" fmla="*/ 277479 w 1394910"/>
                <a:gd name="connsiteY13" fmla="*/ 124285 h 395664"/>
                <a:gd name="connsiteX14" fmla="*/ 195 w 1394910"/>
                <a:gd name="connsiteY14" fmla="*/ 139102 h 395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94910" h="395664">
                  <a:moveTo>
                    <a:pt x="195" y="139102"/>
                  </a:moveTo>
                  <a:cubicBezTo>
                    <a:pt x="7250" y="118641"/>
                    <a:pt x="261604" y="13866"/>
                    <a:pt x="319812" y="1519"/>
                  </a:cubicBezTo>
                  <a:cubicBezTo>
                    <a:pt x="378020" y="-10828"/>
                    <a:pt x="322634" y="55847"/>
                    <a:pt x="349445" y="65019"/>
                  </a:cubicBezTo>
                  <a:cubicBezTo>
                    <a:pt x="376256" y="74191"/>
                    <a:pt x="425293" y="54083"/>
                    <a:pt x="480679" y="56552"/>
                  </a:cubicBezTo>
                  <a:cubicBezTo>
                    <a:pt x="536065" y="59021"/>
                    <a:pt x="625670" y="77013"/>
                    <a:pt x="681762" y="79835"/>
                  </a:cubicBezTo>
                  <a:cubicBezTo>
                    <a:pt x="737854" y="82657"/>
                    <a:pt x="777365" y="64665"/>
                    <a:pt x="817229" y="73485"/>
                  </a:cubicBezTo>
                  <a:cubicBezTo>
                    <a:pt x="857093" y="82304"/>
                    <a:pt x="883551" y="117230"/>
                    <a:pt x="920945" y="132752"/>
                  </a:cubicBezTo>
                  <a:cubicBezTo>
                    <a:pt x="958339" y="148274"/>
                    <a:pt x="1032776" y="160975"/>
                    <a:pt x="1041595" y="166619"/>
                  </a:cubicBezTo>
                  <a:cubicBezTo>
                    <a:pt x="1050414" y="172263"/>
                    <a:pt x="915301" y="129225"/>
                    <a:pt x="973862" y="166619"/>
                  </a:cubicBezTo>
                  <a:cubicBezTo>
                    <a:pt x="1032423" y="204013"/>
                    <a:pt x="1367209" y="365938"/>
                    <a:pt x="1392962" y="390985"/>
                  </a:cubicBezTo>
                  <a:cubicBezTo>
                    <a:pt x="1418715" y="416032"/>
                    <a:pt x="1181649" y="333130"/>
                    <a:pt x="1128379" y="316902"/>
                  </a:cubicBezTo>
                  <a:cubicBezTo>
                    <a:pt x="1075109" y="300674"/>
                    <a:pt x="1160481" y="320783"/>
                    <a:pt x="1073345" y="293619"/>
                  </a:cubicBezTo>
                  <a:cubicBezTo>
                    <a:pt x="986209" y="266455"/>
                    <a:pt x="738206" y="182141"/>
                    <a:pt x="605562" y="153919"/>
                  </a:cubicBezTo>
                  <a:cubicBezTo>
                    <a:pt x="472918" y="125697"/>
                    <a:pt x="376257" y="128166"/>
                    <a:pt x="277479" y="124285"/>
                  </a:cubicBezTo>
                  <a:cubicBezTo>
                    <a:pt x="178701" y="120404"/>
                    <a:pt x="-6860" y="159563"/>
                    <a:pt x="195" y="139102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0" name="フリーフォーム: 図形 199">
              <a:extLst>
                <a:ext uri="{FF2B5EF4-FFF2-40B4-BE49-F238E27FC236}">
                  <a16:creationId xmlns:a16="http://schemas.microsoft.com/office/drawing/2014/main" id="{109A34CA-A3B9-4474-A7F3-1799809A5461}"/>
                </a:ext>
              </a:extLst>
            </p:cNvPr>
            <p:cNvSpPr/>
            <p:nvPr/>
          </p:nvSpPr>
          <p:spPr>
            <a:xfrm>
              <a:off x="3997467" y="5254024"/>
              <a:ext cx="1240329" cy="361769"/>
            </a:xfrm>
            <a:custGeom>
              <a:avLst/>
              <a:gdLst>
                <a:gd name="connsiteX0" fmla="*/ 326883 w 1240329"/>
                <a:gd name="connsiteY0" fmla="*/ 46109 h 361769"/>
                <a:gd name="connsiteX1" fmla="*/ 415783 w 1240329"/>
                <a:gd name="connsiteY1" fmla="*/ 1659 h 361769"/>
                <a:gd name="connsiteX2" fmla="*/ 523733 w 1240329"/>
                <a:gd name="connsiteY2" fmla="*/ 10126 h 361769"/>
                <a:gd name="connsiteX3" fmla="*/ 483516 w 1240329"/>
                <a:gd name="connsiteY3" fmla="*/ 16476 h 361769"/>
                <a:gd name="connsiteX4" fmla="*/ 817950 w 1240329"/>
                <a:gd name="connsiteY4" fmla="*/ 84209 h 361769"/>
                <a:gd name="connsiteX5" fmla="*/ 811600 w 1240329"/>
                <a:gd name="connsiteY5" fmla="*/ 105376 h 361769"/>
                <a:gd name="connsiteX6" fmla="*/ 930133 w 1240329"/>
                <a:gd name="connsiteY6" fmla="*/ 149826 h 361769"/>
                <a:gd name="connsiteX7" fmla="*/ 904733 w 1240329"/>
                <a:gd name="connsiteY7" fmla="*/ 122309 h 361769"/>
                <a:gd name="connsiteX8" fmla="*/ 955533 w 1240329"/>
                <a:gd name="connsiteY8" fmla="*/ 137126 h 361769"/>
                <a:gd name="connsiteX9" fmla="*/ 1124866 w 1240329"/>
                <a:gd name="connsiteY9" fmla="*/ 283176 h 361769"/>
                <a:gd name="connsiteX10" fmla="*/ 1237050 w 1240329"/>
                <a:gd name="connsiteY10" fmla="*/ 355143 h 361769"/>
                <a:gd name="connsiteX11" fmla="*/ 997866 w 1240329"/>
                <a:gd name="connsiteY11" fmla="*/ 120193 h 361769"/>
                <a:gd name="connsiteX12" fmla="*/ 762916 w 1240329"/>
                <a:gd name="connsiteY12" fmla="*/ 96909 h 361769"/>
                <a:gd name="connsiteX13" fmla="*/ 566066 w 1240329"/>
                <a:gd name="connsiteY13" fmla="*/ 86326 h 361769"/>
                <a:gd name="connsiteX14" fmla="*/ 3033 w 1240329"/>
                <a:gd name="connsiteY14" fmla="*/ 65159 h 361769"/>
                <a:gd name="connsiteX15" fmla="*/ 341700 w 1240329"/>
                <a:gd name="connsiteY15" fmla="*/ 96909 h 361769"/>
                <a:gd name="connsiteX16" fmla="*/ 326883 w 1240329"/>
                <a:gd name="connsiteY16" fmla="*/ 46109 h 361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40329" h="361769">
                  <a:moveTo>
                    <a:pt x="326883" y="46109"/>
                  </a:moveTo>
                  <a:cubicBezTo>
                    <a:pt x="339230" y="30234"/>
                    <a:pt x="382975" y="7656"/>
                    <a:pt x="415783" y="1659"/>
                  </a:cubicBezTo>
                  <a:cubicBezTo>
                    <a:pt x="448591" y="-4338"/>
                    <a:pt x="512444" y="7656"/>
                    <a:pt x="523733" y="10126"/>
                  </a:cubicBezTo>
                  <a:cubicBezTo>
                    <a:pt x="535022" y="12596"/>
                    <a:pt x="434480" y="4129"/>
                    <a:pt x="483516" y="16476"/>
                  </a:cubicBezTo>
                  <a:cubicBezTo>
                    <a:pt x="532552" y="28823"/>
                    <a:pt x="763269" y="69392"/>
                    <a:pt x="817950" y="84209"/>
                  </a:cubicBezTo>
                  <a:cubicBezTo>
                    <a:pt x="872631" y="99026"/>
                    <a:pt x="792903" y="94440"/>
                    <a:pt x="811600" y="105376"/>
                  </a:cubicBezTo>
                  <a:cubicBezTo>
                    <a:pt x="830297" y="116312"/>
                    <a:pt x="914611" y="147004"/>
                    <a:pt x="930133" y="149826"/>
                  </a:cubicBezTo>
                  <a:cubicBezTo>
                    <a:pt x="945655" y="152648"/>
                    <a:pt x="900500" y="124426"/>
                    <a:pt x="904733" y="122309"/>
                  </a:cubicBezTo>
                  <a:cubicBezTo>
                    <a:pt x="908966" y="120192"/>
                    <a:pt x="918844" y="110315"/>
                    <a:pt x="955533" y="137126"/>
                  </a:cubicBezTo>
                  <a:cubicBezTo>
                    <a:pt x="992222" y="163937"/>
                    <a:pt x="1077947" y="246840"/>
                    <a:pt x="1124866" y="283176"/>
                  </a:cubicBezTo>
                  <a:cubicBezTo>
                    <a:pt x="1171786" y="319512"/>
                    <a:pt x="1258217" y="382307"/>
                    <a:pt x="1237050" y="355143"/>
                  </a:cubicBezTo>
                  <a:cubicBezTo>
                    <a:pt x="1215883" y="327979"/>
                    <a:pt x="1076888" y="163232"/>
                    <a:pt x="997866" y="120193"/>
                  </a:cubicBezTo>
                  <a:cubicBezTo>
                    <a:pt x="918844" y="77154"/>
                    <a:pt x="834883" y="102554"/>
                    <a:pt x="762916" y="96909"/>
                  </a:cubicBezTo>
                  <a:cubicBezTo>
                    <a:pt x="690949" y="91265"/>
                    <a:pt x="566066" y="86326"/>
                    <a:pt x="566066" y="86326"/>
                  </a:cubicBezTo>
                  <a:lnTo>
                    <a:pt x="3033" y="65159"/>
                  </a:lnTo>
                  <a:cubicBezTo>
                    <a:pt x="-34361" y="66923"/>
                    <a:pt x="285255" y="98320"/>
                    <a:pt x="341700" y="96909"/>
                  </a:cubicBezTo>
                  <a:cubicBezTo>
                    <a:pt x="398145" y="95498"/>
                    <a:pt x="314536" y="61984"/>
                    <a:pt x="326883" y="46109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" name="フリーフォーム: 図形 205">
              <a:extLst>
                <a:ext uri="{FF2B5EF4-FFF2-40B4-BE49-F238E27FC236}">
                  <a16:creationId xmlns:a16="http://schemas.microsoft.com/office/drawing/2014/main" id="{9AA22731-3A8F-49DE-B164-E1813CBF3E44}"/>
                </a:ext>
              </a:extLst>
            </p:cNvPr>
            <p:cNvSpPr/>
            <p:nvPr/>
          </p:nvSpPr>
          <p:spPr>
            <a:xfrm>
              <a:off x="4557713" y="5319713"/>
              <a:ext cx="640632" cy="325671"/>
            </a:xfrm>
            <a:custGeom>
              <a:avLst/>
              <a:gdLst>
                <a:gd name="connsiteX0" fmla="*/ 0 w 640632"/>
                <a:gd name="connsiteY0" fmla="*/ 0 h 325671"/>
                <a:gd name="connsiteX1" fmla="*/ 74612 w 640632"/>
                <a:gd name="connsiteY1" fmla="*/ 11112 h 325671"/>
                <a:gd name="connsiteX2" fmla="*/ 427037 w 640632"/>
                <a:gd name="connsiteY2" fmla="*/ 69850 h 325671"/>
                <a:gd name="connsiteX3" fmla="*/ 244475 w 640632"/>
                <a:gd name="connsiteY3" fmla="*/ 25400 h 325671"/>
                <a:gd name="connsiteX4" fmla="*/ 461962 w 640632"/>
                <a:gd name="connsiteY4" fmla="*/ 92075 h 325671"/>
                <a:gd name="connsiteX5" fmla="*/ 528637 w 640632"/>
                <a:gd name="connsiteY5" fmla="*/ 171450 h 325671"/>
                <a:gd name="connsiteX6" fmla="*/ 617537 w 640632"/>
                <a:gd name="connsiteY6" fmla="*/ 233362 h 325671"/>
                <a:gd name="connsiteX7" fmla="*/ 511175 w 640632"/>
                <a:gd name="connsiteY7" fmla="*/ 188912 h 325671"/>
                <a:gd name="connsiteX8" fmla="*/ 268287 w 640632"/>
                <a:gd name="connsiteY8" fmla="*/ 136525 h 325671"/>
                <a:gd name="connsiteX9" fmla="*/ 492125 w 640632"/>
                <a:gd name="connsiteY9" fmla="*/ 220662 h 325671"/>
                <a:gd name="connsiteX10" fmla="*/ 609600 w 640632"/>
                <a:gd name="connsiteY10" fmla="*/ 274637 h 325671"/>
                <a:gd name="connsiteX11" fmla="*/ 639762 w 640632"/>
                <a:gd name="connsiteY11" fmla="*/ 323850 h 325671"/>
                <a:gd name="connsiteX12" fmla="*/ 585787 w 640632"/>
                <a:gd name="connsiteY12" fmla="*/ 315912 h 325671"/>
                <a:gd name="connsiteX13" fmla="*/ 374650 w 640632"/>
                <a:gd name="connsiteY13" fmla="*/ 271462 h 325671"/>
                <a:gd name="connsiteX14" fmla="*/ 330200 w 640632"/>
                <a:gd name="connsiteY14" fmla="*/ 222250 h 325671"/>
                <a:gd name="connsiteX15" fmla="*/ 153987 w 640632"/>
                <a:gd name="connsiteY15" fmla="*/ 87312 h 325671"/>
                <a:gd name="connsiteX16" fmla="*/ 147637 w 640632"/>
                <a:gd name="connsiteY16" fmla="*/ 63500 h 325671"/>
                <a:gd name="connsiteX17" fmla="*/ 0 w 640632"/>
                <a:gd name="connsiteY17" fmla="*/ 0 h 325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640632" h="325671">
                  <a:moveTo>
                    <a:pt x="0" y="0"/>
                  </a:moveTo>
                  <a:lnTo>
                    <a:pt x="74612" y="11112"/>
                  </a:lnTo>
                  <a:lnTo>
                    <a:pt x="427037" y="69850"/>
                  </a:lnTo>
                  <a:cubicBezTo>
                    <a:pt x="455347" y="72231"/>
                    <a:pt x="238654" y="21696"/>
                    <a:pt x="244475" y="25400"/>
                  </a:cubicBezTo>
                  <a:cubicBezTo>
                    <a:pt x="250296" y="29104"/>
                    <a:pt x="414602" y="67733"/>
                    <a:pt x="461962" y="92075"/>
                  </a:cubicBezTo>
                  <a:cubicBezTo>
                    <a:pt x="509322" y="116417"/>
                    <a:pt x="502708" y="147902"/>
                    <a:pt x="528637" y="171450"/>
                  </a:cubicBezTo>
                  <a:cubicBezTo>
                    <a:pt x="554566" y="194998"/>
                    <a:pt x="620447" y="230452"/>
                    <a:pt x="617537" y="233362"/>
                  </a:cubicBezTo>
                  <a:cubicBezTo>
                    <a:pt x="614627" y="236272"/>
                    <a:pt x="569383" y="205051"/>
                    <a:pt x="511175" y="188912"/>
                  </a:cubicBezTo>
                  <a:cubicBezTo>
                    <a:pt x="452967" y="172773"/>
                    <a:pt x="271462" y="131233"/>
                    <a:pt x="268287" y="136525"/>
                  </a:cubicBezTo>
                  <a:cubicBezTo>
                    <a:pt x="265112" y="141817"/>
                    <a:pt x="435240" y="197643"/>
                    <a:pt x="492125" y="220662"/>
                  </a:cubicBezTo>
                  <a:cubicBezTo>
                    <a:pt x="549010" y="243681"/>
                    <a:pt x="584994" y="257439"/>
                    <a:pt x="609600" y="274637"/>
                  </a:cubicBezTo>
                  <a:cubicBezTo>
                    <a:pt x="634206" y="291835"/>
                    <a:pt x="643731" y="316971"/>
                    <a:pt x="639762" y="323850"/>
                  </a:cubicBezTo>
                  <a:cubicBezTo>
                    <a:pt x="635793" y="330729"/>
                    <a:pt x="585787" y="315912"/>
                    <a:pt x="585787" y="315912"/>
                  </a:cubicBezTo>
                  <a:cubicBezTo>
                    <a:pt x="541602" y="307181"/>
                    <a:pt x="417248" y="287072"/>
                    <a:pt x="374650" y="271462"/>
                  </a:cubicBezTo>
                  <a:cubicBezTo>
                    <a:pt x="332052" y="255852"/>
                    <a:pt x="366977" y="252942"/>
                    <a:pt x="330200" y="222250"/>
                  </a:cubicBezTo>
                  <a:cubicBezTo>
                    <a:pt x="293423" y="191558"/>
                    <a:pt x="184414" y="113770"/>
                    <a:pt x="153987" y="87312"/>
                  </a:cubicBezTo>
                  <a:cubicBezTo>
                    <a:pt x="123560" y="60854"/>
                    <a:pt x="171979" y="78317"/>
                    <a:pt x="147637" y="63500"/>
                  </a:cubicBezTo>
                  <a:cubicBezTo>
                    <a:pt x="123295" y="48683"/>
                    <a:pt x="65616" y="23547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9" name="フリーフォーム: 図形 228">
              <a:extLst>
                <a:ext uri="{FF2B5EF4-FFF2-40B4-BE49-F238E27FC236}">
                  <a16:creationId xmlns:a16="http://schemas.microsoft.com/office/drawing/2014/main" id="{D90A37C2-404C-41E1-B60C-D7E02D42CFA4}"/>
                </a:ext>
              </a:extLst>
            </p:cNvPr>
            <p:cNvSpPr/>
            <p:nvPr/>
          </p:nvSpPr>
          <p:spPr>
            <a:xfrm>
              <a:off x="5641845" y="5370938"/>
              <a:ext cx="1283091" cy="446315"/>
            </a:xfrm>
            <a:custGeom>
              <a:avLst/>
              <a:gdLst>
                <a:gd name="connsiteX0" fmla="*/ 46168 w 1283091"/>
                <a:gd name="connsiteY0" fmla="*/ 301200 h 446315"/>
                <a:gd name="connsiteX1" fmla="*/ 295405 w 1283091"/>
                <a:gd name="connsiteY1" fmla="*/ 437725 h 446315"/>
                <a:gd name="connsiteX2" fmla="*/ 249368 w 1283091"/>
                <a:gd name="connsiteY2" fmla="*/ 421850 h 446315"/>
                <a:gd name="connsiteX3" fmla="*/ 443043 w 1283091"/>
                <a:gd name="connsiteY3" fmla="*/ 337712 h 446315"/>
                <a:gd name="connsiteX4" fmla="*/ 350968 w 1283091"/>
                <a:gd name="connsiteY4" fmla="*/ 393275 h 446315"/>
                <a:gd name="connsiteX5" fmla="*/ 674818 w 1283091"/>
                <a:gd name="connsiteY5" fmla="*/ 361525 h 446315"/>
                <a:gd name="connsiteX6" fmla="*/ 690693 w 1283091"/>
                <a:gd name="connsiteY6" fmla="*/ 355175 h 446315"/>
                <a:gd name="connsiteX7" fmla="*/ 936755 w 1283091"/>
                <a:gd name="connsiteY7" fmla="*/ 264687 h 446315"/>
                <a:gd name="connsiteX8" fmla="*/ 1235205 w 1283091"/>
                <a:gd name="connsiteY8" fmla="*/ 267862 h 446315"/>
                <a:gd name="connsiteX9" fmla="*/ 1187580 w 1283091"/>
                <a:gd name="connsiteY9" fmla="*/ 255162 h 446315"/>
                <a:gd name="connsiteX10" fmla="*/ 1190755 w 1283091"/>
                <a:gd name="connsiteY10" fmla="*/ 251987 h 446315"/>
                <a:gd name="connsiteX11" fmla="*/ 1209805 w 1283091"/>
                <a:gd name="connsiteY11" fmla="*/ 183725 h 446315"/>
                <a:gd name="connsiteX12" fmla="*/ 1268543 w 1283091"/>
                <a:gd name="connsiteY12" fmla="*/ 142450 h 446315"/>
                <a:gd name="connsiteX13" fmla="*/ 906593 w 1283091"/>
                <a:gd name="connsiteY13" fmla="*/ 1162 h 446315"/>
                <a:gd name="connsiteX14" fmla="*/ 938343 w 1283091"/>
                <a:gd name="connsiteY14" fmla="*/ 74187 h 446315"/>
                <a:gd name="connsiteX15" fmla="*/ 468443 w 1283091"/>
                <a:gd name="connsiteY15" fmla="*/ 53550 h 446315"/>
                <a:gd name="connsiteX16" fmla="*/ 827218 w 1283091"/>
                <a:gd name="connsiteY16" fmla="*/ 53550 h 446315"/>
                <a:gd name="connsiteX17" fmla="*/ 836743 w 1283091"/>
                <a:gd name="connsiteY17" fmla="*/ 42437 h 446315"/>
                <a:gd name="connsiteX18" fmla="*/ 919293 w 1283091"/>
                <a:gd name="connsiteY18" fmla="*/ 63075 h 446315"/>
                <a:gd name="connsiteX19" fmla="*/ 371605 w 1283091"/>
                <a:gd name="connsiteY19" fmla="*/ 102762 h 446315"/>
                <a:gd name="connsiteX20" fmla="*/ 333505 w 1283091"/>
                <a:gd name="connsiteY20" fmla="*/ 147212 h 446315"/>
                <a:gd name="connsiteX21" fmla="*/ 443043 w 1283091"/>
                <a:gd name="connsiteY21" fmla="*/ 167850 h 446315"/>
                <a:gd name="connsiteX22" fmla="*/ 104905 w 1283091"/>
                <a:gd name="connsiteY22" fmla="*/ 193250 h 446315"/>
                <a:gd name="connsiteX23" fmla="*/ 217618 w 1283091"/>
                <a:gd name="connsiteY23" fmla="*/ 239287 h 446315"/>
                <a:gd name="connsiteX24" fmla="*/ 158880 w 1283091"/>
                <a:gd name="connsiteY24" fmla="*/ 293262 h 446315"/>
                <a:gd name="connsiteX25" fmla="*/ 104905 w 1283091"/>
                <a:gd name="connsiteY25" fmla="*/ 286912 h 446315"/>
                <a:gd name="connsiteX26" fmla="*/ 6480 w 1283091"/>
                <a:gd name="connsiteY26" fmla="*/ 163087 h 446315"/>
                <a:gd name="connsiteX27" fmla="*/ 46168 w 1283091"/>
                <a:gd name="connsiteY27" fmla="*/ 301200 h 446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283091" h="446315">
                  <a:moveTo>
                    <a:pt x="46168" y="301200"/>
                  </a:moveTo>
                  <a:cubicBezTo>
                    <a:pt x="94322" y="346973"/>
                    <a:pt x="261538" y="417617"/>
                    <a:pt x="295405" y="437725"/>
                  </a:cubicBezTo>
                  <a:cubicBezTo>
                    <a:pt x="329272" y="457833"/>
                    <a:pt x="224762" y="438519"/>
                    <a:pt x="249368" y="421850"/>
                  </a:cubicBezTo>
                  <a:cubicBezTo>
                    <a:pt x="273974" y="405181"/>
                    <a:pt x="426110" y="342474"/>
                    <a:pt x="443043" y="337712"/>
                  </a:cubicBezTo>
                  <a:cubicBezTo>
                    <a:pt x="459976" y="332950"/>
                    <a:pt x="312339" y="389306"/>
                    <a:pt x="350968" y="393275"/>
                  </a:cubicBezTo>
                  <a:lnTo>
                    <a:pt x="674818" y="361525"/>
                  </a:lnTo>
                  <a:cubicBezTo>
                    <a:pt x="731439" y="355175"/>
                    <a:pt x="690693" y="355175"/>
                    <a:pt x="690693" y="355175"/>
                  </a:cubicBezTo>
                  <a:cubicBezTo>
                    <a:pt x="734349" y="339035"/>
                    <a:pt x="846003" y="279239"/>
                    <a:pt x="936755" y="264687"/>
                  </a:cubicBezTo>
                  <a:cubicBezTo>
                    <a:pt x="1027507" y="250135"/>
                    <a:pt x="1193401" y="269449"/>
                    <a:pt x="1235205" y="267862"/>
                  </a:cubicBezTo>
                  <a:cubicBezTo>
                    <a:pt x="1277009" y="266275"/>
                    <a:pt x="1194988" y="257808"/>
                    <a:pt x="1187580" y="255162"/>
                  </a:cubicBezTo>
                  <a:cubicBezTo>
                    <a:pt x="1180172" y="252516"/>
                    <a:pt x="1187051" y="263893"/>
                    <a:pt x="1190755" y="251987"/>
                  </a:cubicBezTo>
                  <a:cubicBezTo>
                    <a:pt x="1194459" y="240081"/>
                    <a:pt x="1196840" y="201981"/>
                    <a:pt x="1209805" y="183725"/>
                  </a:cubicBezTo>
                  <a:cubicBezTo>
                    <a:pt x="1222770" y="165469"/>
                    <a:pt x="1319078" y="172877"/>
                    <a:pt x="1268543" y="142450"/>
                  </a:cubicBezTo>
                  <a:cubicBezTo>
                    <a:pt x="1218008" y="112023"/>
                    <a:pt x="961626" y="12539"/>
                    <a:pt x="906593" y="1162"/>
                  </a:cubicBezTo>
                  <a:cubicBezTo>
                    <a:pt x="851560" y="-10215"/>
                    <a:pt x="1011368" y="65456"/>
                    <a:pt x="938343" y="74187"/>
                  </a:cubicBezTo>
                  <a:cubicBezTo>
                    <a:pt x="865318" y="82918"/>
                    <a:pt x="486964" y="56990"/>
                    <a:pt x="468443" y="53550"/>
                  </a:cubicBezTo>
                  <a:cubicBezTo>
                    <a:pt x="449922" y="50110"/>
                    <a:pt x="765835" y="55402"/>
                    <a:pt x="827218" y="53550"/>
                  </a:cubicBezTo>
                  <a:cubicBezTo>
                    <a:pt x="888601" y="51698"/>
                    <a:pt x="821397" y="40849"/>
                    <a:pt x="836743" y="42437"/>
                  </a:cubicBezTo>
                  <a:cubicBezTo>
                    <a:pt x="852089" y="44024"/>
                    <a:pt x="996816" y="53021"/>
                    <a:pt x="919293" y="63075"/>
                  </a:cubicBezTo>
                  <a:cubicBezTo>
                    <a:pt x="841770" y="73129"/>
                    <a:pt x="469236" y="88739"/>
                    <a:pt x="371605" y="102762"/>
                  </a:cubicBezTo>
                  <a:cubicBezTo>
                    <a:pt x="273974" y="116785"/>
                    <a:pt x="321599" y="136364"/>
                    <a:pt x="333505" y="147212"/>
                  </a:cubicBezTo>
                  <a:cubicBezTo>
                    <a:pt x="345411" y="158060"/>
                    <a:pt x="481143" y="160177"/>
                    <a:pt x="443043" y="167850"/>
                  </a:cubicBezTo>
                  <a:cubicBezTo>
                    <a:pt x="404943" y="175523"/>
                    <a:pt x="142476" y="181344"/>
                    <a:pt x="104905" y="193250"/>
                  </a:cubicBezTo>
                  <a:cubicBezTo>
                    <a:pt x="67334" y="205156"/>
                    <a:pt x="208622" y="222618"/>
                    <a:pt x="217618" y="239287"/>
                  </a:cubicBezTo>
                  <a:cubicBezTo>
                    <a:pt x="226614" y="255956"/>
                    <a:pt x="177665" y="285325"/>
                    <a:pt x="158880" y="293262"/>
                  </a:cubicBezTo>
                  <a:cubicBezTo>
                    <a:pt x="140095" y="301199"/>
                    <a:pt x="130305" y="308608"/>
                    <a:pt x="104905" y="286912"/>
                  </a:cubicBezTo>
                  <a:cubicBezTo>
                    <a:pt x="79505" y="265216"/>
                    <a:pt x="19974" y="165997"/>
                    <a:pt x="6480" y="163087"/>
                  </a:cubicBezTo>
                  <a:cubicBezTo>
                    <a:pt x="-7014" y="160177"/>
                    <a:pt x="-1986" y="255427"/>
                    <a:pt x="46168" y="301200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6" name="フリーフォーム: 図形 235">
              <a:extLst>
                <a:ext uri="{FF2B5EF4-FFF2-40B4-BE49-F238E27FC236}">
                  <a16:creationId xmlns:a16="http://schemas.microsoft.com/office/drawing/2014/main" id="{3FD8CF40-C2FC-4694-A0A4-5C88518A26A4}"/>
                </a:ext>
              </a:extLst>
            </p:cNvPr>
            <p:cNvSpPr/>
            <p:nvPr/>
          </p:nvSpPr>
          <p:spPr>
            <a:xfrm>
              <a:off x="5740273" y="5426075"/>
              <a:ext cx="1204994" cy="295212"/>
            </a:xfrm>
            <a:custGeom>
              <a:avLst/>
              <a:gdLst>
                <a:gd name="connsiteX0" fmla="*/ 95377 w 1204994"/>
                <a:gd name="connsiteY0" fmla="*/ 0 h 295212"/>
                <a:gd name="connsiteX1" fmla="*/ 520827 w 1204994"/>
                <a:gd name="connsiteY1" fmla="*/ 122238 h 295212"/>
                <a:gd name="connsiteX2" fmla="*/ 341440 w 1204994"/>
                <a:gd name="connsiteY2" fmla="*/ 117475 h 295212"/>
                <a:gd name="connsiteX3" fmla="*/ 682752 w 1204994"/>
                <a:gd name="connsiteY3" fmla="*/ 57150 h 295212"/>
                <a:gd name="connsiteX4" fmla="*/ 1203452 w 1204994"/>
                <a:gd name="connsiteY4" fmla="*/ 193675 h 295212"/>
                <a:gd name="connsiteX5" fmla="*/ 833565 w 1204994"/>
                <a:gd name="connsiteY5" fmla="*/ 161925 h 295212"/>
                <a:gd name="connsiteX6" fmla="*/ 566865 w 1204994"/>
                <a:gd name="connsiteY6" fmla="*/ 171450 h 295212"/>
                <a:gd name="connsiteX7" fmla="*/ 114427 w 1204994"/>
                <a:gd name="connsiteY7" fmla="*/ 166688 h 295212"/>
                <a:gd name="connsiteX8" fmla="*/ 260477 w 1204994"/>
                <a:gd name="connsiteY8" fmla="*/ 290513 h 295212"/>
                <a:gd name="connsiteX9" fmla="*/ 96965 w 1204994"/>
                <a:gd name="connsiteY9" fmla="*/ 265113 h 295212"/>
                <a:gd name="connsiteX10" fmla="*/ 127 w 1204994"/>
                <a:gd name="connsiteY10" fmla="*/ 225425 h 295212"/>
                <a:gd name="connsiteX11" fmla="*/ 116015 w 1204994"/>
                <a:gd name="connsiteY11" fmla="*/ 144463 h 295212"/>
                <a:gd name="connsiteX12" fmla="*/ 201740 w 1204994"/>
                <a:gd name="connsiteY12" fmla="*/ 76200 h 295212"/>
                <a:gd name="connsiteX13" fmla="*/ 328740 w 1204994"/>
                <a:gd name="connsiteY13" fmla="*/ 80963 h 295212"/>
                <a:gd name="connsiteX14" fmla="*/ 330327 w 1204994"/>
                <a:gd name="connsiteY14" fmla="*/ 79375 h 295212"/>
                <a:gd name="connsiteX15" fmla="*/ 95377 w 1204994"/>
                <a:gd name="connsiteY15" fmla="*/ 0 h 295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04994" h="295212">
                  <a:moveTo>
                    <a:pt x="95377" y="0"/>
                  </a:moveTo>
                  <a:cubicBezTo>
                    <a:pt x="287597" y="51329"/>
                    <a:pt x="479817" y="102659"/>
                    <a:pt x="520827" y="122238"/>
                  </a:cubicBezTo>
                  <a:cubicBezTo>
                    <a:pt x="561837" y="141817"/>
                    <a:pt x="314453" y="128323"/>
                    <a:pt x="341440" y="117475"/>
                  </a:cubicBezTo>
                  <a:cubicBezTo>
                    <a:pt x="368428" y="106627"/>
                    <a:pt x="539083" y="44450"/>
                    <a:pt x="682752" y="57150"/>
                  </a:cubicBezTo>
                  <a:cubicBezTo>
                    <a:pt x="826421" y="69850"/>
                    <a:pt x="1178317" y="176213"/>
                    <a:pt x="1203452" y="193675"/>
                  </a:cubicBezTo>
                  <a:cubicBezTo>
                    <a:pt x="1228588" y="211138"/>
                    <a:pt x="939663" y="165629"/>
                    <a:pt x="833565" y="161925"/>
                  </a:cubicBezTo>
                  <a:lnTo>
                    <a:pt x="566865" y="171450"/>
                  </a:lnTo>
                  <a:cubicBezTo>
                    <a:pt x="447009" y="172244"/>
                    <a:pt x="165492" y="146844"/>
                    <a:pt x="114427" y="166688"/>
                  </a:cubicBezTo>
                  <a:cubicBezTo>
                    <a:pt x="63362" y="186532"/>
                    <a:pt x="263387" y="274109"/>
                    <a:pt x="260477" y="290513"/>
                  </a:cubicBezTo>
                  <a:cubicBezTo>
                    <a:pt x="257567" y="306917"/>
                    <a:pt x="140357" y="275961"/>
                    <a:pt x="96965" y="265113"/>
                  </a:cubicBezTo>
                  <a:cubicBezTo>
                    <a:pt x="53573" y="254265"/>
                    <a:pt x="-3048" y="245533"/>
                    <a:pt x="127" y="225425"/>
                  </a:cubicBezTo>
                  <a:cubicBezTo>
                    <a:pt x="3302" y="205317"/>
                    <a:pt x="82413" y="169334"/>
                    <a:pt x="116015" y="144463"/>
                  </a:cubicBezTo>
                  <a:cubicBezTo>
                    <a:pt x="149617" y="119592"/>
                    <a:pt x="166286" y="86783"/>
                    <a:pt x="201740" y="76200"/>
                  </a:cubicBezTo>
                  <a:cubicBezTo>
                    <a:pt x="237194" y="65617"/>
                    <a:pt x="307309" y="80434"/>
                    <a:pt x="328740" y="80963"/>
                  </a:cubicBezTo>
                  <a:cubicBezTo>
                    <a:pt x="350171" y="81492"/>
                    <a:pt x="330327" y="79375"/>
                    <a:pt x="330327" y="79375"/>
                  </a:cubicBezTo>
                  <a:lnTo>
                    <a:pt x="95377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8" name="フリーフォーム: 図形 1227">
              <a:extLst>
                <a:ext uri="{FF2B5EF4-FFF2-40B4-BE49-F238E27FC236}">
                  <a16:creationId xmlns:a16="http://schemas.microsoft.com/office/drawing/2014/main" id="{0349A2FB-6D0F-45A3-B3A3-F4E3F3E34814}"/>
                </a:ext>
              </a:extLst>
            </p:cNvPr>
            <p:cNvSpPr/>
            <p:nvPr/>
          </p:nvSpPr>
          <p:spPr>
            <a:xfrm>
              <a:off x="3822401" y="7368740"/>
              <a:ext cx="625927" cy="251289"/>
            </a:xfrm>
            <a:custGeom>
              <a:avLst/>
              <a:gdLst>
                <a:gd name="connsiteX0" fmla="*/ 73324 w 625927"/>
                <a:gd name="connsiteY0" fmla="*/ 435 h 251289"/>
                <a:gd name="connsiteX1" fmla="*/ 352724 w 625927"/>
                <a:gd name="connsiteY1" fmla="*/ 82985 h 251289"/>
                <a:gd name="connsiteX2" fmla="*/ 292399 w 625927"/>
                <a:gd name="connsiteY2" fmla="*/ 76635 h 251289"/>
                <a:gd name="connsiteX3" fmla="*/ 495599 w 625927"/>
                <a:gd name="connsiteY3" fmla="*/ 82985 h 251289"/>
                <a:gd name="connsiteX4" fmla="*/ 403524 w 625927"/>
                <a:gd name="connsiteY4" fmla="*/ 92510 h 251289"/>
                <a:gd name="connsiteX5" fmla="*/ 571799 w 625927"/>
                <a:gd name="connsiteY5" fmla="*/ 54410 h 251289"/>
                <a:gd name="connsiteX6" fmla="*/ 454324 w 625927"/>
                <a:gd name="connsiteY6" fmla="*/ 98860 h 251289"/>
                <a:gd name="connsiteX7" fmla="*/ 625774 w 625927"/>
                <a:gd name="connsiteY7" fmla="*/ 60760 h 251289"/>
                <a:gd name="connsiteX8" fmla="*/ 486074 w 625927"/>
                <a:gd name="connsiteY8" fmla="*/ 114735 h 251289"/>
                <a:gd name="connsiteX9" fmla="*/ 552749 w 625927"/>
                <a:gd name="connsiteY9" fmla="*/ 102035 h 251289"/>
                <a:gd name="connsiteX10" fmla="*/ 292399 w 625927"/>
                <a:gd name="connsiteY10" fmla="*/ 184585 h 251289"/>
                <a:gd name="connsiteX11" fmla="*/ 447974 w 625927"/>
                <a:gd name="connsiteY11" fmla="*/ 187760 h 251289"/>
                <a:gd name="connsiteX12" fmla="*/ 308274 w 625927"/>
                <a:gd name="connsiteY12" fmla="*/ 200460 h 251289"/>
                <a:gd name="connsiteX13" fmla="*/ 422574 w 625927"/>
                <a:gd name="connsiteY13" fmla="*/ 251260 h 251289"/>
                <a:gd name="connsiteX14" fmla="*/ 343199 w 625927"/>
                <a:gd name="connsiteY14" fmla="*/ 206810 h 251289"/>
                <a:gd name="connsiteX15" fmla="*/ 222549 w 625927"/>
                <a:gd name="connsiteY15" fmla="*/ 146485 h 251289"/>
                <a:gd name="connsiteX16" fmla="*/ 299 w 625927"/>
                <a:gd name="connsiteY16" fmla="*/ 19485 h 251289"/>
                <a:gd name="connsiteX17" fmla="*/ 273349 w 625927"/>
                <a:gd name="connsiteY17" fmla="*/ 124260 h 251289"/>
                <a:gd name="connsiteX18" fmla="*/ 73324 w 625927"/>
                <a:gd name="connsiteY18" fmla="*/ 435 h 251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25927" h="251289">
                  <a:moveTo>
                    <a:pt x="73324" y="435"/>
                  </a:moveTo>
                  <a:cubicBezTo>
                    <a:pt x="86553" y="-6444"/>
                    <a:pt x="316212" y="70285"/>
                    <a:pt x="352724" y="82985"/>
                  </a:cubicBezTo>
                  <a:cubicBezTo>
                    <a:pt x="389237" y="95685"/>
                    <a:pt x="268587" y="76635"/>
                    <a:pt x="292399" y="76635"/>
                  </a:cubicBezTo>
                  <a:cubicBezTo>
                    <a:pt x="316211" y="76635"/>
                    <a:pt x="477078" y="80339"/>
                    <a:pt x="495599" y="82985"/>
                  </a:cubicBezTo>
                  <a:cubicBezTo>
                    <a:pt x="514120" y="85631"/>
                    <a:pt x="390824" y="97273"/>
                    <a:pt x="403524" y="92510"/>
                  </a:cubicBezTo>
                  <a:cubicBezTo>
                    <a:pt x="416224" y="87747"/>
                    <a:pt x="563332" y="53352"/>
                    <a:pt x="571799" y="54410"/>
                  </a:cubicBezTo>
                  <a:cubicBezTo>
                    <a:pt x="580266" y="55468"/>
                    <a:pt x="445328" y="97802"/>
                    <a:pt x="454324" y="98860"/>
                  </a:cubicBezTo>
                  <a:cubicBezTo>
                    <a:pt x="463320" y="99918"/>
                    <a:pt x="620482" y="58114"/>
                    <a:pt x="625774" y="60760"/>
                  </a:cubicBezTo>
                  <a:cubicBezTo>
                    <a:pt x="631066" y="63406"/>
                    <a:pt x="498245" y="107856"/>
                    <a:pt x="486074" y="114735"/>
                  </a:cubicBezTo>
                  <a:cubicBezTo>
                    <a:pt x="473903" y="121614"/>
                    <a:pt x="585028" y="90393"/>
                    <a:pt x="552749" y="102035"/>
                  </a:cubicBezTo>
                  <a:cubicBezTo>
                    <a:pt x="520470" y="113677"/>
                    <a:pt x="309861" y="170298"/>
                    <a:pt x="292399" y="184585"/>
                  </a:cubicBezTo>
                  <a:cubicBezTo>
                    <a:pt x="274937" y="198872"/>
                    <a:pt x="445328" y="185114"/>
                    <a:pt x="447974" y="187760"/>
                  </a:cubicBezTo>
                  <a:cubicBezTo>
                    <a:pt x="450620" y="190406"/>
                    <a:pt x="312507" y="189877"/>
                    <a:pt x="308274" y="200460"/>
                  </a:cubicBezTo>
                  <a:cubicBezTo>
                    <a:pt x="304041" y="211043"/>
                    <a:pt x="416753" y="250202"/>
                    <a:pt x="422574" y="251260"/>
                  </a:cubicBezTo>
                  <a:cubicBezTo>
                    <a:pt x="428395" y="252318"/>
                    <a:pt x="376536" y="224272"/>
                    <a:pt x="343199" y="206810"/>
                  </a:cubicBezTo>
                  <a:cubicBezTo>
                    <a:pt x="309862" y="189348"/>
                    <a:pt x="279699" y="177706"/>
                    <a:pt x="222549" y="146485"/>
                  </a:cubicBezTo>
                  <a:cubicBezTo>
                    <a:pt x="165399" y="115264"/>
                    <a:pt x="-8168" y="23189"/>
                    <a:pt x="299" y="19485"/>
                  </a:cubicBezTo>
                  <a:cubicBezTo>
                    <a:pt x="8766" y="15781"/>
                    <a:pt x="258003" y="126906"/>
                    <a:pt x="273349" y="124260"/>
                  </a:cubicBezTo>
                  <a:cubicBezTo>
                    <a:pt x="288695" y="121614"/>
                    <a:pt x="60095" y="7314"/>
                    <a:pt x="73324" y="435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5" name="フリーフォーム: 図形 1244">
              <a:extLst>
                <a:ext uri="{FF2B5EF4-FFF2-40B4-BE49-F238E27FC236}">
                  <a16:creationId xmlns:a16="http://schemas.microsoft.com/office/drawing/2014/main" id="{062213CA-FAA9-4F7D-8BB6-D8F31A3D2302}"/>
                </a:ext>
              </a:extLst>
            </p:cNvPr>
            <p:cNvSpPr/>
            <p:nvPr/>
          </p:nvSpPr>
          <p:spPr>
            <a:xfrm>
              <a:off x="6189348" y="7454824"/>
              <a:ext cx="478163" cy="419180"/>
            </a:xfrm>
            <a:custGeom>
              <a:avLst/>
              <a:gdLst>
                <a:gd name="connsiteX0" fmla="*/ 71752 w 478163"/>
                <a:gd name="connsiteY0" fmla="*/ 228676 h 419180"/>
                <a:gd name="connsiteX1" fmla="*/ 173352 w 478163"/>
                <a:gd name="connsiteY1" fmla="*/ 333451 h 419180"/>
                <a:gd name="connsiteX2" fmla="*/ 128902 w 478163"/>
                <a:gd name="connsiteY2" fmla="*/ 419176 h 419180"/>
                <a:gd name="connsiteX3" fmla="*/ 182877 w 478163"/>
                <a:gd name="connsiteY3" fmla="*/ 336626 h 419180"/>
                <a:gd name="connsiteX4" fmla="*/ 373377 w 478163"/>
                <a:gd name="connsiteY4" fmla="*/ 215976 h 419180"/>
                <a:gd name="connsiteX5" fmla="*/ 294002 w 478163"/>
                <a:gd name="connsiteY5" fmla="*/ 260426 h 419180"/>
                <a:gd name="connsiteX6" fmla="*/ 478152 w 478163"/>
                <a:gd name="connsiteY6" fmla="*/ 38176 h 419180"/>
                <a:gd name="connsiteX7" fmla="*/ 284477 w 478163"/>
                <a:gd name="connsiteY7" fmla="*/ 155651 h 419180"/>
                <a:gd name="connsiteX8" fmla="*/ 449577 w 478163"/>
                <a:gd name="connsiteY8" fmla="*/ 9601 h 419180"/>
                <a:gd name="connsiteX9" fmla="*/ 274952 w 478163"/>
                <a:gd name="connsiteY9" fmla="*/ 130251 h 419180"/>
                <a:gd name="connsiteX10" fmla="*/ 360677 w 478163"/>
                <a:gd name="connsiteY10" fmla="*/ 76 h 419180"/>
                <a:gd name="connsiteX11" fmla="*/ 176527 w 478163"/>
                <a:gd name="connsiteY11" fmla="*/ 111201 h 419180"/>
                <a:gd name="connsiteX12" fmla="*/ 84452 w 478163"/>
                <a:gd name="connsiteY12" fmla="*/ 108026 h 419180"/>
                <a:gd name="connsiteX13" fmla="*/ 27302 w 478163"/>
                <a:gd name="connsiteY13" fmla="*/ 38176 h 419180"/>
                <a:gd name="connsiteX14" fmla="*/ 132077 w 478163"/>
                <a:gd name="connsiteY14" fmla="*/ 193751 h 419180"/>
                <a:gd name="connsiteX15" fmla="*/ 1902 w 478163"/>
                <a:gd name="connsiteY15" fmla="*/ 174701 h 419180"/>
                <a:gd name="connsiteX16" fmla="*/ 71752 w 478163"/>
                <a:gd name="connsiteY16" fmla="*/ 228676 h 419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78163" h="419180">
                  <a:moveTo>
                    <a:pt x="71752" y="228676"/>
                  </a:moveTo>
                  <a:cubicBezTo>
                    <a:pt x="100327" y="255134"/>
                    <a:pt x="163827" y="301701"/>
                    <a:pt x="173352" y="333451"/>
                  </a:cubicBezTo>
                  <a:cubicBezTo>
                    <a:pt x="182877" y="365201"/>
                    <a:pt x="127315" y="418647"/>
                    <a:pt x="128902" y="419176"/>
                  </a:cubicBezTo>
                  <a:cubicBezTo>
                    <a:pt x="130489" y="419705"/>
                    <a:pt x="142131" y="370493"/>
                    <a:pt x="182877" y="336626"/>
                  </a:cubicBezTo>
                  <a:cubicBezTo>
                    <a:pt x="223623" y="302759"/>
                    <a:pt x="354856" y="228676"/>
                    <a:pt x="373377" y="215976"/>
                  </a:cubicBezTo>
                  <a:cubicBezTo>
                    <a:pt x="391898" y="203276"/>
                    <a:pt x="276540" y="290059"/>
                    <a:pt x="294002" y="260426"/>
                  </a:cubicBezTo>
                  <a:cubicBezTo>
                    <a:pt x="311464" y="230793"/>
                    <a:pt x="479739" y="55638"/>
                    <a:pt x="478152" y="38176"/>
                  </a:cubicBezTo>
                  <a:cubicBezTo>
                    <a:pt x="476565" y="20714"/>
                    <a:pt x="289239" y="160413"/>
                    <a:pt x="284477" y="155651"/>
                  </a:cubicBezTo>
                  <a:cubicBezTo>
                    <a:pt x="279715" y="150889"/>
                    <a:pt x="451164" y="13834"/>
                    <a:pt x="449577" y="9601"/>
                  </a:cubicBezTo>
                  <a:cubicBezTo>
                    <a:pt x="447990" y="5368"/>
                    <a:pt x="289769" y="131838"/>
                    <a:pt x="274952" y="130251"/>
                  </a:cubicBezTo>
                  <a:cubicBezTo>
                    <a:pt x="260135" y="128664"/>
                    <a:pt x="377081" y="3251"/>
                    <a:pt x="360677" y="76"/>
                  </a:cubicBezTo>
                  <a:cubicBezTo>
                    <a:pt x="344273" y="-3099"/>
                    <a:pt x="222564" y="93209"/>
                    <a:pt x="176527" y="111201"/>
                  </a:cubicBezTo>
                  <a:cubicBezTo>
                    <a:pt x="130490" y="129193"/>
                    <a:pt x="109323" y="120197"/>
                    <a:pt x="84452" y="108026"/>
                  </a:cubicBezTo>
                  <a:cubicBezTo>
                    <a:pt x="59581" y="95855"/>
                    <a:pt x="19365" y="23889"/>
                    <a:pt x="27302" y="38176"/>
                  </a:cubicBezTo>
                  <a:cubicBezTo>
                    <a:pt x="35239" y="52463"/>
                    <a:pt x="136310" y="170997"/>
                    <a:pt x="132077" y="193751"/>
                  </a:cubicBezTo>
                  <a:cubicBezTo>
                    <a:pt x="127844" y="216505"/>
                    <a:pt x="14602" y="168351"/>
                    <a:pt x="1902" y="174701"/>
                  </a:cubicBezTo>
                  <a:cubicBezTo>
                    <a:pt x="-10798" y="181051"/>
                    <a:pt x="43177" y="202218"/>
                    <a:pt x="71752" y="228676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6" name="フリーフォーム: 図形 1245">
              <a:extLst>
                <a:ext uri="{FF2B5EF4-FFF2-40B4-BE49-F238E27FC236}">
                  <a16:creationId xmlns:a16="http://schemas.microsoft.com/office/drawing/2014/main" id="{23078EE7-16DA-46C8-9F62-FBA92499412F}"/>
                </a:ext>
              </a:extLst>
            </p:cNvPr>
            <p:cNvSpPr/>
            <p:nvPr/>
          </p:nvSpPr>
          <p:spPr>
            <a:xfrm>
              <a:off x="3655396" y="5826775"/>
              <a:ext cx="463928" cy="339893"/>
            </a:xfrm>
            <a:custGeom>
              <a:avLst/>
              <a:gdLst>
                <a:gd name="connsiteX0" fmla="*/ 311237 w 463928"/>
                <a:gd name="connsiteY0" fmla="*/ 131642 h 339893"/>
                <a:gd name="connsiteX1" fmla="*/ 127087 w 463928"/>
                <a:gd name="connsiteY1" fmla="*/ 4642 h 339893"/>
                <a:gd name="connsiteX2" fmla="*/ 184237 w 463928"/>
                <a:gd name="connsiteY2" fmla="*/ 72375 h 339893"/>
                <a:gd name="connsiteX3" fmla="*/ 87 w 463928"/>
                <a:gd name="connsiteY3" fmla="*/ 408 h 339893"/>
                <a:gd name="connsiteX4" fmla="*/ 158837 w 463928"/>
                <a:gd name="connsiteY4" fmla="*/ 112592 h 339893"/>
                <a:gd name="connsiteX5" fmla="*/ 74171 w 463928"/>
                <a:gd name="connsiteY5" fmla="*/ 127408 h 339893"/>
                <a:gd name="connsiteX6" fmla="*/ 201171 w 463928"/>
                <a:gd name="connsiteY6" fmla="*/ 218425 h 339893"/>
                <a:gd name="connsiteX7" fmla="*/ 10671 w 463928"/>
                <a:gd name="connsiteY7" fmla="*/ 135875 h 339893"/>
                <a:gd name="connsiteX8" fmla="*/ 315471 w 463928"/>
                <a:gd name="connsiteY8" fmla="*/ 292508 h 339893"/>
                <a:gd name="connsiteX9" fmla="*/ 398021 w 463928"/>
                <a:gd name="connsiteY9" fmla="*/ 339075 h 339893"/>
                <a:gd name="connsiteX10" fmla="*/ 321821 w 463928"/>
                <a:gd name="connsiteY10" fmla="*/ 262875 h 339893"/>
                <a:gd name="connsiteX11" fmla="*/ 463637 w 463928"/>
                <a:gd name="connsiteY11" fmla="*/ 324258 h 339893"/>
                <a:gd name="connsiteX12" fmla="*/ 359921 w 463928"/>
                <a:gd name="connsiteY12" fmla="*/ 250175 h 339893"/>
                <a:gd name="connsiteX13" fmla="*/ 400137 w 463928"/>
                <a:gd name="connsiteY13" fmla="*/ 260758 h 339893"/>
                <a:gd name="connsiteX14" fmla="*/ 345104 w 463928"/>
                <a:gd name="connsiteY14" fmla="*/ 212075 h 339893"/>
                <a:gd name="connsiteX15" fmla="*/ 400137 w 463928"/>
                <a:gd name="connsiteY15" fmla="*/ 222658 h 339893"/>
                <a:gd name="connsiteX16" fmla="*/ 311237 w 463928"/>
                <a:gd name="connsiteY16" fmla="*/ 131642 h 339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63928" h="339893">
                  <a:moveTo>
                    <a:pt x="311237" y="131642"/>
                  </a:moveTo>
                  <a:cubicBezTo>
                    <a:pt x="265729" y="95306"/>
                    <a:pt x="148254" y="14520"/>
                    <a:pt x="127087" y="4642"/>
                  </a:cubicBezTo>
                  <a:cubicBezTo>
                    <a:pt x="105920" y="-5236"/>
                    <a:pt x="205404" y="73081"/>
                    <a:pt x="184237" y="72375"/>
                  </a:cubicBezTo>
                  <a:cubicBezTo>
                    <a:pt x="163070" y="71669"/>
                    <a:pt x="4320" y="-6295"/>
                    <a:pt x="87" y="408"/>
                  </a:cubicBezTo>
                  <a:cubicBezTo>
                    <a:pt x="-4146" y="7111"/>
                    <a:pt x="146490" y="91425"/>
                    <a:pt x="158837" y="112592"/>
                  </a:cubicBezTo>
                  <a:cubicBezTo>
                    <a:pt x="171184" y="133759"/>
                    <a:pt x="67115" y="109769"/>
                    <a:pt x="74171" y="127408"/>
                  </a:cubicBezTo>
                  <a:cubicBezTo>
                    <a:pt x="81227" y="145047"/>
                    <a:pt x="211754" y="217014"/>
                    <a:pt x="201171" y="218425"/>
                  </a:cubicBezTo>
                  <a:cubicBezTo>
                    <a:pt x="190588" y="219836"/>
                    <a:pt x="-8379" y="123528"/>
                    <a:pt x="10671" y="135875"/>
                  </a:cubicBezTo>
                  <a:cubicBezTo>
                    <a:pt x="29721" y="148222"/>
                    <a:pt x="250913" y="258641"/>
                    <a:pt x="315471" y="292508"/>
                  </a:cubicBezTo>
                  <a:cubicBezTo>
                    <a:pt x="380029" y="326375"/>
                    <a:pt x="396963" y="344014"/>
                    <a:pt x="398021" y="339075"/>
                  </a:cubicBezTo>
                  <a:cubicBezTo>
                    <a:pt x="399079" y="334136"/>
                    <a:pt x="310885" y="265344"/>
                    <a:pt x="321821" y="262875"/>
                  </a:cubicBezTo>
                  <a:cubicBezTo>
                    <a:pt x="332757" y="260406"/>
                    <a:pt x="457287" y="326375"/>
                    <a:pt x="463637" y="324258"/>
                  </a:cubicBezTo>
                  <a:cubicBezTo>
                    <a:pt x="469987" y="322141"/>
                    <a:pt x="370504" y="260758"/>
                    <a:pt x="359921" y="250175"/>
                  </a:cubicBezTo>
                  <a:cubicBezTo>
                    <a:pt x="349338" y="239592"/>
                    <a:pt x="402606" y="267108"/>
                    <a:pt x="400137" y="260758"/>
                  </a:cubicBezTo>
                  <a:cubicBezTo>
                    <a:pt x="397668" y="254408"/>
                    <a:pt x="345104" y="218425"/>
                    <a:pt x="345104" y="212075"/>
                  </a:cubicBezTo>
                  <a:cubicBezTo>
                    <a:pt x="345104" y="205725"/>
                    <a:pt x="401195" y="233594"/>
                    <a:pt x="400137" y="222658"/>
                  </a:cubicBezTo>
                  <a:cubicBezTo>
                    <a:pt x="399079" y="211722"/>
                    <a:pt x="356745" y="167978"/>
                    <a:pt x="311237" y="131642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7" name="フリーフォーム: 図形 1246">
              <a:extLst>
                <a:ext uri="{FF2B5EF4-FFF2-40B4-BE49-F238E27FC236}">
                  <a16:creationId xmlns:a16="http://schemas.microsoft.com/office/drawing/2014/main" id="{8E3B62FA-1057-49D4-8EC1-E578E6ECE6A0}"/>
                </a:ext>
              </a:extLst>
            </p:cNvPr>
            <p:cNvSpPr/>
            <p:nvPr/>
          </p:nvSpPr>
          <p:spPr>
            <a:xfrm>
              <a:off x="3842601" y="6029114"/>
              <a:ext cx="674808" cy="246804"/>
            </a:xfrm>
            <a:custGeom>
              <a:avLst/>
              <a:gdLst>
                <a:gd name="connsiteX0" fmla="*/ 215049 w 674808"/>
                <a:gd name="connsiteY0" fmla="*/ 22436 h 246804"/>
                <a:gd name="connsiteX1" fmla="*/ 441532 w 674808"/>
                <a:gd name="connsiteY1" fmla="*/ 151553 h 246804"/>
                <a:gd name="connsiteX2" fmla="*/ 399199 w 674808"/>
                <a:gd name="connsiteY2" fmla="*/ 136736 h 246804"/>
                <a:gd name="connsiteX3" fmla="*/ 562182 w 674808"/>
                <a:gd name="connsiteY3" fmla="*/ 187536 h 246804"/>
                <a:gd name="connsiteX4" fmla="*/ 403432 w 674808"/>
                <a:gd name="connsiteY4" fmla="*/ 151553 h 246804"/>
                <a:gd name="connsiteX5" fmla="*/ 674366 w 674808"/>
                <a:gd name="connsiteY5" fmla="*/ 246803 h 246804"/>
                <a:gd name="connsiteX6" fmla="*/ 327232 w 674808"/>
                <a:gd name="connsiteY6" fmla="*/ 153669 h 246804"/>
                <a:gd name="connsiteX7" fmla="*/ 507149 w 674808"/>
                <a:gd name="connsiteY7" fmla="*/ 238336 h 246804"/>
                <a:gd name="connsiteX8" fmla="*/ 157899 w 674808"/>
                <a:gd name="connsiteY8" fmla="*/ 60536 h 246804"/>
                <a:gd name="connsiteX9" fmla="*/ 1266 w 674808"/>
                <a:gd name="connsiteY9" fmla="*/ 1269 h 246804"/>
                <a:gd name="connsiteX10" fmla="*/ 215049 w 674808"/>
                <a:gd name="connsiteY10" fmla="*/ 22436 h 246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74808" h="246804">
                  <a:moveTo>
                    <a:pt x="215049" y="22436"/>
                  </a:moveTo>
                  <a:cubicBezTo>
                    <a:pt x="288427" y="47483"/>
                    <a:pt x="410840" y="132503"/>
                    <a:pt x="441532" y="151553"/>
                  </a:cubicBezTo>
                  <a:cubicBezTo>
                    <a:pt x="472224" y="170603"/>
                    <a:pt x="399199" y="136736"/>
                    <a:pt x="399199" y="136736"/>
                  </a:cubicBezTo>
                  <a:cubicBezTo>
                    <a:pt x="419307" y="142733"/>
                    <a:pt x="561476" y="185066"/>
                    <a:pt x="562182" y="187536"/>
                  </a:cubicBezTo>
                  <a:cubicBezTo>
                    <a:pt x="562888" y="190006"/>
                    <a:pt x="384735" y="141675"/>
                    <a:pt x="403432" y="151553"/>
                  </a:cubicBezTo>
                  <a:cubicBezTo>
                    <a:pt x="422129" y="161431"/>
                    <a:pt x="687066" y="246450"/>
                    <a:pt x="674366" y="246803"/>
                  </a:cubicBezTo>
                  <a:cubicBezTo>
                    <a:pt x="661666" y="247156"/>
                    <a:pt x="355101" y="155080"/>
                    <a:pt x="327232" y="153669"/>
                  </a:cubicBezTo>
                  <a:cubicBezTo>
                    <a:pt x="299363" y="152258"/>
                    <a:pt x="535371" y="253858"/>
                    <a:pt x="507149" y="238336"/>
                  </a:cubicBezTo>
                  <a:cubicBezTo>
                    <a:pt x="478927" y="222814"/>
                    <a:pt x="242213" y="100047"/>
                    <a:pt x="157899" y="60536"/>
                  </a:cubicBezTo>
                  <a:cubicBezTo>
                    <a:pt x="73585" y="21025"/>
                    <a:pt x="-11434" y="3739"/>
                    <a:pt x="1266" y="1269"/>
                  </a:cubicBezTo>
                  <a:cubicBezTo>
                    <a:pt x="13966" y="-1201"/>
                    <a:pt x="141671" y="-2611"/>
                    <a:pt x="215049" y="22436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8" name="フリーフォーム: 図形 1247">
              <a:extLst>
                <a:ext uri="{FF2B5EF4-FFF2-40B4-BE49-F238E27FC236}">
                  <a16:creationId xmlns:a16="http://schemas.microsoft.com/office/drawing/2014/main" id="{8268F1DF-88AE-46A7-9DD0-AD04C649636C}"/>
                </a:ext>
              </a:extLst>
            </p:cNvPr>
            <p:cNvSpPr/>
            <p:nvPr/>
          </p:nvSpPr>
          <p:spPr>
            <a:xfrm>
              <a:off x="4461933" y="6233583"/>
              <a:ext cx="215993" cy="25400"/>
            </a:xfrm>
            <a:custGeom>
              <a:avLst/>
              <a:gdLst>
                <a:gd name="connsiteX0" fmla="*/ 0 w 215993"/>
                <a:gd name="connsiteY0" fmla="*/ 0 h 25400"/>
                <a:gd name="connsiteX1" fmla="*/ 215900 w 215993"/>
                <a:gd name="connsiteY1" fmla="*/ 25400 h 25400"/>
                <a:gd name="connsiteX2" fmla="*/ 0 w 215993"/>
                <a:gd name="connsiteY2" fmla="*/ 0 h 2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5993" h="25400">
                  <a:moveTo>
                    <a:pt x="0" y="0"/>
                  </a:moveTo>
                  <a:lnTo>
                    <a:pt x="215900" y="25400"/>
                  </a:lnTo>
                  <a:cubicBezTo>
                    <a:pt x="221192" y="24695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9" name="フリーフォーム: 図形 1248">
              <a:extLst>
                <a:ext uri="{FF2B5EF4-FFF2-40B4-BE49-F238E27FC236}">
                  <a16:creationId xmlns:a16="http://schemas.microsoft.com/office/drawing/2014/main" id="{D3FAA395-A7BE-4663-8ACE-E2D4403615D1}"/>
                </a:ext>
              </a:extLst>
            </p:cNvPr>
            <p:cNvSpPr/>
            <p:nvPr/>
          </p:nvSpPr>
          <p:spPr>
            <a:xfrm>
              <a:off x="4423554" y="6196092"/>
              <a:ext cx="497826" cy="86490"/>
            </a:xfrm>
            <a:custGeom>
              <a:avLst/>
              <a:gdLst>
                <a:gd name="connsiteX0" fmla="*/ 279 w 497826"/>
                <a:gd name="connsiteY0" fmla="*/ 22675 h 86490"/>
                <a:gd name="connsiteX1" fmla="*/ 235229 w 497826"/>
                <a:gd name="connsiteY1" fmla="*/ 22675 h 86490"/>
                <a:gd name="connsiteX2" fmla="*/ 250046 w 497826"/>
                <a:gd name="connsiteY2" fmla="*/ 14208 h 86490"/>
                <a:gd name="connsiteX3" fmla="*/ 434196 w 497826"/>
                <a:gd name="connsiteY3" fmla="*/ 9975 h 86490"/>
                <a:gd name="connsiteX4" fmla="*/ 385513 w 497826"/>
                <a:gd name="connsiteY4" fmla="*/ 14208 h 86490"/>
                <a:gd name="connsiteX5" fmla="*/ 497696 w 497826"/>
                <a:gd name="connsiteY5" fmla="*/ 3625 h 86490"/>
                <a:gd name="connsiteX6" fmla="*/ 408796 w 497826"/>
                <a:gd name="connsiteY6" fmla="*/ 86175 h 86490"/>
                <a:gd name="connsiteX7" fmla="*/ 442663 w 497826"/>
                <a:gd name="connsiteY7" fmla="*/ 33258 h 86490"/>
                <a:gd name="connsiteX8" fmla="*/ 379163 w 497826"/>
                <a:gd name="connsiteY8" fmla="*/ 67125 h 86490"/>
                <a:gd name="connsiteX9" fmla="*/ 377046 w 497826"/>
                <a:gd name="connsiteY9" fmla="*/ 50191 h 86490"/>
                <a:gd name="connsiteX10" fmla="*/ 288146 w 497826"/>
                <a:gd name="connsiteY10" fmla="*/ 52308 h 86490"/>
                <a:gd name="connsiteX11" fmla="*/ 279 w 497826"/>
                <a:gd name="connsiteY11" fmla="*/ 22675 h 86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97826" h="86490">
                  <a:moveTo>
                    <a:pt x="279" y="22675"/>
                  </a:moveTo>
                  <a:cubicBezTo>
                    <a:pt x="-8540" y="17736"/>
                    <a:pt x="193601" y="24086"/>
                    <a:pt x="235229" y="22675"/>
                  </a:cubicBezTo>
                  <a:cubicBezTo>
                    <a:pt x="276857" y="21264"/>
                    <a:pt x="216885" y="16325"/>
                    <a:pt x="250046" y="14208"/>
                  </a:cubicBezTo>
                  <a:cubicBezTo>
                    <a:pt x="283207" y="12091"/>
                    <a:pt x="411618" y="9975"/>
                    <a:pt x="434196" y="9975"/>
                  </a:cubicBezTo>
                  <a:cubicBezTo>
                    <a:pt x="456774" y="9975"/>
                    <a:pt x="385513" y="14208"/>
                    <a:pt x="385513" y="14208"/>
                  </a:cubicBezTo>
                  <a:cubicBezTo>
                    <a:pt x="396096" y="13150"/>
                    <a:pt x="493816" y="-8369"/>
                    <a:pt x="497696" y="3625"/>
                  </a:cubicBezTo>
                  <a:cubicBezTo>
                    <a:pt x="501576" y="15619"/>
                    <a:pt x="417968" y="81236"/>
                    <a:pt x="408796" y="86175"/>
                  </a:cubicBezTo>
                  <a:cubicBezTo>
                    <a:pt x="399624" y="91114"/>
                    <a:pt x="447602" y="36433"/>
                    <a:pt x="442663" y="33258"/>
                  </a:cubicBezTo>
                  <a:cubicBezTo>
                    <a:pt x="437724" y="30083"/>
                    <a:pt x="390099" y="64303"/>
                    <a:pt x="379163" y="67125"/>
                  </a:cubicBezTo>
                  <a:cubicBezTo>
                    <a:pt x="368227" y="69947"/>
                    <a:pt x="392216" y="52661"/>
                    <a:pt x="377046" y="50191"/>
                  </a:cubicBezTo>
                  <a:cubicBezTo>
                    <a:pt x="361877" y="47722"/>
                    <a:pt x="349882" y="54072"/>
                    <a:pt x="288146" y="52308"/>
                  </a:cubicBezTo>
                  <a:cubicBezTo>
                    <a:pt x="226410" y="50544"/>
                    <a:pt x="9098" y="27614"/>
                    <a:pt x="279" y="22675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3" name="フリーフォーム: 図形 1252">
              <a:extLst>
                <a:ext uri="{FF2B5EF4-FFF2-40B4-BE49-F238E27FC236}">
                  <a16:creationId xmlns:a16="http://schemas.microsoft.com/office/drawing/2014/main" id="{38350187-B156-469B-A16E-09A0DFE10EA6}"/>
                </a:ext>
              </a:extLst>
            </p:cNvPr>
            <p:cNvSpPr/>
            <p:nvPr/>
          </p:nvSpPr>
          <p:spPr>
            <a:xfrm>
              <a:off x="4407783" y="7790983"/>
              <a:ext cx="224590" cy="195851"/>
            </a:xfrm>
            <a:custGeom>
              <a:avLst/>
              <a:gdLst>
                <a:gd name="connsiteX0" fmla="*/ 141992 w 224590"/>
                <a:gd name="connsiteY0" fmla="*/ 467 h 195851"/>
                <a:gd name="connsiteX1" fmla="*/ 45155 w 224590"/>
                <a:gd name="connsiteY1" fmla="*/ 125880 h 195851"/>
                <a:gd name="connsiteX2" fmla="*/ 45155 w 224590"/>
                <a:gd name="connsiteY2" fmla="*/ 97305 h 195851"/>
                <a:gd name="connsiteX3" fmla="*/ 8642 w 224590"/>
                <a:gd name="connsiteY3" fmla="*/ 135405 h 195851"/>
                <a:gd name="connsiteX4" fmla="*/ 705 w 224590"/>
                <a:gd name="connsiteY4" fmla="*/ 73492 h 195851"/>
                <a:gd name="connsiteX5" fmla="*/ 21342 w 224590"/>
                <a:gd name="connsiteY5" fmla="*/ 183030 h 195851"/>
                <a:gd name="connsiteX6" fmla="*/ 30867 w 224590"/>
                <a:gd name="connsiteY6" fmla="*/ 183030 h 195851"/>
                <a:gd name="connsiteX7" fmla="*/ 65792 w 224590"/>
                <a:gd name="connsiteY7" fmla="*/ 127467 h 195851"/>
                <a:gd name="connsiteX8" fmla="*/ 65792 w 224590"/>
                <a:gd name="connsiteY8" fmla="*/ 179855 h 195851"/>
                <a:gd name="connsiteX9" fmla="*/ 130880 w 224590"/>
                <a:gd name="connsiteY9" fmla="*/ 114767 h 195851"/>
                <a:gd name="connsiteX10" fmla="*/ 75317 w 224590"/>
                <a:gd name="connsiteY10" fmla="*/ 195730 h 195851"/>
                <a:gd name="connsiteX11" fmla="*/ 143580 w 224590"/>
                <a:gd name="connsiteY11" fmla="*/ 92542 h 195851"/>
                <a:gd name="connsiteX12" fmla="*/ 127705 w 224590"/>
                <a:gd name="connsiteY12" fmla="*/ 160805 h 195851"/>
                <a:gd name="connsiteX13" fmla="*/ 224542 w 224590"/>
                <a:gd name="connsiteY13" fmla="*/ 11580 h 195851"/>
                <a:gd name="connsiteX14" fmla="*/ 113417 w 224590"/>
                <a:gd name="connsiteY14" fmla="*/ 79842 h 195851"/>
                <a:gd name="connsiteX15" fmla="*/ 141992 w 224590"/>
                <a:gd name="connsiteY15" fmla="*/ 467 h 19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24590" h="195851">
                  <a:moveTo>
                    <a:pt x="141992" y="467"/>
                  </a:moveTo>
                  <a:cubicBezTo>
                    <a:pt x="130615" y="8140"/>
                    <a:pt x="61294" y="109740"/>
                    <a:pt x="45155" y="125880"/>
                  </a:cubicBezTo>
                  <a:cubicBezTo>
                    <a:pt x="29016" y="142020"/>
                    <a:pt x="51240" y="95718"/>
                    <a:pt x="45155" y="97305"/>
                  </a:cubicBezTo>
                  <a:cubicBezTo>
                    <a:pt x="39070" y="98892"/>
                    <a:pt x="16050" y="139374"/>
                    <a:pt x="8642" y="135405"/>
                  </a:cubicBezTo>
                  <a:cubicBezTo>
                    <a:pt x="1234" y="131436"/>
                    <a:pt x="-1412" y="65555"/>
                    <a:pt x="705" y="73492"/>
                  </a:cubicBezTo>
                  <a:cubicBezTo>
                    <a:pt x="2822" y="81429"/>
                    <a:pt x="16315" y="164774"/>
                    <a:pt x="21342" y="183030"/>
                  </a:cubicBezTo>
                  <a:cubicBezTo>
                    <a:pt x="26369" y="201286"/>
                    <a:pt x="23459" y="192291"/>
                    <a:pt x="30867" y="183030"/>
                  </a:cubicBezTo>
                  <a:cubicBezTo>
                    <a:pt x="38275" y="173769"/>
                    <a:pt x="59971" y="127996"/>
                    <a:pt x="65792" y="127467"/>
                  </a:cubicBezTo>
                  <a:cubicBezTo>
                    <a:pt x="71613" y="126938"/>
                    <a:pt x="54944" y="181972"/>
                    <a:pt x="65792" y="179855"/>
                  </a:cubicBezTo>
                  <a:cubicBezTo>
                    <a:pt x="76640" y="177738"/>
                    <a:pt x="129292" y="112121"/>
                    <a:pt x="130880" y="114767"/>
                  </a:cubicBezTo>
                  <a:cubicBezTo>
                    <a:pt x="132467" y="117413"/>
                    <a:pt x="73200" y="199434"/>
                    <a:pt x="75317" y="195730"/>
                  </a:cubicBezTo>
                  <a:cubicBezTo>
                    <a:pt x="77434" y="192026"/>
                    <a:pt x="134849" y="98363"/>
                    <a:pt x="143580" y="92542"/>
                  </a:cubicBezTo>
                  <a:cubicBezTo>
                    <a:pt x="152311" y="86721"/>
                    <a:pt x="114211" y="174299"/>
                    <a:pt x="127705" y="160805"/>
                  </a:cubicBezTo>
                  <a:cubicBezTo>
                    <a:pt x="141199" y="147311"/>
                    <a:pt x="226923" y="25074"/>
                    <a:pt x="224542" y="11580"/>
                  </a:cubicBezTo>
                  <a:cubicBezTo>
                    <a:pt x="222161" y="-1914"/>
                    <a:pt x="129027" y="77461"/>
                    <a:pt x="113417" y="79842"/>
                  </a:cubicBezTo>
                  <a:cubicBezTo>
                    <a:pt x="97807" y="82223"/>
                    <a:pt x="153369" y="-7206"/>
                    <a:pt x="141992" y="467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4" name="フリーフォーム: 図形 1253">
              <a:extLst>
                <a:ext uri="{FF2B5EF4-FFF2-40B4-BE49-F238E27FC236}">
                  <a16:creationId xmlns:a16="http://schemas.microsoft.com/office/drawing/2014/main" id="{EB7AABC8-B1ED-4463-9525-562D66DFC506}"/>
                </a:ext>
              </a:extLst>
            </p:cNvPr>
            <p:cNvSpPr/>
            <p:nvPr/>
          </p:nvSpPr>
          <p:spPr>
            <a:xfrm>
              <a:off x="5900587" y="7909572"/>
              <a:ext cx="174486" cy="221618"/>
            </a:xfrm>
            <a:custGeom>
              <a:avLst/>
              <a:gdLst>
                <a:gd name="connsiteX0" fmla="*/ 92226 w 174486"/>
                <a:gd name="connsiteY0" fmla="*/ 941 h 221618"/>
                <a:gd name="connsiteX1" fmla="*/ 173188 w 174486"/>
                <a:gd name="connsiteY1" fmla="*/ 134291 h 221618"/>
                <a:gd name="connsiteX2" fmla="*/ 141438 w 174486"/>
                <a:gd name="connsiteY2" fmla="*/ 104128 h 221618"/>
                <a:gd name="connsiteX3" fmla="*/ 131913 w 174486"/>
                <a:gd name="connsiteY3" fmla="*/ 196203 h 221618"/>
                <a:gd name="connsiteX4" fmla="*/ 90638 w 174486"/>
                <a:gd name="connsiteY4" fmla="*/ 97778 h 221618"/>
                <a:gd name="connsiteX5" fmla="*/ 117626 w 174486"/>
                <a:gd name="connsiteY5" fmla="*/ 221603 h 221618"/>
                <a:gd name="connsiteX6" fmla="*/ 60476 w 174486"/>
                <a:gd name="connsiteY6" fmla="*/ 88253 h 221618"/>
                <a:gd name="connsiteX7" fmla="*/ 62063 w 174486"/>
                <a:gd name="connsiteY7" fmla="*/ 177153 h 221618"/>
                <a:gd name="connsiteX8" fmla="*/ 1738 w 174486"/>
                <a:gd name="connsiteY8" fmla="*/ 51741 h 221618"/>
                <a:gd name="connsiteX9" fmla="*/ 139851 w 174486"/>
                <a:gd name="connsiteY9" fmla="*/ 139053 h 221618"/>
                <a:gd name="connsiteX10" fmla="*/ 74763 w 174486"/>
                <a:gd name="connsiteY10" fmla="*/ 75553 h 221618"/>
                <a:gd name="connsiteX11" fmla="*/ 95401 w 174486"/>
                <a:gd name="connsiteY11" fmla="*/ 73966 h 221618"/>
                <a:gd name="connsiteX12" fmla="*/ 92226 w 174486"/>
                <a:gd name="connsiteY12" fmla="*/ 941 h 221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4486" h="221618">
                  <a:moveTo>
                    <a:pt x="92226" y="941"/>
                  </a:moveTo>
                  <a:cubicBezTo>
                    <a:pt x="105191" y="10995"/>
                    <a:pt x="164986" y="117093"/>
                    <a:pt x="173188" y="134291"/>
                  </a:cubicBezTo>
                  <a:cubicBezTo>
                    <a:pt x="181390" y="151489"/>
                    <a:pt x="148317" y="93809"/>
                    <a:pt x="141438" y="104128"/>
                  </a:cubicBezTo>
                  <a:cubicBezTo>
                    <a:pt x="134559" y="114447"/>
                    <a:pt x="140380" y="197261"/>
                    <a:pt x="131913" y="196203"/>
                  </a:cubicBezTo>
                  <a:cubicBezTo>
                    <a:pt x="123446" y="195145"/>
                    <a:pt x="93019" y="93545"/>
                    <a:pt x="90638" y="97778"/>
                  </a:cubicBezTo>
                  <a:cubicBezTo>
                    <a:pt x="88257" y="102011"/>
                    <a:pt x="122653" y="223190"/>
                    <a:pt x="117626" y="221603"/>
                  </a:cubicBezTo>
                  <a:cubicBezTo>
                    <a:pt x="112599" y="220016"/>
                    <a:pt x="69737" y="95661"/>
                    <a:pt x="60476" y="88253"/>
                  </a:cubicBezTo>
                  <a:cubicBezTo>
                    <a:pt x="51215" y="80845"/>
                    <a:pt x="71853" y="183238"/>
                    <a:pt x="62063" y="177153"/>
                  </a:cubicBezTo>
                  <a:cubicBezTo>
                    <a:pt x="52273" y="171068"/>
                    <a:pt x="-11227" y="58091"/>
                    <a:pt x="1738" y="51741"/>
                  </a:cubicBezTo>
                  <a:cubicBezTo>
                    <a:pt x="14703" y="45391"/>
                    <a:pt x="127680" y="135084"/>
                    <a:pt x="139851" y="139053"/>
                  </a:cubicBezTo>
                  <a:cubicBezTo>
                    <a:pt x="152022" y="143022"/>
                    <a:pt x="82171" y="86401"/>
                    <a:pt x="74763" y="75553"/>
                  </a:cubicBezTo>
                  <a:cubicBezTo>
                    <a:pt x="67355" y="64705"/>
                    <a:pt x="92226" y="83491"/>
                    <a:pt x="95401" y="73966"/>
                  </a:cubicBezTo>
                  <a:cubicBezTo>
                    <a:pt x="98576" y="64441"/>
                    <a:pt x="79261" y="-9113"/>
                    <a:pt x="92226" y="941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5" name="フリーフォーム: 図形 1254">
              <a:extLst>
                <a:ext uri="{FF2B5EF4-FFF2-40B4-BE49-F238E27FC236}">
                  <a16:creationId xmlns:a16="http://schemas.microsoft.com/office/drawing/2014/main" id="{86F90729-7309-4817-B6AB-A96C148440C2}"/>
                </a:ext>
              </a:extLst>
            </p:cNvPr>
            <p:cNvSpPr/>
            <p:nvPr/>
          </p:nvSpPr>
          <p:spPr>
            <a:xfrm>
              <a:off x="5254614" y="7381758"/>
              <a:ext cx="295626" cy="76913"/>
            </a:xfrm>
            <a:custGeom>
              <a:avLst/>
              <a:gdLst>
                <a:gd name="connsiteX0" fmla="*/ 11 w 295626"/>
                <a:gd name="connsiteY0" fmla="*/ 9642 h 76913"/>
                <a:gd name="connsiteX1" fmla="*/ 104786 w 295626"/>
                <a:gd name="connsiteY1" fmla="*/ 69967 h 76913"/>
                <a:gd name="connsiteX2" fmla="*/ 184161 w 295626"/>
                <a:gd name="connsiteY2" fmla="*/ 73142 h 76913"/>
                <a:gd name="connsiteX3" fmla="*/ 260361 w 295626"/>
                <a:gd name="connsiteY3" fmla="*/ 47742 h 76913"/>
                <a:gd name="connsiteX4" fmla="*/ 295286 w 295626"/>
                <a:gd name="connsiteY4" fmla="*/ 117 h 76913"/>
                <a:gd name="connsiteX5" fmla="*/ 241311 w 295626"/>
                <a:gd name="connsiteY5" fmla="*/ 35042 h 76913"/>
                <a:gd name="connsiteX6" fmla="*/ 196861 w 295626"/>
                <a:gd name="connsiteY6" fmla="*/ 60442 h 76913"/>
                <a:gd name="connsiteX7" fmla="*/ 98436 w 295626"/>
                <a:gd name="connsiteY7" fmla="*/ 38217 h 76913"/>
                <a:gd name="connsiteX8" fmla="*/ 11 w 295626"/>
                <a:gd name="connsiteY8" fmla="*/ 9642 h 76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5626" h="76913">
                  <a:moveTo>
                    <a:pt x="11" y="9642"/>
                  </a:moveTo>
                  <a:cubicBezTo>
                    <a:pt x="1069" y="14933"/>
                    <a:pt x="74094" y="59384"/>
                    <a:pt x="104786" y="69967"/>
                  </a:cubicBezTo>
                  <a:cubicBezTo>
                    <a:pt x="135478" y="80550"/>
                    <a:pt x="158232" y="76846"/>
                    <a:pt x="184161" y="73142"/>
                  </a:cubicBezTo>
                  <a:cubicBezTo>
                    <a:pt x="210090" y="69438"/>
                    <a:pt x="241840" y="59913"/>
                    <a:pt x="260361" y="47742"/>
                  </a:cubicBezTo>
                  <a:cubicBezTo>
                    <a:pt x="278882" y="35571"/>
                    <a:pt x="298461" y="2234"/>
                    <a:pt x="295286" y="117"/>
                  </a:cubicBezTo>
                  <a:cubicBezTo>
                    <a:pt x="292111" y="-2000"/>
                    <a:pt x="257715" y="24988"/>
                    <a:pt x="241311" y="35042"/>
                  </a:cubicBezTo>
                  <a:cubicBezTo>
                    <a:pt x="224907" y="45096"/>
                    <a:pt x="220673" y="59913"/>
                    <a:pt x="196861" y="60442"/>
                  </a:cubicBezTo>
                  <a:cubicBezTo>
                    <a:pt x="173049" y="60971"/>
                    <a:pt x="127011" y="46684"/>
                    <a:pt x="98436" y="38217"/>
                  </a:cubicBezTo>
                  <a:cubicBezTo>
                    <a:pt x="69861" y="29750"/>
                    <a:pt x="-1047" y="4351"/>
                    <a:pt x="11" y="964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0" name="フリーフォーム: 図形 1249">
              <a:extLst>
                <a:ext uri="{FF2B5EF4-FFF2-40B4-BE49-F238E27FC236}">
                  <a16:creationId xmlns:a16="http://schemas.microsoft.com/office/drawing/2014/main" id="{EC0329E2-82EB-40CE-9876-5F73C7A47342}"/>
                </a:ext>
              </a:extLst>
            </p:cNvPr>
            <p:cNvSpPr/>
            <p:nvPr/>
          </p:nvSpPr>
          <p:spPr>
            <a:xfrm>
              <a:off x="3027937" y="8149470"/>
              <a:ext cx="597221" cy="1309137"/>
            </a:xfrm>
            <a:custGeom>
              <a:avLst/>
              <a:gdLst>
                <a:gd name="connsiteX0" fmla="*/ 509013 w 597221"/>
                <a:gd name="connsiteY0" fmla="*/ 3930 h 1309137"/>
                <a:gd name="connsiteX1" fmla="*/ 591563 w 597221"/>
                <a:gd name="connsiteY1" fmla="*/ 756405 h 1309137"/>
                <a:gd name="connsiteX2" fmla="*/ 588388 w 597221"/>
                <a:gd name="connsiteY2" fmla="*/ 518280 h 1309137"/>
                <a:gd name="connsiteX3" fmla="*/ 575688 w 597221"/>
                <a:gd name="connsiteY3" fmla="*/ 1016755 h 1309137"/>
                <a:gd name="connsiteX4" fmla="*/ 543938 w 597221"/>
                <a:gd name="connsiteY4" fmla="*/ 1045330 h 1309137"/>
                <a:gd name="connsiteX5" fmla="*/ 331213 w 597221"/>
                <a:gd name="connsiteY5" fmla="*/ 1169155 h 1309137"/>
                <a:gd name="connsiteX6" fmla="*/ 42288 w 597221"/>
                <a:gd name="connsiteY6" fmla="*/ 1296155 h 1309137"/>
                <a:gd name="connsiteX7" fmla="*/ 4188 w 597221"/>
                <a:gd name="connsiteY7" fmla="*/ 832605 h 1309137"/>
                <a:gd name="connsiteX8" fmla="*/ 4188 w 597221"/>
                <a:gd name="connsiteY8" fmla="*/ 1185030 h 1309137"/>
                <a:gd name="connsiteX9" fmla="*/ 32763 w 597221"/>
                <a:gd name="connsiteY9" fmla="*/ 838955 h 1309137"/>
                <a:gd name="connsiteX10" fmla="*/ 140713 w 597221"/>
                <a:gd name="connsiteY10" fmla="*/ 823080 h 1309137"/>
                <a:gd name="connsiteX11" fmla="*/ 67688 w 597221"/>
                <a:gd name="connsiteY11" fmla="*/ 810380 h 1309137"/>
                <a:gd name="connsiteX12" fmla="*/ 413763 w 597221"/>
                <a:gd name="connsiteY12" fmla="*/ 750055 h 1309137"/>
                <a:gd name="connsiteX13" fmla="*/ 305813 w 597221"/>
                <a:gd name="connsiteY13" fmla="*/ 750055 h 1309137"/>
                <a:gd name="connsiteX14" fmla="*/ 528063 w 597221"/>
                <a:gd name="connsiteY14" fmla="*/ 743705 h 1309137"/>
                <a:gd name="connsiteX15" fmla="*/ 470913 w 597221"/>
                <a:gd name="connsiteY15" fmla="*/ 683380 h 1309137"/>
                <a:gd name="connsiteX16" fmla="*/ 455038 w 597221"/>
                <a:gd name="connsiteY16" fmla="*/ 283330 h 1309137"/>
                <a:gd name="connsiteX17" fmla="*/ 470913 w 597221"/>
                <a:gd name="connsiteY17" fmla="*/ 451605 h 1309137"/>
                <a:gd name="connsiteX18" fmla="*/ 509013 w 597221"/>
                <a:gd name="connsiteY18" fmla="*/ 3930 h 1309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97221" h="1309137">
                  <a:moveTo>
                    <a:pt x="509013" y="3930"/>
                  </a:moveTo>
                  <a:cubicBezTo>
                    <a:pt x="529121" y="54730"/>
                    <a:pt x="578334" y="670680"/>
                    <a:pt x="591563" y="756405"/>
                  </a:cubicBezTo>
                  <a:cubicBezTo>
                    <a:pt x="604792" y="842130"/>
                    <a:pt x="591034" y="474888"/>
                    <a:pt x="588388" y="518280"/>
                  </a:cubicBezTo>
                  <a:cubicBezTo>
                    <a:pt x="585742" y="561672"/>
                    <a:pt x="583096" y="928913"/>
                    <a:pt x="575688" y="1016755"/>
                  </a:cubicBezTo>
                  <a:cubicBezTo>
                    <a:pt x="568280" y="1104597"/>
                    <a:pt x="584684" y="1019930"/>
                    <a:pt x="543938" y="1045330"/>
                  </a:cubicBezTo>
                  <a:cubicBezTo>
                    <a:pt x="503192" y="1070730"/>
                    <a:pt x="414821" y="1127351"/>
                    <a:pt x="331213" y="1169155"/>
                  </a:cubicBezTo>
                  <a:cubicBezTo>
                    <a:pt x="247605" y="1210959"/>
                    <a:pt x="96792" y="1352247"/>
                    <a:pt x="42288" y="1296155"/>
                  </a:cubicBezTo>
                  <a:cubicBezTo>
                    <a:pt x="-12216" y="1240063"/>
                    <a:pt x="10538" y="851126"/>
                    <a:pt x="4188" y="832605"/>
                  </a:cubicBezTo>
                  <a:cubicBezTo>
                    <a:pt x="-2162" y="814084"/>
                    <a:pt x="-574" y="1183972"/>
                    <a:pt x="4188" y="1185030"/>
                  </a:cubicBezTo>
                  <a:cubicBezTo>
                    <a:pt x="8950" y="1186088"/>
                    <a:pt x="10009" y="899280"/>
                    <a:pt x="32763" y="838955"/>
                  </a:cubicBezTo>
                  <a:cubicBezTo>
                    <a:pt x="55517" y="778630"/>
                    <a:pt x="134892" y="827842"/>
                    <a:pt x="140713" y="823080"/>
                  </a:cubicBezTo>
                  <a:cubicBezTo>
                    <a:pt x="146534" y="818318"/>
                    <a:pt x="22180" y="822551"/>
                    <a:pt x="67688" y="810380"/>
                  </a:cubicBezTo>
                  <a:cubicBezTo>
                    <a:pt x="113196" y="798209"/>
                    <a:pt x="374076" y="760109"/>
                    <a:pt x="413763" y="750055"/>
                  </a:cubicBezTo>
                  <a:cubicBezTo>
                    <a:pt x="453450" y="740001"/>
                    <a:pt x="286763" y="751113"/>
                    <a:pt x="305813" y="750055"/>
                  </a:cubicBezTo>
                  <a:cubicBezTo>
                    <a:pt x="324863" y="748997"/>
                    <a:pt x="500546" y="754817"/>
                    <a:pt x="528063" y="743705"/>
                  </a:cubicBezTo>
                  <a:cubicBezTo>
                    <a:pt x="555580" y="732593"/>
                    <a:pt x="483084" y="760109"/>
                    <a:pt x="470913" y="683380"/>
                  </a:cubicBezTo>
                  <a:cubicBezTo>
                    <a:pt x="458742" y="606651"/>
                    <a:pt x="455038" y="321959"/>
                    <a:pt x="455038" y="283330"/>
                  </a:cubicBezTo>
                  <a:cubicBezTo>
                    <a:pt x="455038" y="244701"/>
                    <a:pt x="461388" y="492351"/>
                    <a:pt x="470913" y="451605"/>
                  </a:cubicBezTo>
                  <a:cubicBezTo>
                    <a:pt x="480438" y="410859"/>
                    <a:pt x="488905" y="-46870"/>
                    <a:pt x="509013" y="3930"/>
                  </a:cubicBezTo>
                  <a:close/>
                </a:path>
              </a:pathLst>
            </a:custGeom>
            <a:solidFill>
              <a:schemeClr val="accent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61" name="グループ化 360">
            <a:extLst>
              <a:ext uri="{FF2B5EF4-FFF2-40B4-BE49-F238E27FC236}">
                <a16:creationId xmlns:a16="http://schemas.microsoft.com/office/drawing/2014/main" id="{58830F8B-45C6-47B5-A4E1-8BE49FC037BE}"/>
              </a:ext>
            </a:extLst>
          </p:cNvPr>
          <p:cNvGrpSpPr/>
          <p:nvPr/>
        </p:nvGrpSpPr>
        <p:grpSpPr>
          <a:xfrm>
            <a:off x="1553117" y="3144233"/>
            <a:ext cx="904292" cy="1055913"/>
            <a:chOff x="1785950" y="6022900"/>
            <a:chExt cx="904292" cy="1055913"/>
          </a:xfrm>
        </p:grpSpPr>
        <p:sp>
          <p:nvSpPr>
            <p:cNvPr id="362" name="フリーフォーム: 図形 361">
              <a:extLst>
                <a:ext uri="{FF2B5EF4-FFF2-40B4-BE49-F238E27FC236}">
                  <a16:creationId xmlns:a16="http://schemas.microsoft.com/office/drawing/2014/main" id="{851DF3DB-18B5-441A-BBA3-D6B7A7018115}"/>
                </a:ext>
              </a:extLst>
            </p:cNvPr>
            <p:cNvSpPr/>
            <p:nvPr/>
          </p:nvSpPr>
          <p:spPr>
            <a:xfrm>
              <a:off x="1833395" y="6022900"/>
              <a:ext cx="761650" cy="250906"/>
            </a:xfrm>
            <a:custGeom>
              <a:avLst/>
              <a:gdLst>
                <a:gd name="connsiteX0" fmla="*/ 33505 w 761650"/>
                <a:gd name="connsiteY0" fmla="*/ 95325 h 250906"/>
                <a:gd name="connsiteX1" fmla="*/ 668505 w 761650"/>
                <a:gd name="connsiteY1" fmla="*/ 75 h 250906"/>
                <a:gd name="connsiteX2" fmla="*/ 757405 w 761650"/>
                <a:gd name="connsiteY2" fmla="*/ 82625 h 250906"/>
                <a:gd name="connsiteX3" fmla="*/ 662155 w 761650"/>
                <a:gd name="connsiteY3" fmla="*/ 250900 h 250906"/>
                <a:gd name="connsiteX4" fmla="*/ 652630 w 761650"/>
                <a:gd name="connsiteY4" fmla="*/ 76275 h 250906"/>
                <a:gd name="connsiteX5" fmla="*/ 535155 w 761650"/>
                <a:gd name="connsiteY5" fmla="*/ 73100 h 250906"/>
                <a:gd name="connsiteX6" fmla="*/ 135105 w 761650"/>
                <a:gd name="connsiteY6" fmla="*/ 136600 h 250906"/>
                <a:gd name="connsiteX7" fmla="*/ 33505 w 761650"/>
                <a:gd name="connsiteY7" fmla="*/ 95325 h 250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61650" h="250906">
                  <a:moveTo>
                    <a:pt x="33505" y="95325"/>
                  </a:moveTo>
                  <a:cubicBezTo>
                    <a:pt x="122405" y="72571"/>
                    <a:pt x="547855" y="2192"/>
                    <a:pt x="668505" y="75"/>
                  </a:cubicBezTo>
                  <a:cubicBezTo>
                    <a:pt x="789155" y="-2042"/>
                    <a:pt x="758463" y="40821"/>
                    <a:pt x="757405" y="82625"/>
                  </a:cubicBezTo>
                  <a:cubicBezTo>
                    <a:pt x="756347" y="124429"/>
                    <a:pt x="679617" y="251958"/>
                    <a:pt x="662155" y="250900"/>
                  </a:cubicBezTo>
                  <a:cubicBezTo>
                    <a:pt x="644693" y="249842"/>
                    <a:pt x="673797" y="105908"/>
                    <a:pt x="652630" y="76275"/>
                  </a:cubicBezTo>
                  <a:cubicBezTo>
                    <a:pt x="631463" y="46642"/>
                    <a:pt x="621409" y="63046"/>
                    <a:pt x="535155" y="73100"/>
                  </a:cubicBezTo>
                  <a:cubicBezTo>
                    <a:pt x="448901" y="83154"/>
                    <a:pt x="218713" y="126017"/>
                    <a:pt x="135105" y="136600"/>
                  </a:cubicBezTo>
                  <a:cubicBezTo>
                    <a:pt x="51497" y="147183"/>
                    <a:pt x="-55395" y="118079"/>
                    <a:pt x="33505" y="953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3" name="フリーフォーム: 図形 362">
              <a:extLst>
                <a:ext uri="{FF2B5EF4-FFF2-40B4-BE49-F238E27FC236}">
                  <a16:creationId xmlns:a16="http://schemas.microsoft.com/office/drawing/2014/main" id="{F34FAA47-1E26-4D4C-BC9A-058FC5CC5F89}"/>
                </a:ext>
              </a:extLst>
            </p:cNvPr>
            <p:cNvSpPr/>
            <p:nvPr/>
          </p:nvSpPr>
          <p:spPr>
            <a:xfrm>
              <a:off x="1785950" y="6073734"/>
              <a:ext cx="254347" cy="925854"/>
            </a:xfrm>
            <a:custGeom>
              <a:avLst/>
              <a:gdLst>
                <a:gd name="connsiteX0" fmla="*/ 134925 w 254347"/>
                <a:gd name="connsiteY0" fmla="*/ 50841 h 925854"/>
                <a:gd name="connsiteX1" fmla="*/ 4750 w 254347"/>
                <a:gd name="connsiteY1" fmla="*/ 635041 h 925854"/>
                <a:gd name="connsiteX2" fmla="*/ 33325 w 254347"/>
                <a:gd name="connsiteY2" fmla="*/ 914441 h 925854"/>
                <a:gd name="connsiteX3" fmla="*/ 80950 w 254347"/>
                <a:gd name="connsiteY3" fmla="*/ 863641 h 925854"/>
                <a:gd name="connsiteX4" fmla="*/ 65075 w 254347"/>
                <a:gd name="connsiteY4" fmla="*/ 787441 h 925854"/>
                <a:gd name="connsiteX5" fmla="*/ 185725 w 254347"/>
                <a:gd name="connsiteY5" fmla="*/ 111166 h 925854"/>
                <a:gd name="connsiteX6" fmla="*/ 252400 w 254347"/>
                <a:gd name="connsiteY6" fmla="*/ 38141 h 925854"/>
                <a:gd name="connsiteX7" fmla="*/ 134925 w 254347"/>
                <a:gd name="connsiteY7" fmla="*/ 50841 h 925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4347" h="925854">
                  <a:moveTo>
                    <a:pt x="134925" y="50841"/>
                  </a:moveTo>
                  <a:cubicBezTo>
                    <a:pt x="93650" y="150324"/>
                    <a:pt x="21683" y="491108"/>
                    <a:pt x="4750" y="635041"/>
                  </a:cubicBezTo>
                  <a:cubicBezTo>
                    <a:pt x="-12183" y="778974"/>
                    <a:pt x="20625" y="876341"/>
                    <a:pt x="33325" y="914441"/>
                  </a:cubicBezTo>
                  <a:cubicBezTo>
                    <a:pt x="46025" y="952541"/>
                    <a:pt x="75658" y="884807"/>
                    <a:pt x="80950" y="863641"/>
                  </a:cubicBezTo>
                  <a:cubicBezTo>
                    <a:pt x="86242" y="842475"/>
                    <a:pt x="47612" y="912854"/>
                    <a:pt x="65075" y="787441"/>
                  </a:cubicBezTo>
                  <a:cubicBezTo>
                    <a:pt x="82537" y="662029"/>
                    <a:pt x="154504" y="236049"/>
                    <a:pt x="185725" y="111166"/>
                  </a:cubicBezTo>
                  <a:cubicBezTo>
                    <a:pt x="216946" y="-13717"/>
                    <a:pt x="264571" y="49783"/>
                    <a:pt x="252400" y="38141"/>
                  </a:cubicBezTo>
                  <a:cubicBezTo>
                    <a:pt x="240229" y="26499"/>
                    <a:pt x="176200" y="-48642"/>
                    <a:pt x="134925" y="5084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4" name="フリーフォーム: 図形 363">
              <a:extLst>
                <a:ext uri="{FF2B5EF4-FFF2-40B4-BE49-F238E27FC236}">
                  <a16:creationId xmlns:a16="http://schemas.microsoft.com/office/drawing/2014/main" id="{BBF588FF-DEB6-4566-B921-EAD58D8BE727}"/>
                </a:ext>
              </a:extLst>
            </p:cNvPr>
            <p:cNvSpPr/>
            <p:nvPr/>
          </p:nvSpPr>
          <p:spPr>
            <a:xfrm>
              <a:off x="1863513" y="6212683"/>
              <a:ext cx="683756" cy="204521"/>
            </a:xfrm>
            <a:custGeom>
              <a:avLst/>
              <a:gdLst>
                <a:gd name="connsiteX0" fmla="*/ 41487 w 683756"/>
                <a:gd name="connsiteY0" fmla="*/ 118267 h 204521"/>
                <a:gd name="connsiteX1" fmla="*/ 400262 w 683756"/>
                <a:gd name="connsiteY1" fmla="*/ 42067 h 204521"/>
                <a:gd name="connsiteX2" fmla="*/ 619337 w 683756"/>
                <a:gd name="connsiteY2" fmla="*/ 792 h 204521"/>
                <a:gd name="connsiteX3" fmla="*/ 676487 w 683756"/>
                <a:gd name="connsiteY3" fmla="*/ 76992 h 204521"/>
                <a:gd name="connsiteX4" fmla="*/ 482812 w 683756"/>
                <a:gd name="connsiteY4" fmla="*/ 118267 h 204521"/>
                <a:gd name="connsiteX5" fmla="*/ 190712 w 683756"/>
                <a:gd name="connsiteY5" fmla="*/ 165892 h 204521"/>
                <a:gd name="connsiteX6" fmla="*/ 25612 w 683756"/>
                <a:gd name="connsiteY6" fmla="*/ 203992 h 204521"/>
                <a:gd name="connsiteX7" fmla="*/ 41487 w 683756"/>
                <a:gd name="connsiteY7" fmla="*/ 118267 h 204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3756" h="204521">
                  <a:moveTo>
                    <a:pt x="41487" y="118267"/>
                  </a:moveTo>
                  <a:cubicBezTo>
                    <a:pt x="103929" y="91280"/>
                    <a:pt x="303954" y="61646"/>
                    <a:pt x="400262" y="42067"/>
                  </a:cubicBezTo>
                  <a:cubicBezTo>
                    <a:pt x="496570" y="22488"/>
                    <a:pt x="573300" y="-5029"/>
                    <a:pt x="619337" y="792"/>
                  </a:cubicBezTo>
                  <a:cubicBezTo>
                    <a:pt x="665374" y="6613"/>
                    <a:pt x="699241" y="57413"/>
                    <a:pt x="676487" y="76992"/>
                  </a:cubicBezTo>
                  <a:cubicBezTo>
                    <a:pt x="653733" y="96571"/>
                    <a:pt x="563775" y="103450"/>
                    <a:pt x="482812" y="118267"/>
                  </a:cubicBezTo>
                  <a:cubicBezTo>
                    <a:pt x="401850" y="133084"/>
                    <a:pt x="266912" y="151605"/>
                    <a:pt x="190712" y="165892"/>
                  </a:cubicBezTo>
                  <a:cubicBezTo>
                    <a:pt x="114512" y="180180"/>
                    <a:pt x="52599" y="208754"/>
                    <a:pt x="25612" y="203992"/>
                  </a:cubicBezTo>
                  <a:cubicBezTo>
                    <a:pt x="-1375" y="199230"/>
                    <a:pt x="-20955" y="145254"/>
                    <a:pt x="41487" y="11826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5" name="フリーフォーム: 図形 364">
              <a:extLst>
                <a:ext uri="{FF2B5EF4-FFF2-40B4-BE49-F238E27FC236}">
                  <a16:creationId xmlns:a16="http://schemas.microsoft.com/office/drawing/2014/main" id="{521D843B-BCA8-4300-BE1D-4FA8106B35D1}"/>
                </a:ext>
              </a:extLst>
            </p:cNvPr>
            <p:cNvSpPr/>
            <p:nvPr/>
          </p:nvSpPr>
          <p:spPr>
            <a:xfrm>
              <a:off x="2020347" y="6373683"/>
              <a:ext cx="471455" cy="199192"/>
            </a:xfrm>
            <a:custGeom>
              <a:avLst/>
              <a:gdLst>
                <a:gd name="connsiteX0" fmla="*/ 449803 w 471455"/>
                <a:gd name="connsiteY0" fmla="*/ 1717 h 199192"/>
                <a:gd name="connsiteX1" fmla="*/ 265653 w 471455"/>
                <a:gd name="connsiteY1" fmla="*/ 30292 h 199192"/>
                <a:gd name="connsiteX2" fmla="*/ 62453 w 471455"/>
                <a:gd name="connsiteY2" fmla="*/ 141417 h 199192"/>
                <a:gd name="connsiteX3" fmla="*/ 2128 w 471455"/>
                <a:gd name="connsiteY3" fmla="*/ 198567 h 199192"/>
                <a:gd name="connsiteX4" fmla="*/ 122778 w 471455"/>
                <a:gd name="connsiteY4" fmla="*/ 166817 h 199192"/>
                <a:gd name="connsiteX5" fmla="*/ 306928 w 471455"/>
                <a:gd name="connsiteY5" fmla="*/ 90617 h 199192"/>
                <a:gd name="connsiteX6" fmla="*/ 449803 w 471455"/>
                <a:gd name="connsiteY6" fmla="*/ 68392 h 199192"/>
                <a:gd name="connsiteX7" fmla="*/ 449803 w 471455"/>
                <a:gd name="connsiteY7" fmla="*/ 1717 h 199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1455" h="199192">
                  <a:moveTo>
                    <a:pt x="449803" y="1717"/>
                  </a:moveTo>
                  <a:cubicBezTo>
                    <a:pt x="419111" y="-4633"/>
                    <a:pt x="330211" y="7009"/>
                    <a:pt x="265653" y="30292"/>
                  </a:cubicBezTo>
                  <a:cubicBezTo>
                    <a:pt x="201095" y="53575"/>
                    <a:pt x="106374" y="113371"/>
                    <a:pt x="62453" y="141417"/>
                  </a:cubicBezTo>
                  <a:cubicBezTo>
                    <a:pt x="18532" y="169463"/>
                    <a:pt x="-7926" y="194334"/>
                    <a:pt x="2128" y="198567"/>
                  </a:cubicBezTo>
                  <a:cubicBezTo>
                    <a:pt x="12182" y="202800"/>
                    <a:pt x="71978" y="184809"/>
                    <a:pt x="122778" y="166817"/>
                  </a:cubicBezTo>
                  <a:cubicBezTo>
                    <a:pt x="173578" y="148825"/>
                    <a:pt x="252424" y="107021"/>
                    <a:pt x="306928" y="90617"/>
                  </a:cubicBezTo>
                  <a:cubicBezTo>
                    <a:pt x="361432" y="74213"/>
                    <a:pt x="422815" y="76859"/>
                    <a:pt x="449803" y="68392"/>
                  </a:cubicBezTo>
                  <a:cubicBezTo>
                    <a:pt x="476791" y="59925"/>
                    <a:pt x="480495" y="8067"/>
                    <a:pt x="449803" y="171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6" name="フリーフォーム: 図形 365">
              <a:extLst>
                <a:ext uri="{FF2B5EF4-FFF2-40B4-BE49-F238E27FC236}">
                  <a16:creationId xmlns:a16="http://schemas.microsoft.com/office/drawing/2014/main" id="{21C926BA-08A6-4796-9403-B3EF3C61985B}"/>
                </a:ext>
              </a:extLst>
            </p:cNvPr>
            <p:cNvSpPr/>
            <p:nvPr/>
          </p:nvSpPr>
          <p:spPr>
            <a:xfrm>
              <a:off x="2184374" y="6422467"/>
              <a:ext cx="457263" cy="656346"/>
            </a:xfrm>
            <a:custGeom>
              <a:avLst/>
              <a:gdLst>
                <a:gd name="connsiteX0" fmla="*/ 25426 w 457263"/>
                <a:gd name="connsiteY0" fmla="*/ 48183 h 656346"/>
                <a:gd name="connsiteX1" fmla="*/ 26 w 457263"/>
                <a:gd name="connsiteY1" fmla="*/ 251383 h 656346"/>
                <a:gd name="connsiteX2" fmla="*/ 22251 w 457263"/>
                <a:gd name="connsiteY2" fmla="*/ 524433 h 656346"/>
                <a:gd name="connsiteX3" fmla="*/ 92101 w 457263"/>
                <a:gd name="connsiteY3" fmla="*/ 638733 h 656346"/>
                <a:gd name="connsiteX4" fmla="*/ 266726 w 457263"/>
                <a:gd name="connsiteY4" fmla="*/ 648258 h 656346"/>
                <a:gd name="connsiteX5" fmla="*/ 425476 w 457263"/>
                <a:gd name="connsiteY5" fmla="*/ 562533 h 656346"/>
                <a:gd name="connsiteX6" fmla="*/ 450876 w 457263"/>
                <a:gd name="connsiteY6" fmla="*/ 489508 h 656346"/>
                <a:gd name="connsiteX7" fmla="*/ 342926 w 457263"/>
                <a:gd name="connsiteY7" fmla="*/ 514908 h 656346"/>
                <a:gd name="connsiteX8" fmla="*/ 168301 w 457263"/>
                <a:gd name="connsiteY8" fmla="*/ 565708 h 656346"/>
                <a:gd name="connsiteX9" fmla="*/ 111151 w 457263"/>
                <a:gd name="connsiteY9" fmla="*/ 511733 h 656346"/>
                <a:gd name="connsiteX10" fmla="*/ 73051 w 457263"/>
                <a:gd name="connsiteY10" fmla="*/ 346633 h 656346"/>
                <a:gd name="connsiteX11" fmla="*/ 88926 w 457263"/>
                <a:gd name="connsiteY11" fmla="*/ 25958 h 656346"/>
                <a:gd name="connsiteX12" fmla="*/ 25426 w 457263"/>
                <a:gd name="connsiteY12" fmla="*/ 48183 h 65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63" h="656346">
                  <a:moveTo>
                    <a:pt x="25426" y="48183"/>
                  </a:moveTo>
                  <a:cubicBezTo>
                    <a:pt x="10609" y="85754"/>
                    <a:pt x="555" y="172008"/>
                    <a:pt x="26" y="251383"/>
                  </a:cubicBezTo>
                  <a:cubicBezTo>
                    <a:pt x="-503" y="330758"/>
                    <a:pt x="6905" y="459875"/>
                    <a:pt x="22251" y="524433"/>
                  </a:cubicBezTo>
                  <a:cubicBezTo>
                    <a:pt x="37597" y="588991"/>
                    <a:pt x="51355" y="618096"/>
                    <a:pt x="92101" y="638733"/>
                  </a:cubicBezTo>
                  <a:cubicBezTo>
                    <a:pt x="132847" y="659370"/>
                    <a:pt x="211163" y="660958"/>
                    <a:pt x="266726" y="648258"/>
                  </a:cubicBezTo>
                  <a:cubicBezTo>
                    <a:pt x="322289" y="635558"/>
                    <a:pt x="394784" y="588991"/>
                    <a:pt x="425476" y="562533"/>
                  </a:cubicBezTo>
                  <a:cubicBezTo>
                    <a:pt x="456168" y="536075"/>
                    <a:pt x="464634" y="497446"/>
                    <a:pt x="450876" y="489508"/>
                  </a:cubicBezTo>
                  <a:cubicBezTo>
                    <a:pt x="437118" y="481571"/>
                    <a:pt x="390022" y="502208"/>
                    <a:pt x="342926" y="514908"/>
                  </a:cubicBezTo>
                  <a:cubicBezTo>
                    <a:pt x="295830" y="527608"/>
                    <a:pt x="206930" y="566237"/>
                    <a:pt x="168301" y="565708"/>
                  </a:cubicBezTo>
                  <a:cubicBezTo>
                    <a:pt x="129672" y="565179"/>
                    <a:pt x="127026" y="548246"/>
                    <a:pt x="111151" y="511733"/>
                  </a:cubicBezTo>
                  <a:cubicBezTo>
                    <a:pt x="95276" y="475221"/>
                    <a:pt x="76755" y="427596"/>
                    <a:pt x="73051" y="346633"/>
                  </a:cubicBezTo>
                  <a:cubicBezTo>
                    <a:pt x="69347" y="265671"/>
                    <a:pt x="93688" y="78345"/>
                    <a:pt x="88926" y="25958"/>
                  </a:cubicBezTo>
                  <a:cubicBezTo>
                    <a:pt x="84164" y="-26429"/>
                    <a:pt x="40243" y="10612"/>
                    <a:pt x="25426" y="4818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7" name="フリーフォーム: 図形 366">
              <a:extLst>
                <a:ext uri="{FF2B5EF4-FFF2-40B4-BE49-F238E27FC236}">
                  <a16:creationId xmlns:a16="http://schemas.microsoft.com/office/drawing/2014/main" id="{6A530CAA-C7A1-4FCF-928F-603DE25ED6E4}"/>
                </a:ext>
              </a:extLst>
            </p:cNvPr>
            <p:cNvSpPr/>
            <p:nvPr/>
          </p:nvSpPr>
          <p:spPr>
            <a:xfrm>
              <a:off x="1995872" y="6568710"/>
              <a:ext cx="568052" cy="172584"/>
            </a:xfrm>
            <a:custGeom>
              <a:avLst/>
              <a:gdLst>
                <a:gd name="connsiteX0" fmla="*/ 17078 w 568052"/>
                <a:gd name="connsiteY0" fmla="*/ 121015 h 172584"/>
                <a:gd name="connsiteX1" fmla="*/ 315528 w 568052"/>
                <a:gd name="connsiteY1" fmla="*/ 35290 h 172584"/>
                <a:gd name="connsiteX2" fmla="*/ 550478 w 568052"/>
                <a:gd name="connsiteY2" fmla="*/ 365 h 172584"/>
                <a:gd name="connsiteX3" fmla="*/ 521903 w 568052"/>
                <a:gd name="connsiteY3" fmla="*/ 54340 h 172584"/>
                <a:gd name="connsiteX4" fmla="*/ 290128 w 568052"/>
                <a:gd name="connsiteY4" fmla="*/ 101965 h 172584"/>
                <a:gd name="connsiteX5" fmla="*/ 64703 w 568052"/>
                <a:gd name="connsiteY5" fmla="*/ 171815 h 172584"/>
                <a:gd name="connsiteX6" fmla="*/ 17078 w 568052"/>
                <a:gd name="connsiteY6" fmla="*/ 121015 h 172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052" h="172584">
                  <a:moveTo>
                    <a:pt x="17078" y="121015"/>
                  </a:moveTo>
                  <a:cubicBezTo>
                    <a:pt x="58882" y="98261"/>
                    <a:pt x="226628" y="55398"/>
                    <a:pt x="315528" y="35290"/>
                  </a:cubicBezTo>
                  <a:cubicBezTo>
                    <a:pt x="404428" y="15182"/>
                    <a:pt x="516082" y="-2810"/>
                    <a:pt x="550478" y="365"/>
                  </a:cubicBezTo>
                  <a:cubicBezTo>
                    <a:pt x="584874" y="3540"/>
                    <a:pt x="565295" y="37407"/>
                    <a:pt x="521903" y="54340"/>
                  </a:cubicBezTo>
                  <a:cubicBezTo>
                    <a:pt x="478511" y="71273"/>
                    <a:pt x="366328" y="82386"/>
                    <a:pt x="290128" y="101965"/>
                  </a:cubicBezTo>
                  <a:cubicBezTo>
                    <a:pt x="213928" y="121544"/>
                    <a:pt x="111799" y="165465"/>
                    <a:pt x="64703" y="171815"/>
                  </a:cubicBezTo>
                  <a:cubicBezTo>
                    <a:pt x="17607" y="178165"/>
                    <a:pt x="-24726" y="143769"/>
                    <a:pt x="17078" y="12101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8" name="フリーフォーム: 図形 367">
              <a:extLst>
                <a:ext uri="{FF2B5EF4-FFF2-40B4-BE49-F238E27FC236}">
                  <a16:creationId xmlns:a16="http://schemas.microsoft.com/office/drawing/2014/main" id="{10289582-FCA7-4725-80F3-B550A12DBBCB}"/>
                </a:ext>
              </a:extLst>
            </p:cNvPr>
            <p:cNvSpPr/>
            <p:nvPr/>
          </p:nvSpPr>
          <p:spPr>
            <a:xfrm>
              <a:off x="1952222" y="6718292"/>
              <a:ext cx="738020" cy="214395"/>
            </a:xfrm>
            <a:custGeom>
              <a:avLst/>
              <a:gdLst>
                <a:gd name="connsiteX0" fmla="*/ 32153 w 738020"/>
                <a:gd name="connsiteY0" fmla="*/ 161933 h 214395"/>
                <a:gd name="connsiteX1" fmla="*/ 463953 w 738020"/>
                <a:gd name="connsiteY1" fmla="*/ 50808 h 214395"/>
                <a:gd name="connsiteX2" fmla="*/ 717953 w 738020"/>
                <a:gd name="connsiteY2" fmla="*/ 8 h 214395"/>
                <a:gd name="connsiteX3" fmla="*/ 683028 w 738020"/>
                <a:gd name="connsiteY3" fmla="*/ 53983 h 214395"/>
                <a:gd name="connsiteX4" fmla="*/ 375053 w 738020"/>
                <a:gd name="connsiteY4" fmla="*/ 136533 h 214395"/>
                <a:gd name="connsiteX5" fmla="*/ 70253 w 738020"/>
                <a:gd name="connsiteY5" fmla="*/ 212733 h 214395"/>
                <a:gd name="connsiteX6" fmla="*/ 32153 w 738020"/>
                <a:gd name="connsiteY6" fmla="*/ 161933 h 214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8020" h="214395">
                  <a:moveTo>
                    <a:pt x="32153" y="161933"/>
                  </a:moveTo>
                  <a:cubicBezTo>
                    <a:pt x="97770" y="134946"/>
                    <a:pt x="349653" y="77796"/>
                    <a:pt x="463953" y="50808"/>
                  </a:cubicBezTo>
                  <a:cubicBezTo>
                    <a:pt x="578253" y="23820"/>
                    <a:pt x="681441" y="-521"/>
                    <a:pt x="717953" y="8"/>
                  </a:cubicBezTo>
                  <a:cubicBezTo>
                    <a:pt x="754465" y="537"/>
                    <a:pt x="740178" y="31229"/>
                    <a:pt x="683028" y="53983"/>
                  </a:cubicBezTo>
                  <a:cubicBezTo>
                    <a:pt x="625878" y="76737"/>
                    <a:pt x="375053" y="136533"/>
                    <a:pt x="375053" y="136533"/>
                  </a:cubicBezTo>
                  <a:cubicBezTo>
                    <a:pt x="272924" y="162991"/>
                    <a:pt x="127932" y="203208"/>
                    <a:pt x="70253" y="212733"/>
                  </a:cubicBezTo>
                  <a:cubicBezTo>
                    <a:pt x="12574" y="222258"/>
                    <a:pt x="-33464" y="188920"/>
                    <a:pt x="32153" y="1619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69" name="グループ化 368">
            <a:extLst>
              <a:ext uri="{FF2B5EF4-FFF2-40B4-BE49-F238E27FC236}">
                <a16:creationId xmlns:a16="http://schemas.microsoft.com/office/drawing/2014/main" id="{68043CF1-FB98-4441-9453-F1F7F98AE0E6}"/>
              </a:ext>
            </a:extLst>
          </p:cNvPr>
          <p:cNvGrpSpPr/>
          <p:nvPr/>
        </p:nvGrpSpPr>
        <p:grpSpPr>
          <a:xfrm>
            <a:off x="1392457" y="4249059"/>
            <a:ext cx="1034428" cy="1064871"/>
            <a:chOff x="2933390" y="6035525"/>
            <a:chExt cx="1034428" cy="1064871"/>
          </a:xfrm>
        </p:grpSpPr>
        <p:sp>
          <p:nvSpPr>
            <p:cNvPr id="370" name="フリーフォーム: 図形 369">
              <a:extLst>
                <a:ext uri="{FF2B5EF4-FFF2-40B4-BE49-F238E27FC236}">
                  <a16:creationId xmlns:a16="http://schemas.microsoft.com/office/drawing/2014/main" id="{5C746F5F-1A6F-49B7-9854-2719DBD0C127}"/>
                </a:ext>
              </a:extLst>
            </p:cNvPr>
            <p:cNvSpPr/>
            <p:nvPr/>
          </p:nvSpPr>
          <p:spPr>
            <a:xfrm>
              <a:off x="2933390" y="6132903"/>
              <a:ext cx="121547" cy="496404"/>
            </a:xfrm>
            <a:custGeom>
              <a:avLst/>
              <a:gdLst>
                <a:gd name="connsiteX0" fmla="*/ 13010 w 121547"/>
                <a:gd name="connsiteY0" fmla="*/ 1197 h 496404"/>
                <a:gd name="connsiteX1" fmla="*/ 310 w 121547"/>
                <a:gd name="connsiteY1" fmla="*/ 112322 h 496404"/>
                <a:gd name="connsiteX2" fmla="*/ 19360 w 121547"/>
                <a:gd name="connsiteY2" fmla="*/ 356797 h 496404"/>
                <a:gd name="connsiteX3" fmla="*/ 114610 w 121547"/>
                <a:gd name="connsiteY3" fmla="*/ 493322 h 496404"/>
                <a:gd name="connsiteX4" fmla="*/ 111435 w 121547"/>
                <a:gd name="connsiteY4" fmla="*/ 445697 h 496404"/>
                <a:gd name="connsiteX5" fmla="*/ 89210 w 121547"/>
                <a:gd name="connsiteY5" fmla="*/ 372672 h 496404"/>
                <a:gd name="connsiteX6" fmla="*/ 76510 w 121547"/>
                <a:gd name="connsiteY6" fmla="*/ 144072 h 496404"/>
                <a:gd name="connsiteX7" fmla="*/ 76510 w 121547"/>
                <a:gd name="connsiteY7" fmla="*/ 58347 h 496404"/>
                <a:gd name="connsiteX8" fmla="*/ 13010 w 121547"/>
                <a:gd name="connsiteY8" fmla="*/ 1197 h 496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1547" h="496404">
                  <a:moveTo>
                    <a:pt x="13010" y="1197"/>
                  </a:moveTo>
                  <a:cubicBezTo>
                    <a:pt x="310" y="10193"/>
                    <a:pt x="-748" y="53055"/>
                    <a:pt x="310" y="112322"/>
                  </a:cubicBezTo>
                  <a:cubicBezTo>
                    <a:pt x="1368" y="171589"/>
                    <a:pt x="310" y="293297"/>
                    <a:pt x="19360" y="356797"/>
                  </a:cubicBezTo>
                  <a:cubicBezTo>
                    <a:pt x="38410" y="420297"/>
                    <a:pt x="99264" y="478505"/>
                    <a:pt x="114610" y="493322"/>
                  </a:cubicBezTo>
                  <a:cubicBezTo>
                    <a:pt x="129956" y="508139"/>
                    <a:pt x="115668" y="465805"/>
                    <a:pt x="111435" y="445697"/>
                  </a:cubicBezTo>
                  <a:cubicBezTo>
                    <a:pt x="107202" y="425589"/>
                    <a:pt x="95031" y="422943"/>
                    <a:pt x="89210" y="372672"/>
                  </a:cubicBezTo>
                  <a:cubicBezTo>
                    <a:pt x="83389" y="322401"/>
                    <a:pt x="78627" y="196459"/>
                    <a:pt x="76510" y="144072"/>
                  </a:cubicBezTo>
                  <a:cubicBezTo>
                    <a:pt x="74393" y="91685"/>
                    <a:pt x="82860" y="80572"/>
                    <a:pt x="76510" y="58347"/>
                  </a:cubicBezTo>
                  <a:cubicBezTo>
                    <a:pt x="70160" y="36122"/>
                    <a:pt x="25710" y="-7799"/>
                    <a:pt x="13010" y="119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1" name="フリーフォーム: 図形 370">
              <a:extLst>
                <a:ext uri="{FF2B5EF4-FFF2-40B4-BE49-F238E27FC236}">
                  <a16:creationId xmlns:a16="http://schemas.microsoft.com/office/drawing/2014/main" id="{ECE7A03F-0A90-43C8-802E-9C6A1B5A1F66}"/>
                </a:ext>
              </a:extLst>
            </p:cNvPr>
            <p:cNvSpPr/>
            <p:nvPr/>
          </p:nvSpPr>
          <p:spPr>
            <a:xfrm>
              <a:off x="2939728" y="6076457"/>
              <a:ext cx="489094" cy="430397"/>
            </a:xfrm>
            <a:custGeom>
              <a:avLst/>
              <a:gdLst>
                <a:gd name="connsiteX0" fmla="*/ 9847 w 489094"/>
                <a:gd name="connsiteY0" fmla="*/ 76693 h 430397"/>
                <a:gd name="connsiteX1" fmla="*/ 209872 w 489094"/>
                <a:gd name="connsiteY1" fmla="*/ 22718 h 430397"/>
                <a:gd name="connsiteX2" fmla="*/ 374972 w 489094"/>
                <a:gd name="connsiteY2" fmla="*/ 493 h 430397"/>
                <a:gd name="connsiteX3" fmla="*/ 457522 w 489094"/>
                <a:gd name="connsiteY3" fmla="*/ 41768 h 430397"/>
                <a:gd name="connsiteX4" fmla="*/ 470222 w 489094"/>
                <a:gd name="connsiteY4" fmla="*/ 178293 h 430397"/>
                <a:gd name="connsiteX5" fmla="*/ 473397 w 489094"/>
                <a:gd name="connsiteY5" fmla="*/ 371968 h 430397"/>
                <a:gd name="connsiteX6" fmla="*/ 486097 w 489094"/>
                <a:gd name="connsiteY6" fmla="*/ 429118 h 430397"/>
                <a:gd name="connsiteX7" fmla="*/ 409897 w 489094"/>
                <a:gd name="connsiteY7" fmla="*/ 403718 h 430397"/>
                <a:gd name="connsiteX8" fmla="*/ 413072 w 489094"/>
                <a:gd name="connsiteY8" fmla="*/ 314818 h 430397"/>
                <a:gd name="connsiteX9" fmla="*/ 400372 w 489094"/>
                <a:gd name="connsiteY9" fmla="*/ 86218 h 430397"/>
                <a:gd name="connsiteX10" fmla="*/ 355922 w 489094"/>
                <a:gd name="connsiteY10" fmla="*/ 76693 h 430397"/>
                <a:gd name="connsiteX11" fmla="*/ 136847 w 489094"/>
                <a:gd name="connsiteY11" fmla="*/ 108443 h 430397"/>
                <a:gd name="connsiteX12" fmla="*/ 41597 w 489094"/>
                <a:gd name="connsiteY12" fmla="*/ 133843 h 430397"/>
                <a:gd name="connsiteX13" fmla="*/ 9847 w 489094"/>
                <a:gd name="connsiteY13" fmla="*/ 76693 h 430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9094" h="430397">
                  <a:moveTo>
                    <a:pt x="9847" y="76693"/>
                  </a:moveTo>
                  <a:cubicBezTo>
                    <a:pt x="37893" y="58172"/>
                    <a:pt x="149018" y="35418"/>
                    <a:pt x="209872" y="22718"/>
                  </a:cubicBezTo>
                  <a:cubicBezTo>
                    <a:pt x="270726" y="10018"/>
                    <a:pt x="333697" y="-2682"/>
                    <a:pt x="374972" y="493"/>
                  </a:cubicBezTo>
                  <a:cubicBezTo>
                    <a:pt x="416247" y="3668"/>
                    <a:pt x="441647" y="12135"/>
                    <a:pt x="457522" y="41768"/>
                  </a:cubicBezTo>
                  <a:cubicBezTo>
                    <a:pt x="473397" y="71401"/>
                    <a:pt x="467576" y="123260"/>
                    <a:pt x="470222" y="178293"/>
                  </a:cubicBezTo>
                  <a:cubicBezTo>
                    <a:pt x="472868" y="233326"/>
                    <a:pt x="470751" y="330164"/>
                    <a:pt x="473397" y="371968"/>
                  </a:cubicBezTo>
                  <a:cubicBezTo>
                    <a:pt x="476043" y="413772"/>
                    <a:pt x="496680" y="423826"/>
                    <a:pt x="486097" y="429118"/>
                  </a:cubicBezTo>
                  <a:cubicBezTo>
                    <a:pt x="475514" y="434410"/>
                    <a:pt x="422068" y="422768"/>
                    <a:pt x="409897" y="403718"/>
                  </a:cubicBezTo>
                  <a:cubicBezTo>
                    <a:pt x="397726" y="384668"/>
                    <a:pt x="414659" y="367735"/>
                    <a:pt x="413072" y="314818"/>
                  </a:cubicBezTo>
                  <a:cubicBezTo>
                    <a:pt x="411485" y="261901"/>
                    <a:pt x="409897" y="125906"/>
                    <a:pt x="400372" y="86218"/>
                  </a:cubicBezTo>
                  <a:cubicBezTo>
                    <a:pt x="390847" y="46530"/>
                    <a:pt x="399843" y="72989"/>
                    <a:pt x="355922" y="76693"/>
                  </a:cubicBezTo>
                  <a:cubicBezTo>
                    <a:pt x="312001" y="80397"/>
                    <a:pt x="189234" y="98918"/>
                    <a:pt x="136847" y="108443"/>
                  </a:cubicBezTo>
                  <a:cubicBezTo>
                    <a:pt x="84460" y="117968"/>
                    <a:pt x="62764" y="133843"/>
                    <a:pt x="41597" y="133843"/>
                  </a:cubicBezTo>
                  <a:cubicBezTo>
                    <a:pt x="20430" y="133843"/>
                    <a:pt x="-18199" y="95214"/>
                    <a:pt x="9847" y="7669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2" name="フリーフォーム: 図形 371">
              <a:extLst>
                <a:ext uri="{FF2B5EF4-FFF2-40B4-BE49-F238E27FC236}">
                  <a16:creationId xmlns:a16="http://schemas.microsoft.com/office/drawing/2014/main" id="{F27EEB71-EE52-42B1-972A-25ED33834017}"/>
                </a:ext>
              </a:extLst>
            </p:cNvPr>
            <p:cNvSpPr/>
            <p:nvPr/>
          </p:nvSpPr>
          <p:spPr>
            <a:xfrm>
              <a:off x="2945774" y="6287095"/>
              <a:ext cx="387095" cy="161424"/>
            </a:xfrm>
            <a:custGeom>
              <a:avLst/>
              <a:gdLst>
                <a:gd name="connsiteX0" fmla="*/ 51426 w 387095"/>
                <a:gd name="connsiteY0" fmla="*/ 85130 h 161424"/>
                <a:gd name="connsiteX1" fmla="*/ 267326 w 387095"/>
                <a:gd name="connsiteY1" fmla="*/ 8930 h 161424"/>
                <a:gd name="connsiteX2" fmla="*/ 375276 w 387095"/>
                <a:gd name="connsiteY2" fmla="*/ 5755 h 161424"/>
                <a:gd name="connsiteX3" fmla="*/ 368926 w 387095"/>
                <a:gd name="connsiteY3" fmla="*/ 47030 h 161424"/>
                <a:gd name="connsiteX4" fmla="*/ 238751 w 387095"/>
                <a:gd name="connsiteY4" fmla="*/ 88305 h 161424"/>
                <a:gd name="connsiteX5" fmla="*/ 16501 w 387095"/>
                <a:gd name="connsiteY5" fmla="*/ 161330 h 161424"/>
                <a:gd name="connsiteX6" fmla="*/ 51426 w 387095"/>
                <a:gd name="connsiteY6" fmla="*/ 85130 h 161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7095" h="161424">
                  <a:moveTo>
                    <a:pt x="51426" y="85130"/>
                  </a:moveTo>
                  <a:cubicBezTo>
                    <a:pt x="93230" y="59730"/>
                    <a:pt x="213351" y="22159"/>
                    <a:pt x="267326" y="8930"/>
                  </a:cubicBezTo>
                  <a:cubicBezTo>
                    <a:pt x="321301" y="-4299"/>
                    <a:pt x="358343" y="-595"/>
                    <a:pt x="375276" y="5755"/>
                  </a:cubicBezTo>
                  <a:cubicBezTo>
                    <a:pt x="392209" y="12105"/>
                    <a:pt x="391680" y="33272"/>
                    <a:pt x="368926" y="47030"/>
                  </a:cubicBezTo>
                  <a:cubicBezTo>
                    <a:pt x="346172" y="60788"/>
                    <a:pt x="238751" y="88305"/>
                    <a:pt x="238751" y="88305"/>
                  </a:cubicBezTo>
                  <a:cubicBezTo>
                    <a:pt x="180014" y="107355"/>
                    <a:pt x="53013" y="158684"/>
                    <a:pt x="16501" y="161330"/>
                  </a:cubicBezTo>
                  <a:cubicBezTo>
                    <a:pt x="-20011" y="163976"/>
                    <a:pt x="9622" y="110530"/>
                    <a:pt x="51426" y="8513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3" name="フリーフォーム: 図形 372">
              <a:extLst>
                <a:ext uri="{FF2B5EF4-FFF2-40B4-BE49-F238E27FC236}">
                  <a16:creationId xmlns:a16="http://schemas.microsoft.com/office/drawing/2014/main" id="{1A50854A-4AB7-4AF1-8BCB-0DFD328C371C}"/>
                </a:ext>
              </a:extLst>
            </p:cNvPr>
            <p:cNvSpPr/>
            <p:nvPr/>
          </p:nvSpPr>
          <p:spPr>
            <a:xfrm>
              <a:off x="2990198" y="6486047"/>
              <a:ext cx="423279" cy="137394"/>
            </a:xfrm>
            <a:custGeom>
              <a:avLst/>
              <a:gdLst>
                <a:gd name="connsiteX0" fmla="*/ 38752 w 423279"/>
                <a:gd name="connsiteY0" fmla="*/ 73503 h 137394"/>
                <a:gd name="connsiteX1" fmla="*/ 248302 w 423279"/>
                <a:gd name="connsiteY1" fmla="*/ 22703 h 137394"/>
                <a:gd name="connsiteX2" fmla="*/ 378477 w 423279"/>
                <a:gd name="connsiteY2" fmla="*/ 478 h 137394"/>
                <a:gd name="connsiteX3" fmla="*/ 422927 w 423279"/>
                <a:gd name="connsiteY3" fmla="*/ 41753 h 137394"/>
                <a:gd name="connsiteX4" fmla="*/ 359427 w 423279"/>
                <a:gd name="connsiteY4" fmla="*/ 76678 h 137394"/>
                <a:gd name="connsiteX5" fmla="*/ 32402 w 423279"/>
                <a:gd name="connsiteY5" fmla="*/ 137003 h 137394"/>
                <a:gd name="connsiteX6" fmla="*/ 38752 w 423279"/>
                <a:gd name="connsiteY6" fmla="*/ 73503 h 137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3279" h="137394">
                  <a:moveTo>
                    <a:pt x="38752" y="73503"/>
                  </a:moveTo>
                  <a:cubicBezTo>
                    <a:pt x="74735" y="54453"/>
                    <a:pt x="191681" y="34874"/>
                    <a:pt x="248302" y="22703"/>
                  </a:cubicBezTo>
                  <a:cubicBezTo>
                    <a:pt x="304923" y="10532"/>
                    <a:pt x="349373" y="-2697"/>
                    <a:pt x="378477" y="478"/>
                  </a:cubicBezTo>
                  <a:cubicBezTo>
                    <a:pt x="407581" y="3653"/>
                    <a:pt x="426102" y="29053"/>
                    <a:pt x="422927" y="41753"/>
                  </a:cubicBezTo>
                  <a:cubicBezTo>
                    <a:pt x="419752" y="54453"/>
                    <a:pt x="424514" y="60803"/>
                    <a:pt x="359427" y="76678"/>
                  </a:cubicBezTo>
                  <a:cubicBezTo>
                    <a:pt x="294340" y="92553"/>
                    <a:pt x="88494" y="131711"/>
                    <a:pt x="32402" y="137003"/>
                  </a:cubicBezTo>
                  <a:cubicBezTo>
                    <a:pt x="-23690" y="142295"/>
                    <a:pt x="2769" y="92553"/>
                    <a:pt x="38752" y="7350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4" name="フリーフォーム: 図形 373">
              <a:extLst>
                <a:ext uri="{FF2B5EF4-FFF2-40B4-BE49-F238E27FC236}">
                  <a16:creationId xmlns:a16="http://schemas.microsoft.com/office/drawing/2014/main" id="{3D1CF58C-0976-426D-BE66-5798078787AE}"/>
                </a:ext>
              </a:extLst>
            </p:cNvPr>
            <p:cNvSpPr/>
            <p:nvPr/>
          </p:nvSpPr>
          <p:spPr>
            <a:xfrm>
              <a:off x="3133024" y="6093483"/>
              <a:ext cx="124620" cy="860168"/>
            </a:xfrm>
            <a:custGeom>
              <a:avLst/>
              <a:gdLst>
                <a:gd name="connsiteX0" fmla="*/ 3876 w 124620"/>
                <a:gd name="connsiteY0" fmla="*/ 56492 h 860168"/>
                <a:gd name="connsiteX1" fmla="*/ 13401 w 124620"/>
                <a:gd name="connsiteY1" fmla="*/ 466067 h 860168"/>
                <a:gd name="connsiteX2" fmla="*/ 41976 w 124620"/>
                <a:gd name="connsiteY2" fmla="*/ 764517 h 860168"/>
                <a:gd name="connsiteX3" fmla="*/ 51501 w 124620"/>
                <a:gd name="connsiteY3" fmla="*/ 850242 h 860168"/>
                <a:gd name="connsiteX4" fmla="*/ 105476 w 124620"/>
                <a:gd name="connsiteY4" fmla="*/ 853417 h 860168"/>
                <a:gd name="connsiteX5" fmla="*/ 124526 w 124620"/>
                <a:gd name="connsiteY5" fmla="*/ 805792 h 860168"/>
                <a:gd name="connsiteX6" fmla="*/ 99126 w 124620"/>
                <a:gd name="connsiteY6" fmla="*/ 707367 h 860168"/>
                <a:gd name="connsiteX7" fmla="*/ 80076 w 124620"/>
                <a:gd name="connsiteY7" fmla="*/ 320017 h 860168"/>
                <a:gd name="connsiteX8" fmla="*/ 76901 w 124620"/>
                <a:gd name="connsiteY8" fmla="*/ 34267 h 860168"/>
                <a:gd name="connsiteX9" fmla="*/ 3876 w 124620"/>
                <a:gd name="connsiteY9" fmla="*/ 56492 h 860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4620" h="860168">
                  <a:moveTo>
                    <a:pt x="3876" y="56492"/>
                  </a:moveTo>
                  <a:cubicBezTo>
                    <a:pt x="-6707" y="128459"/>
                    <a:pt x="7051" y="348063"/>
                    <a:pt x="13401" y="466067"/>
                  </a:cubicBezTo>
                  <a:cubicBezTo>
                    <a:pt x="19751" y="584071"/>
                    <a:pt x="35626" y="700488"/>
                    <a:pt x="41976" y="764517"/>
                  </a:cubicBezTo>
                  <a:cubicBezTo>
                    <a:pt x="48326" y="828546"/>
                    <a:pt x="40918" y="835425"/>
                    <a:pt x="51501" y="850242"/>
                  </a:cubicBezTo>
                  <a:cubicBezTo>
                    <a:pt x="62084" y="865059"/>
                    <a:pt x="93305" y="860825"/>
                    <a:pt x="105476" y="853417"/>
                  </a:cubicBezTo>
                  <a:cubicBezTo>
                    <a:pt x="117647" y="846009"/>
                    <a:pt x="125584" y="830134"/>
                    <a:pt x="124526" y="805792"/>
                  </a:cubicBezTo>
                  <a:cubicBezTo>
                    <a:pt x="123468" y="781450"/>
                    <a:pt x="106534" y="788329"/>
                    <a:pt x="99126" y="707367"/>
                  </a:cubicBezTo>
                  <a:cubicBezTo>
                    <a:pt x="91718" y="626405"/>
                    <a:pt x="83780" y="432200"/>
                    <a:pt x="80076" y="320017"/>
                  </a:cubicBezTo>
                  <a:cubicBezTo>
                    <a:pt x="76372" y="207834"/>
                    <a:pt x="86955" y="82421"/>
                    <a:pt x="76901" y="34267"/>
                  </a:cubicBezTo>
                  <a:cubicBezTo>
                    <a:pt x="66847" y="-13887"/>
                    <a:pt x="14459" y="-15475"/>
                    <a:pt x="3876" y="5649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5" name="フリーフォーム: 図形 374">
              <a:extLst>
                <a:ext uri="{FF2B5EF4-FFF2-40B4-BE49-F238E27FC236}">
                  <a16:creationId xmlns:a16="http://schemas.microsoft.com/office/drawing/2014/main" id="{0334F41A-E500-4834-983B-5C43B2667004}"/>
                </a:ext>
              </a:extLst>
            </p:cNvPr>
            <p:cNvSpPr/>
            <p:nvPr/>
          </p:nvSpPr>
          <p:spPr>
            <a:xfrm>
              <a:off x="2949902" y="6680195"/>
              <a:ext cx="466027" cy="150783"/>
            </a:xfrm>
            <a:custGeom>
              <a:avLst/>
              <a:gdLst>
                <a:gd name="connsiteX0" fmla="*/ 53648 w 466027"/>
                <a:gd name="connsiteY0" fmla="*/ 85730 h 150783"/>
                <a:gd name="connsiteX1" fmla="*/ 352098 w 466027"/>
                <a:gd name="connsiteY1" fmla="*/ 9530 h 150783"/>
                <a:gd name="connsiteX2" fmla="*/ 463223 w 466027"/>
                <a:gd name="connsiteY2" fmla="*/ 6355 h 150783"/>
                <a:gd name="connsiteX3" fmla="*/ 396548 w 466027"/>
                <a:gd name="connsiteY3" fmla="*/ 57155 h 150783"/>
                <a:gd name="connsiteX4" fmla="*/ 34598 w 466027"/>
                <a:gd name="connsiteY4" fmla="*/ 149230 h 150783"/>
                <a:gd name="connsiteX5" fmla="*/ 53648 w 466027"/>
                <a:gd name="connsiteY5" fmla="*/ 85730 h 150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027" h="150783">
                  <a:moveTo>
                    <a:pt x="53648" y="85730"/>
                  </a:moveTo>
                  <a:cubicBezTo>
                    <a:pt x="106565" y="62447"/>
                    <a:pt x="283836" y="22759"/>
                    <a:pt x="352098" y="9530"/>
                  </a:cubicBezTo>
                  <a:cubicBezTo>
                    <a:pt x="420360" y="-3699"/>
                    <a:pt x="455815" y="-1583"/>
                    <a:pt x="463223" y="6355"/>
                  </a:cubicBezTo>
                  <a:cubicBezTo>
                    <a:pt x="470631" y="14292"/>
                    <a:pt x="467985" y="33343"/>
                    <a:pt x="396548" y="57155"/>
                  </a:cubicBezTo>
                  <a:cubicBezTo>
                    <a:pt x="325111" y="80967"/>
                    <a:pt x="94923" y="138118"/>
                    <a:pt x="34598" y="149230"/>
                  </a:cubicBezTo>
                  <a:cubicBezTo>
                    <a:pt x="-25727" y="160342"/>
                    <a:pt x="731" y="109013"/>
                    <a:pt x="53648" y="8573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6" name="フリーフォーム: 図形 375">
              <a:extLst>
                <a:ext uri="{FF2B5EF4-FFF2-40B4-BE49-F238E27FC236}">
                  <a16:creationId xmlns:a16="http://schemas.microsoft.com/office/drawing/2014/main" id="{6E58E442-FB14-4B9A-838E-E6CFB7E70EE6}"/>
                </a:ext>
              </a:extLst>
            </p:cNvPr>
            <p:cNvSpPr/>
            <p:nvPr/>
          </p:nvSpPr>
          <p:spPr>
            <a:xfrm>
              <a:off x="2954173" y="6833344"/>
              <a:ext cx="505871" cy="236381"/>
            </a:xfrm>
            <a:custGeom>
              <a:avLst/>
              <a:gdLst>
                <a:gd name="connsiteX0" fmla="*/ 36677 w 505871"/>
                <a:gd name="connsiteY0" fmla="*/ 177056 h 236381"/>
                <a:gd name="connsiteX1" fmla="*/ 268452 w 505871"/>
                <a:gd name="connsiteY1" fmla="*/ 91331 h 236381"/>
                <a:gd name="connsiteX2" fmla="*/ 468477 w 505871"/>
                <a:gd name="connsiteY2" fmla="*/ 2431 h 236381"/>
                <a:gd name="connsiteX3" fmla="*/ 497052 w 505871"/>
                <a:gd name="connsiteY3" fmla="*/ 34181 h 236381"/>
                <a:gd name="connsiteX4" fmla="*/ 363702 w 505871"/>
                <a:gd name="connsiteY4" fmla="*/ 129431 h 236381"/>
                <a:gd name="connsiteX5" fmla="*/ 36677 w 505871"/>
                <a:gd name="connsiteY5" fmla="*/ 234206 h 236381"/>
                <a:gd name="connsiteX6" fmla="*/ 36677 w 505871"/>
                <a:gd name="connsiteY6" fmla="*/ 177056 h 236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5871" h="236381">
                  <a:moveTo>
                    <a:pt x="36677" y="177056"/>
                  </a:moveTo>
                  <a:cubicBezTo>
                    <a:pt x="75306" y="153243"/>
                    <a:pt x="196485" y="120435"/>
                    <a:pt x="268452" y="91331"/>
                  </a:cubicBezTo>
                  <a:cubicBezTo>
                    <a:pt x="340419" y="62227"/>
                    <a:pt x="430377" y="11956"/>
                    <a:pt x="468477" y="2431"/>
                  </a:cubicBezTo>
                  <a:cubicBezTo>
                    <a:pt x="506577" y="-7094"/>
                    <a:pt x="514514" y="13014"/>
                    <a:pt x="497052" y="34181"/>
                  </a:cubicBezTo>
                  <a:cubicBezTo>
                    <a:pt x="479590" y="55348"/>
                    <a:pt x="440431" y="96094"/>
                    <a:pt x="363702" y="129431"/>
                  </a:cubicBezTo>
                  <a:cubicBezTo>
                    <a:pt x="286973" y="162768"/>
                    <a:pt x="94885" y="221506"/>
                    <a:pt x="36677" y="234206"/>
                  </a:cubicBezTo>
                  <a:cubicBezTo>
                    <a:pt x="-21531" y="246906"/>
                    <a:pt x="-1952" y="200869"/>
                    <a:pt x="36677" y="1770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7" name="フリーフォーム: 図形 376">
              <a:extLst>
                <a:ext uri="{FF2B5EF4-FFF2-40B4-BE49-F238E27FC236}">
                  <a16:creationId xmlns:a16="http://schemas.microsoft.com/office/drawing/2014/main" id="{63071AB0-3646-4EA8-87F8-9FD46E9435FD}"/>
                </a:ext>
              </a:extLst>
            </p:cNvPr>
            <p:cNvSpPr/>
            <p:nvPr/>
          </p:nvSpPr>
          <p:spPr>
            <a:xfrm>
              <a:off x="3441972" y="6035525"/>
              <a:ext cx="465698" cy="336285"/>
            </a:xfrm>
            <a:custGeom>
              <a:avLst/>
              <a:gdLst>
                <a:gd name="connsiteX0" fmla="*/ 53703 w 465698"/>
                <a:gd name="connsiteY0" fmla="*/ 73175 h 336285"/>
                <a:gd name="connsiteX1" fmla="*/ 358503 w 465698"/>
                <a:gd name="connsiteY1" fmla="*/ 3325 h 336285"/>
                <a:gd name="connsiteX2" fmla="*/ 437878 w 465698"/>
                <a:gd name="connsiteY2" fmla="*/ 19200 h 336285"/>
                <a:gd name="connsiteX3" fmla="*/ 453753 w 465698"/>
                <a:gd name="connsiteY3" fmla="*/ 89050 h 336285"/>
                <a:gd name="connsiteX4" fmla="*/ 269603 w 465698"/>
                <a:gd name="connsiteY4" fmla="*/ 324000 h 336285"/>
                <a:gd name="connsiteX5" fmla="*/ 234678 w 465698"/>
                <a:gd name="connsiteY5" fmla="*/ 295425 h 336285"/>
                <a:gd name="connsiteX6" fmla="*/ 285478 w 465698"/>
                <a:gd name="connsiteY6" fmla="*/ 228750 h 336285"/>
                <a:gd name="connsiteX7" fmla="*/ 383903 w 465698"/>
                <a:gd name="connsiteY7" fmla="*/ 82700 h 336285"/>
                <a:gd name="connsiteX8" fmla="*/ 199753 w 465698"/>
                <a:gd name="connsiteY8" fmla="*/ 95400 h 336285"/>
                <a:gd name="connsiteX9" fmla="*/ 15603 w 465698"/>
                <a:gd name="connsiteY9" fmla="*/ 133500 h 336285"/>
                <a:gd name="connsiteX10" fmla="*/ 53703 w 465698"/>
                <a:gd name="connsiteY10" fmla="*/ 73175 h 336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698" h="336285">
                  <a:moveTo>
                    <a:pt x="53703" y="73175"/>
                  </a:moveTo>
                  <a:cubicBezTo>
                    <a:pt x="110853" y="51479"/>
                    <a:pt x="294474" y="12321"/>
                    <a:pt x="358503" y="3325"/>
                  </a:cubicBezTo>
                  <a:cubicBezTo>
                    <a:pt x="422532" y="-5671"/>
                    <a:pt x="422003" y="4912"/>
                    <a:pt x="437878" y="19200"/>
                  </a:cubicBezTo>
                  <a:cubicBezTo>
                    <a:pt x="453753" y="33487"/>
                    <a:pt x="481799" y="38250"/>
                    <a:pt x="453753" y="89050"/>
                  </a:cubicBezTo>
                  <a:cubicBezTo>
                    <a:pt x="425707" y="139850"/>
                    <a:pt x="306115" y="289604"/>
                    <a:pt x="269603" y="324000"/>
                  </a:cubicBezTo>
                  <a:cubicBezTo>
                    <a:pt x="233091" y="358396"/>
                    <a:pt x="232032" y="311300"/>
                    <a:pt x="234678" y="295425"/>
                  </a:cubicBezTo>
                  <a:cubicBezTo>
                    <a:pt x="237324" y="279550"/>
                    <a:pt x="260607" y="264204"/>
                    <a:pt x="285478" y="228750"/>
                  </a:cubicBezTo>
                  <a:cubicBezTo>
                    <a:pt x="310349" y="193296"/>
                    <a:pt x="398191" y="104925"/>
                    <a:pt x="383903" y="82700"/>
                  </a:cubicBezTo>
                  <a:cubicBezTo>
                    <a:pt x="369615" y="60475"/>
                    <a:pt x="261136" y="86933"/>
                    <a:pt x="199753" y="95400"/>
                  </a:cubicBezTo>
                  <a:cubicBezTo>
                    <a:pt x="138370" y="103867"/>
                    <a:pt x="44178" y="134029"/>
                    <a:pt x="15603" y="133500"/>
                  </a:cubicBezTo>
                  <a:cubicBezTo>
                    <a:pt x="-12972" y="132971"/>
                    <a:pt x="-3447" y="94871"/>
                    <a:pt x="53703" y="7317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8" name="フリーフォーム: 図形 377">
              <a:extLst>
                <a:ext uri="{FF2B5EF4-FFF2-40B4-BE49-F238E27FC236}">
                  <a16:creationId xmlns:a16="http://schemas.microsoft.com/office/drawing/2014/main" id="{C5F275CB-512D-451F-8B05-F074BFFD3011}"/>
                </a:ext>
              </a:extLst>
            </p:cNvPr>
            <p:cNvSpPr/>
            <p:nvPr/>
          </p:nvSpPr>
          <p:spPr>
            <a:xfrm>
              <a:off x="3520756" y="6221316"/>
              <a:ext cx="292586" cy="229192"/>
            </a:xfrm>
            <a:custGeom>
              <a:avLst/>
              <a:gdLst>
                <a:gd name="connsiteX0" fmla="*/ 70169 w 292586"/>
                <a:gd name="connsiteY0" fmla="*/ 11209 h 229192"/>
                <a:gd name="connsiteX1" fmla="*/ 213044 w 292586"/>
                <a:gd name="connsiteY1" fmla="*/ 131859 h 229192"/>
                <a:gd name="connsiteX2" fmla="*/ 292419 w 292586"/>
                <a:gd name="connsiteY2" fmla="*/ 214409 h 229192"/>
                <a:gd name="connsiteX3" fmla="*/ 228919 w 292586"/>
                <a:gd name="connsiteY3" fmla="*/ 220759 h 229192"/>
                <a:gd name="connsiteX4" fmla="*/ 70169 w 292586"/>
                <a:gd name="connsiteY4" fmla="*/ 125509 h 229192"/>
                <a:gd name="connsiteX5" fmla="*/ 319 w 292586"/>
                <a:gd name="connsiteY5" fmla="*/ 20734 h 229192"/>
                <a:gd name="connsiteX6" fmla="*/ 70169 w 292586"/>
                <a:gd name="connsiteY6" fmla="*/ 11209 h 229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2586" h="229192">
                  <a:moveTo>
                    <a:pt x="70169" y="11209"/>
                  </a:moveTo>
                  <a:cubicBezTo>
                    <a:pt x="105623" y="29730"/>
                    <a:pt x="176002" y="97992"/>
                    <a:pt x="213044" y="131859"/>
                  </a:cubicBezTo>
                  <a:cubicBezTo>
                    <a:pt x="250086" y="165726"/>
                    <a:pt x="289773" y="199592"/>
                    <a:pt x="292419" y="214409"/>
                  </a:cubicBezTo>
                  <a:cubicBezTo>
                    <a:pt x="295065" y="229226"/>
                    <a:pt x="265961" y="235576"/>
                    <a:pt x="228919" y="220759"/>
                  </a:cubicBezTo>
                  <a:cubicBezTo>
                    <a:pt x="191877" y="205942"/>
                    <a:pt x="108269" y="158846"/>
                    <a:pt x="70169" y="125509"/>
                  </a:cubicBezTo>
                  <a:cubicBezTo>
                    <a:pt x="32069" y="92172"/>
                    <a:pt x="4552" y="43488"/>
                    <a:pt x="319" y="20734"/>
                  </a:cubicBezTo>
                  <a:cubicBezTo>
                    <a:pt x="-3914" y="-2020"/>
                    <a:pt x="34715" y="-7312"/>
                    <a:pt x="70169" y="1120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9" name="フリーフォーム: 図形 378">
              <a:extLst>
                <a:ext uri="{FF2B5EF4-FFF2-40B4-BE49-F238E27FC236}">
                  <a16:creationId xmlns:a16="http://schemas.microsoft.com/office/drawing/2014/main" id="{5677E99E-CE8E-4504-83F2-E738DBBA37F5}"/>
                </a:ext>
              </a:extLst>
            </p:cNvPr>
            <p:cNvSpPr/>
            <p:nvPr/>
          </p:nvSpPr>
          <p:spPr>
            <a:xfrm>
              <a:off x="3440830" y="6455149"/>
              <a:ext cx="526988" cy="296780"/>
            </a:xfrm>
            <a:custGeom>
              <a:avLst/>
              <a:gdLst>
                <a:gd name="connsiteX0" fmla="*/ 35795 w 526988"/>
                <a:gd name="connsiteY0" fmla="*/ 69476 h 296780"/>
                <a:gd name="connsiteX1" fmla="*/ 400920 w 526988"/>
                <a:gd name="connsiteY1" fmla="*/ 5976 h 296780"/>
                <a:gd name="connsiteX2" fmla="*/ 483470 w 526988"/>
                <a:gd name="connsiteY2" fmla="*/ 9151 h 296780"/>
                <a:gd name="connsiteX3" fmla="*/ 524745 w 526988"/>
                <a:gd name="connsiteY3" fmla="*/ 63126 h 296780"/>
                <a:gd name="connsiteX4" fmla="*/ 508870 w 526988"/>
                <a:gd name="connsiteY4" fmla="*/ 161551 h 296780"/>
                <a:gd name="connsiteX5" fmla="*/ 404095 w 526988"/>
                <a:gd name="connsiteY5" fmla="*/ 294901 h 296780"/>
                <a:gd name="connsiteX6" fmla="*/ 407270 w 526988"/>
                <a:gd name="connsiteY6" fmla="*/ 228226 h 296780"/>
                <a:gd name="connsiteX7" fmla="*/ 454895 w 526988"/>
                <a:gd name="connsiteY7" fmla="*/ 69476 h 296780"/>
                <a:gd name="connsiteX8" fmla="*/ 305670 w 526988"/>
                <a:gd name="connsiteY8" fmla="*/ 79001 h 296780"/>
                <a:gd name="connsiteX9" fmla="*/ 131045 w 526988"/>
                <a:gd name="connsiteY9" fmla="*/ 120276 h 296780"/>
                <a:gd name="connsiteX10" fmla="*/ 26270 w 526988"/>
                <a:gd name="connsiteY10" fmla="*/ 129801 h 296780"/>
                <a:gd name="connsiteX11" fmla="*/ 35795 w 526988"/>
                <a:gd name="connsiteY11" fmla="*/ 69476 h 296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26988" h="296780">
                  <a:moveTo>
                    <a:pt x="35795" y="69476"/>
                  </a:moveTo>
                  <a:cubicBezTo>
                    <a:pt x="98237" y="48838"/>
                    <a:pt x="326308" y="16030"/>
                    <a:pt x="400920" y="5976"/>
                  </a:cubicBezTo>
                  <a:cubicBezTo>
                    <a:pt x="475533" y="-4078"/>
                    <a:pt x="462833" y="-374"/>
                    <a:pt x="483470" y="9151"/>
                  </a:cubicBezTo>
                  <a:cubicBezTo>
                    <a:pt x="504107" y="18676"/>
                    <a:pt x="520512" y="37726"/>
                    <a:pt x="524745" y="63126"/>
                  </a:cubicBezTo>
                  <a:cubicBezTo>
                    <a:pt x="528978" y="88526"/>
                    <a:pt x="528978" y="122922"/>
                    <a:pt x="508870" y="161551"/>
                  </a:cubicBezTo>
                  <a:cubicBezTo>
                    <a:pt x="488762" y="200180"/>
                    <a:pt x="421028" y="283789"/>
                    <a:pt x="404095" y="294901"/>
                  </a:cubicBezTo>
                  <a:cubicBezTo>
                    <a:pt x="387162" y="306013"/>
                    <a:pt x="398803" y="265797"/>
                    <a:pt x="407270" y="228226"/>
                  </a:cubicBezTo>
                  <a:cubicBezTo>
                    <a:pt x="415737" y="190655"/>
                    <a:pt x="471828" y="94347"/>
                    <a:pt x="454895" y="69476"/>
                  </a:cubicBezTo>
                  <a:cubicBezTo>
                    <a:pt x="437962" y="44605"/>
                    <a:pt x="359645" y="70534"/>
                    <a:pt x="305670" y="79001"/>
                  </a:cubicBezTo>
                  <a:cubicBezTo>
                    <a:pt x="251695" y="87468"/>
                    <a:pt x="177612" y="111809"/>
                    <a:pt x="131045" y="120276"/>
                  </a:cubicBezTo>
                  <a:cubicBezTo>
                    <a:pt x="84478" y="128743"/>
                    <a:pt x="44791" y="136151"/>
                    <a:pt x="26270" y="129801"/>
                  </a:cubicBezTo>
                  <a:cubicBezTo>
                    <a:pt x="7749" y="123451"/>
                    <a:pt x="-26647" y="90114"/>
                    <a:pt x="35795" y="694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0" name="フリーフォーム: 図形 379">
              <a:extLst>
                <a:ext uri="{FF2B5EF4-FFF2-40B4-BE49-F238E27FC236}">
                  <a16:creationId xmlns:a16="http://schemas.microsoft.com/office/drawing/2014/main" id="{79D10428-DB31-41F6-A7AA-AFBCB02EB3F4}"/>
                </a:ext>
              </a:extLst>
            </p:cNvPr>
            <p:cNvSpPr/>
            <p:nvPr/>
          </p:nvSpPr>
          <p:spPr>
            <a:xfrm>
              <a:off x="3644610" y="6483063"/>
              <a:ext cx="120955" cy="617333"/>
            </a:xfrm>
            <a:custGeom>
              <a:avLst/>
              <a:gdLst>
                <a:gd name="connsiteX0" fmla="*/ 92365 w 120955"/>
                <a:gd name="connsiteY0" fmla="*/ 25687 h 617333"/>
                <a:gd name="connsiteX1" fmla="*/ 120940 w 120955"/>
                <a:gd name="connsiteY1" fmla="*/ 289212 h 617333"/>
                <a:gd name="connsiteX2" fmla="*/ 95540 w 120955"/>
                <a:gd name="connsiteY2" fmla="*/ 578137 h 617333"/>
                <a:gd name="connsiteX3" fmla="*/ 44740 w 120955"/>
                <a:gd name="connsiteY3" fmla="*/ 609887 h 617333"/>
                <a:gd name="connsiteX4" fmla="*/ 35215 w 120955"/>
                <a:gd name="connsiteY4" fmla="*/ 533687 h 617333"/>
                <a:gd name="connsiteX5" fmla="*/ 35215 w 120955"/>
                <a:gd name="connsiteY5" fmla="*/ 247937 h 617333"/>
                <a:gd name="connsiteX6" fmla="*/ 290 w 120955"/>
                <a:gd name="connsiteY6" fmla="*/ 35212 h 617333"/>
                <a:gd name="connsiteX7" fmla="*/ 92365 w 120955"/>
                <a:gd name="connsiteY7" fmla="*/ 25687 h 61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0955" h="617333">
                  <a:moveTo>
                    <a:pt x="92365" y="25687"/>
                  </a:moveTo>
                  <a:cubicBezTo>
                    <a:pt x="112473" y="68020"/>
                    <a:pt x="120411" y="197137"/>
                    <a:pt x="120940" y="289212"/>
                  </a:cubicBezTo>
                  <a:cubicBezTo>
                    <a:pt x="121469" y="381287"/>
                    <a:pt x="108240" y="524691"/>
                    <a:pt x="95540" y="578137"/>
                  </a:cubicBezTo>
                  <a:cubicBezTo>
                    <a:pt x="82840" y="631583"/>
                    <a:pt x="54794" y="617295"/>
                    <a:pt x="44740" y="609887"/>
                  </a:cubicBezTo>
                  <a:cubicBezTo>
                    <a:pt x="34686" y="602479"/>
                    <a:pt x="36802" y="594012"/>
                    <a:pt x="35215" y="533687"/>
                  </a:cubicBezTo>
                  <a:cubicBezTo>
                    <a:pt x="33628" y="473362"/>
                    <a:pt x="41036" y="331016"/>
                    <a:pt x="35215" y="247937"/>
                  </a:cubicBezTo>
                  <a:cubicBezTo>
                    <a:pt x="29394" y="164858"/>
                    <a:pt x="-3414" y="72254"/>
                    <a:pt x="290" y="35212"/>
                  </a:cubicBezTo>
                  <a:cubicBezTo>
                    <a:pt x="3994" y="-1830"/>
                    <a:pt x="72257" y="-16646"/>
                    <a:pt x="92365" y="2568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81" name="グループ化 380">
            <a:extLst>
              <a:ext uri="{FF2B5EF4-FFF2-40B4-BE49-F238E27FC236}">
                <a16:creationId xmlns:a16="http://schemas.microsoft.com/office/drawing/2014/main" id="{2D95E1D1-F86C-4EB9-84AF-815B898743B4}"/>
              </a:ext>
            </a:extLst>
          </p:cNvPr>
          <p:cNvGrpSpPr/>
          <p:nvPr/>
        </p:nvGrpSpPr>
        <p:grpSpPr>
          <a:xfrm>
            <a:off x="1411629" y="5545728"/>
            <a:ext cx="1026771" cy="1164333"/>
            <a:chOff x="4196750" y="5960594"/>
            <a:chExt cx="1026771" cy="1164333"/>
          </a:xfrm>
        </p:grpSpPr>
        <p:sp>
          <p:nvSpPr>
            <p:cNvPr id="382" name="フリーフォーム: 図形 381">
              <a:extLst>
                <a:ext uri="{FF2B5EF4-FFF2-40B4-BE49-F238E27FC236}">
                  <a16:creationId xmlns:a16="http://schemas.microsoft.com/office/drawing/2014/main" id="{A922E298-3555-4288-B263-A544661F6D9A}"/>
                </a:ext>
              </a:extLst>
            </p:cNvPr>
            <p:cNvSpPr/>
            <p:nvPr/>
          </p:nvSpPr>
          <p:spPr>
            <a:xfrm>
              <a:off x="4234662" y="6042017"/>
              <a:ext cx="860299" cy="197261"/>
            </a:xfrm>
            <a:custGeom>
              <a:avLst/>
              <a:gdLst>
                <a:gd name="connsiteX0" fmla="*/ 42063 w 860299"/>
                <a:gd name="connsiteY0" fmla="*/ 130183 h 197261"/>
                <a:gd name="connsiteX1" fmla="*/ 505613 w 860299"/>
                <a:gd name="connsiteY1" fmla="*/ 44458 h 197261"/>
                <a:gd name="connsiteX2" fmla="*/ 832638 w 860299"/>
                <a:gd name="connsiteY2" fmla="*/ 8 h 197261"/>
                <a:gd name="connsiteX3" fmla="*/ 819938 w 860299"/>
                <a:gd name="connsiteY3" fmla="*/ 47633 h 197261"/>
                <a:gd name="connsiteX4" fmla="*/ 635788 w 860299"/>
                <a:gd name="connsiteY4" fmla="*/ 92083 h 197261"/>
                <a:gd name="connsiteX5" fmla="*/ 200813 w 860299"/>
                <a:gd name="connsiteY5" fmla="*/ 171458 h 197261"/>
                <a:gd name="connsiteX6" fmla="*/ 42063 w 860299"/>
                <a:gd name="connsiteY6" fmla="*/ 196858 h 197261"/>
                <a:gd name="connsiteX7" fmla="*/ 42063 w 860299"/>
                <a:gd name="connsiteY7" fmla="*/ 130183 h 197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60299" h="197261">
                  <a:moveTo>
                    <a:pt x="42063" y="130183"/>
                  </a:moveTo>
                  <a:cubicBezTo>
                    <a:pt x="119321" y="104783"/>
                    <a:pt x="373851" y="66154"/>
                    <a:pt x="505613" y="44458"/>
                  </a:cubicBezTo>
                  <a:cubicBezTo>
                    <a:pt x="637375" y="22762"/>
                    <a:pt x="780251" y="-521"/>
                    <a:pt x="832638" y="8"/>
                  </a:cubicBezTo>
                  <a:cubicBezTo>
                    <a:pt x="885025" y="537"/>
                    <a:pt x="852746" y="32287"/>
                    <a:pt x="819938" y="47633"/>
                  </a:cubicBezTo>
                  <a:cubicBezTo>
                    <a:pt x="787130" y="62979"/>
                    <a:pt x="738975" y="71446"/>
                    <a:pt x="635788" y="92083"/>
                  </a:cubicBezTo>
                  <a:cubicBezTo>
                    <a:pt x="532601" y="112720"/>
                    <a:pt x="200813" y="171458"/>
                    <a:pt x="200813" y="171458"/>
                  </a:cubicBezTo>
                  <a:cubicBezTo>
                    <a:pt x="101859" y="188920"/>
                    <a:pt x="72225" y="199504"/>
                    <a:pt x="42063" y="196858"/>
                  </a:cubicBezTo>
                  <a:cubicBezTo>
                    <a:pt x="11901" y="194212"/>
                    <a:pt x="-35195" y="155583"/>
                    <a:pt x="42063" y="13018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3" name="フリーフォーム: 図形 382">
              <a:extLst>
                <a:ext uri="{FF2B5EF4-FFF2-40B4-BE49-F238E27FC236}">
                  <a16:creationId xmlns:a16="http://schemas.microsoft.com/office/drawing/2014/main" id="{906A96E4-ED33-4E42-AED6-7E01F1925C81}"/>
                </a:ext>
              </a:extLst>
            </p:cNvPr>
            <p:cNvSpPr/>
            <p:nvPr/>
          </p:nvSpPr>
          <p:spPr>
            <a:xfrm>
              <a:off x="4483089" y="5960594"/>
              <a:ext cx="265462" cy="328143"/>
            </a:xfrm>
            <a:custGeom>
              <a:avLst/>
              <a:gdLst>
                <a:gd name="connsiteX0" fmla="*/ 234961 w 265462"/>
                <a:gd name="connsiteY0" fmla="*/ 2056 h 328143"/>
                <a:gd name="connsiteX1" fmla="*/ 95261 w 265462"/>
                <a:gd name="connsiteY1" fmla="*/ 116356 h 328143"/>
                <a:gd name="connsiteX2" fmla="*/ 11 w 265462"/>
                <a:gd name="connsiteY2" fmla="*/ 316381 h 328143"/>
                <a:gd name="connsiteX3" fmla="*/ 88911 w 265462"/>
                <a:gd name="connsiteY3" fmla="*/ 300506 h 328143"/>
                <a:gd name="connsiteX4" fmla="*/ 98436 w 265462"/>
                <a:gd name="connsiteY4" fmla="*/ 265581 h 328143"/>
                <a:gd name="connsiteX5" fmla="*/ 187336 w 265462"/>
                <a:gd name="connsiteY5" fmla="*/ 154456 h 328143"/>
                <a:gd name="connsiteX6" fmla="*/ 260361 w 265462"/>
                <a:gd name="connsiteY6" fmla="*/ 49681 h 328143"/>
                <a:gd name="connsiteX7" fmla="*/ 234961 w 265462"/>
                <a:gd name="connsiteY7" fmla="*/ 2056 h 328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5462" h="328143">
                  <a:moveTo>
                    <a:pt x="234961" y="2056"/>
                  </a:moveTo>
                  <a:cubicBezTo>
                    <a:pt x="207444" y="13168"/>
                    <a:pt x="134419" y="63969"/>
                    <a:pt x="95261" y="116356"/>
                  </a:cubicBezTo>
                  <a:cubicBezTo>
                    <a:pt x="56103" y="168744"/>
                    <a:pt x="1069" y="285689"/>
                    <a:pt x="11" y="316381"/>
                  </a:cubicBezTo>
                  <a:cubicBezTo>
                    <a:pt x="-1047" y="347073"/>
                    <a:pt x="72507" y="308973"/>
                    <a:pt x="88911" y="300506"/>
                  </a:cubicBezTo>
                  <a:cubicBezTo>
                    <a:pt x="105315" y="292039"/>
                    <a:pt x="82032" y="289923"/>
                    <a:pt x="98436" y="265581"/>
                  </a:cubicBezTo>
                  <a:cubicBezTo>
                    <a:pt x="114840" y="241239"/>
                    <a:pt x="160349" y="190439"/>
                    <a:pt x="187336" y="154456"/>
                  </a:cubicBezTo>
                  <a:cubicBezTo>
                    <a:pt x="214323" y="118473"/>
                    <a:pt x="248190" y="71906"/>
                    <a:pt x="260361" y="49681"/>
                  </a:cubicBezTo>
                  <a:cubicBezTo>
                    <a:pt x="272532" y="27456"/>
                    <a:pt x="262478" y="-9056"/>
                    <a:pt x="234961" y="20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4" name="フリーフォーム: 図形 383">
              <a:extLst>
                <a:ext uri="{FF2B5EF4-FFF2-40B4-BE49-F238E27FC236}">
                  <a16:creationId xmlns:a16="http://schemas.microsoft.com/office/drawing/2014/main" id="{C2E0AA39-4486-43E5-8B48-86419B103315}"/>
                </a:ext>
              </a:extLst>
            </p:cNvPr>
            <p:cNvSpPr/>
            <p:nvPr/>
          </p:nvSpPr>
          <p:spPr>
            <a:xfrm>
              <a:off x="4387542" y="6264047"/>
              <a:ext cx="116614" cy="555822"/>
            </a:xfrm>
            <a:custGeom>
              <a:avLst/>
              <a:gdLst>
                <a:gd name="connsiteX0" fmla="*/ 9833 w 116614"/>
                <a:gd name="connsiteY0" fmla="*/ 31978 h 555822"/>
                <a:gd name="connsiteX1" fmla="*/ 3483 w 116614"/>
                <a:gd name="connsiteY1" fmla="*/ 390753 h 555822"/>
                <a:gd name="connsiteX2" fmla="*/ 44758 w 116614"/>
                <a:gd name="connsiteY2" fmla="*/ 552678 h 555822"/>
                <a:gd name="connsiteX3" fmla="*/ 114608 w 116614"/>
                <a:gd name="connsiteY3" fmla="*/ 495528 h 555822"/>
                <a:gd name="connsiteX4" fmla="*/ 95558 w 116614"/>
                <a:gd name="connsiteY4" fmla="*/ 466953 h 555822"/>
                <a:gd name="connsiteX5" fmla="*/ 73333 w 116614"/>
                <a:gd name="connsiteY5" fmla="*/ 365353 h 555822"/>
                <a:gd name="connsiteX6" fmla="*/ 70158 w 116614"/>
                <a:gd name="connsiteY6" fmla="*/ 57378 h 555822"/>
                <a:gd name="connsiteX7" fmla="*/ 9833 w 116614"/>
                <a:gd name="connsiteY7" fmla="*/ 31978 h 555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6614" h="555822">
                  <a:moveTo>
                    <a:pt x="9833" y="31978"/>
                  </a:moveTo>
                  <a:cubicBezTo>
                    <a:pt x="-1280" y="87541"/>
                    <a:pt x="-2338" y="303970"/>
                    <a:pt x="3483" y="390753"/>
                  </a:cubicBezTo>
                  <a:cubicBezTo>
                    <a:pt x="9304" y="477536"/>
                    <a:pt x="26237" y="535216"/>
                    <a:pt x="44758" y="552678"/>
                  </a:cubicBezTo>
                  <a:cubicBezTo>
                    <a:pt x="63279" y="570141"/>
                    <a:pt x="106141" y="509816"/>
                    <a:pt x="114608" y="495528"/>
                  </a:cubicBezTo>
                  <a:cubicBezTo>
                    <a:pt x="123075" y="481240"/>
                    <a:pt x="102437" y="488649"/>
                    <a:pt x="95558" y="466953"/>
                  </a:cubicBezTo>
                  <a:cubicBezTo>
                    <a:pt x="88679" y="445257"/>
                    <a:pt x="77566" y="433615"/>
                    <a:pt x="73333" y="365353"/>
                  </a:cubicBezTo>
                  <a:cubicBezTo>
                    <a:pt x="69100" y="297091"/>
                    <a:pt x="75450" y="116115"/>
                    <a:pt x="70158" y="57378"/>
                  </a:cubicBezTo>
                  <a:cubicBezTo>
                    <a:pt x="64866" y="-1359"/>
                    <a:pt x="20946" y="-23585"/>
                    <a:pt x="9833" y="31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5" name="フリーフォーム: 図形 384">
              <a:extLst>
                <a:ext uri="{FF2B5EF4-FFF2-40B4-BE49-F238E27FC236}">
                  <a16:creationId xmlns:a16="http://schemas.microsoft.com/office/drawing/2014/main" id="{3DA9CEE9-D4C8-4E32-858B-441AA70E6AD9}"/>
                </a:ext>
              </a:extLst>
            </p:cNvPr>
            <p:cNvSpPr/>
            <p:nvPr/>
          </p:nvSpPr>
          <p:spPr>
            <a:xfrm>
              <a:off x="4388045" y="6207575"/>
              <a:ext cx="598206" cy="486218"/>
            </a:xfrm>
            <a:custGeom>
              <a:avLst/>
              <a:gdLst>
                <a:gd name="connsiteX0" fmla="*/ 31555 w 598206"/>
                <a:gd name="connsiteY0" fmla="*/ 94800 h 486218"/>
                <a:gd name="connsiteX1" fmla="*/ 301430 w 598206"/>
                <a:gd name="connsiteY1" fmla="*/ 15425 h 486218"/>
                <a:gd name="connsiteX2" fmla="*/ 520505 w 598206"/>
                <a:gd name="connsiteY2" fmla="*/ 2725 h 486218"/>
                <a:gd name="connsiteX3" fmla="*/ 580830 w 598206"/>
                <a:gd name="connsiteY3" fmla="*/ 50350 h 486218"/>
                <a:gd name="connsiteX4" fmla="*/ 596705 w 598206"/>
                <a:gd name="connsiteY4" fmla="*/ 231325 h 486218"/>
                <a:gd name="connsiteX5" fmla="*/ 590355 w 598206"/>
                <a:gd name="connsiteY5" fmla="*/ 466275 h 486218"/>
                <a:gd name="connsiteX6" fmla="*/ 533205 w 598206"/>
                <a:gd name="connsiteY6" fmla="*/ 453575 h 486218"/>
                <a:gd name="connsiteX7" fmla="*/ 530030 w 598206"/>
                <a:gd name="connsiteY7" fmla="*/ 291650 h 486218"/>
                <a:gd name="connsiteX8" fmla="*/ 530030 w 598206"/>
                <a:gd name="connsiteY8" fmla="*/ 75750 h 486218"/>
                <a:gd name="connsiteX9" fmla="*/ 431605 w 598206"/>
                <a:gd name="connsiteY9" fmla="*/ 63050 h 486218"/>
                <a:gd name="connsiteX10" fmla="*/ 129980 w 598206"/>
                <a:gd name="connsiteY10" fmla="*/ 120200 h 486218"/>
                <a:gd name="connsiteX11" fmla="*/ 18855 w 598206"/>
                <a:gd name="connsiteY11" fmla="*/ 155125 h 486218"/>
                <a:gd name="connsiteX12" fmla="*/ 31555 w 598206"/>
                <a:gd name="connsiteY12" fmla="*/ 94800 h 486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98206" h="486218">
                  <a:moveTo>
                    <a:pt x="31555" y="94800"/>
                  </a:moveTo>
                  <a:cubicBezTo>
                    <a:pt x="78651" y="71517"/>
                    <a:pt x="219938" y="30771"/>
                    <a:pt x="301430" y="15425"/>
                  </a:cubicBezTo>
                  <a:cubicBezTo>
                    <a:pt x="382922" y="79"/>
                    <a:pt x="473938" y="-3096"/>
                    <a:pt x="520505" y="2725"/>
                  </a:cubicBezTo>
                  <a:cubicBezTo>
                    <a:pt x="567072" y="8546"/>
                    <a:pt x="568130" y="12250"/>
                    <a:pt x="580830" y="50350"/>
                  </a:cubicBezTo>
                  <a:cubicBezTo>
                    <a:pt x="593530" y="88450"/>
                    <a:pt x="595118" y="162004"/>
                    <a:pt x="596705" y="231325"/>
                  </a:cubicBezTo>
                  <a:cubicBezTo>
                    <a:pt x="598292" y="300646"/>
                    <a:pt x="600938" y="429233"/>
                    <a:pt x="590355" y="466275"/>
                  </a:cubicBezTo>
                  <a:cubicBezTo>
                    <a:pt x="579772" y="503317"/>
                    <a:pt x="543259" y="482679"/>
                    <a:pt x="533205" y="453575"/>
                  </a:cubicBezTo>
                  <a:cubicBezTo>
                    <a:pt x="523151" y="424471"/>
                    <a:pt x="530559" y="354621"/>
                    <a:pt x="530030" y="291650"/>
                  </a:cubicBezTo>
                  <a:cubicBezTo>
                    <a:pt x="529501" y="228679"/>
                    <a:pt x="546434" y="113850"/>
                    <a:pt x="530030" y="75750"/>
                  </a:cubicBezTo>
                  <a:cubicBezTo>
                    <a:pt x="513626" y="37650"/>
                    <a:pt x="498280" y="55642"/>
                    <a:pt x="431605" y="63050"/>
                  </a:cubicBezTo>
                  <a:cubicBezTo>
                    <a:pt x="364930" y="70458"/>
                    <a:pt x="198772" y="104854"/>
                    <a:pt x="129980" y="120200"/>
                  </a:cubicBezTo>
                  <a:cubicBezTo>
                    <a:pt x="61188" y="135546"/>
                    <a:pt x="38963" y="153008"/>
                    <a:pt x="18855" y="155125"/>
                  </a:cubicBezTo>
                  <a:cubicBezTo>
                    <a:pt x="-1253" y="157242"/>
                    <a:pt x="-15541" y="118083"/>
                    <a:pt x="31555" y="9480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6" name="フリーフォーム: 図形 385">
              <a:extLst>
                <a:ext uri="{FF2B5EF4-FFF2-40B4-BE49-F238E27FC236}">
                  <a16:creationId xmlns:a16="http://schemas.microsoft.com/office/drawing/2014/main" id="{AF2634FC-8AFC-43FC-9BAD-D9A55FB4D21C}"/>
                </a:ext>
              </a:extLst>
            </p:cNvPr>
            <p:cNvSpPr/>
            <p:nvPr/>
          </p:nvSpPr>
          <p:spPr>
            <a:xfrm>
              <a:off x="4467856" y="6357186"/>
              <a:ext cx="398632" cy="132876"/>
            </a:xfrm>
            <a:custGeom>
              <a:avLst/>
              <a:gdLst>
                <a:gd name="connsiteX0" fmla="*/ 8894 w 398632"/>
                <a:gd name="connsiteY0" fmla="*/ 72189 h 132876"/>
                <a:gd name="connsiteX1" fmla="*/ 281944 w 398632"/>
                <a:gd name="connsiteY1" fmla="*/ 2339 h 132876"/>
                <a:gd name="connsiteX2" fmla="*/ 383544 w 398632"/>
                <a:gd name="connsiteY2" fmla="*/ 21389 h 132876"/>
                <a:gd name="connsiteX3" fmla="*/ 370844 w 398632"/>
                <a:gd name="connsiteY3" fmla="*/ 69014 h 132876"/>
                <a:gd name="connsiteX4" fmla="*/ 129544 w 398632"/>
                <a:gd name="connsiteY4" fmla="*/ 116639 h 132876"/>
                <a:gd name="connsiteX5" fmla="*/ 72394 w 398632"/>
                <a:gd name="connsiteY5" fmla="*/ 132514 h 132876"/>
                <a:gd name="connsiteX6" fmla="*/ 8894 w 398632"/>
                <a:gd name="connsiteY6" fmla="*/ 72189 h 132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8632" h="132876">
                  <a:moveTo>
                    <a:pt x="8894" y="72189"/>
                  </a:moveTo>
                  <a:cubicBezTo>
                    <a:pt x="43819" y="50493"/>
                    <a:pt x="219502" y="10806"/>
                    <a:pt x="281944" y="2339"/>
                  </a:cubicBezTo>
                  <a:cubicBezTo>
                    <a:pt x="344386" y="-6128"/>
                    <a:pt x="368728" y="10277"/>
                    <a:pt x="383544" y="21389"/>
                  </a:cubicBezTo>
                  <a:cubicBezTo>
                    <a:pt x="398360" y="32501"/>
                    <a:pt x="413177" y="53139"/>
                    <a:pt x="370844" y="69014"/>
                  </a:cubicBezTo>
                  <a:cubicBezTo>
                    <a:pt x="328511" y="84889"/>
                    <a:pt x="179286" y="106056"/>
                    <a:pt x="129544" y="116639"/>
                  </a:cubicBezTo>
                  <a:cubicBezTo>
                    <a:pt x="79802" y="127222"/>
                    <a:pt x="93031" y="134631"/>
                    <a:pt x="72394" y="132514"/>
                  </a:cubicBezTo>
                  <a:cubicBezTo>
                    <a:pt x="51757" y="130397"/>
                    <a:pt x="-26031" y="93885"/>
                    <a:pt x="8894" y="721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7" name="フリーフォーム: 図形 386">
              <a:extLst>
                <a:ext uri="{FF2B5EF4-FFF2-40B4-BE49-F238E27FC236}">
                  <a16:creationId xmlns:a16="http://schemas.microsoft.com/office/drawing/2014/main" id="{91D87AA7-8A31-46C5-9EF5-1C34A028B224}"/>
                </a:ext>
              </a:extLst>
            </p:cNvPr>
            <p:cNvSpPr/>
            <p:nvPr/>
          </p:nvSpPr>
          <p:spPr>
            <a:xfrm>
              <a:off x="4461197" y="6513954"/>
              <a:ext cx="414172" cy="110701"/>
            </a:xfrm>
            <a:custGeom>
              <a:avLst/>
              <a:gdLst>
                <a:gd name="connsiteX0" fmla="*/ 6028 w 414172"/>
                <a:gd name="connsiteY0" fmla="*/ 74171 h 110701"/>
                <a:gd name="connsiteX1" fmla="*/ 298128 w 414172"/>
                <a:gd name="connsiteY1" fmla="*/ 10671 h 110701"/>
                <a:gd name="connsiteX2" fmla="*/ 406078 w 414172"/>
                <a:gd name="connsiteY2" fmla="*/ 4321 h 110701"/>
                <a:gd name="connsiteX3" fmla="*/ 374328 w 414172"/>
                <a:gd name="connsiteY3" fmla="*/ 55121 h 110701"/>
                <a:gd name="connsiteX4" fmla="*/ 120328 w 414172"/>
                <a:gd name="connsiteY4" fmla="*/ 109096 h 110701"/>
                <a:gd name="connsiteX5" fmla="*/ 6028 w 414172"/>
                <a:gd name="connsiteY5" fmla="*/ 74171 h 110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4172" h="110701">
                  <a:moveTo>
                    <a:pt x="6028" y="74171"/>
                  </a:moveTo>
                  <a:cubicBezTo>
                    <a:pt x="35661" y="57767"/>
                    <a:pt x="231453" y="22313"/>
                    <a:pt x="298128" y="10671"/>
                  </a:cubicBezTo>
                  <a:cubicBezTo>
                    <a:pt x="364803" y="-971"/>
                    <a:pt x="393378" y="-3087"/>
                    <a:pt x="406078" y="4321"/>
                  </a:cubicBezTo>
                  <a:cubicBezTo>
                    <a:pt x="418778" y="11729"/>
                    <a:pt x="421953" y="37658"/>
                    <a:pt x="374328" y="55121"/>
                  </a:cubicBezTo>
                  <a:cubicBezTo>
                    <a:pt x="326703" y="72583"/>
                    <a:pt x="178007" y="100629"/>
                    <a:pt x="120328" y="109096"/>
                  </a:cubicBezTo>
                  <a:cubicBezTo>
                    <a:pt x="62649" y="117563"/>
                    <a:pt x="-23605" y="90575"/>
                    <a:pt x="6028" y="7417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8" name="フリーフォーム: 図形 387">
              <a:extLst>
                <a:ext uri="{FF2B5EF4-FFF2-40B4-BE49-F238E27FC236}">
                  <a16:creationId xmlns:a16="http://schemas.microsoft.com/office/drawing/2014/main" id="{258C7AD3-9BC1-43F6-BD45-565032C00A87}"/>
                </a:ext>
              </a:extLst>
            </p:cNvPr>
            <p:cNvSpPr/>
            <p:nvPr/>
          </p:nvSpPr>
          <p:spPr>
            <a:xfrm>
              <a:off x="4431556" y="6635934"/>
              <a:ext cx="597382" cy="149336"/>
            </a:xfrm>
            <a:custGeom>
              <a:avLst/>
              <a:gdLst>
                <a:gd name="connsiteX0" fmla="*/ 19794 w 597382"/>
                <a:gd name="connsiteY0" fmla="*/ 88716 h 149336"/>
                <a:gd name="connsiteX1" fmla="*/ 429369 w 597382"/>
                <a:gd name="connsiteY1" fmla="*/ 15691 h 149336"/>
                <a:gd name="connsiteX2" fmla="*/ 581769 w 597382"/>
                <a:gd name="connsiteY2" fmla="*/ 2991 h 149336"/>
                <a:gd name="connsiteX3" fmla="*/ 569069 w 597382"/>
                <a:gd name="connsiteY3" fmla="*/ 56966 h 149336"/>
                <a:gd name="connsiteX4" fmla="*/ 375394 w 597382"/>
                <a:gd name="connsiteY4" fmla="*/ 95066 h 149336"/>
                <a:gd name="connsiteX5" fmla="*/ 95994 w 597382"/>
                <a:gd name="connsiteY5" fmla="*/ 149041 h 149336"/>
                <a:gd name="connsiteX6" fmla="*/ 19794 w 597382"/>
                <a:gd name="connsiteY6" fmla="*/ 88716 h 149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7382" h="149336">
                  <a:moveTo>
                    <a:pt x="19794" y="88716"/>
                  </a:moveTo>
                  <a:cubicBezTo>
                    <a:pt x="75356" y="66491"/>
                    <a:pt x="335707" y="29978"/>
                    <a:pt x="429369" y="15691"/>
                  </a:cubicBezTo>
                  <a:cubicBezTo>
                    <a:pt x="523031" y="1404"/>
                    <a:pt x="558486" y="-3888"/>
                    <a:pt x="581769" y="2991"/>
                  </a:cubicBezTo>
                  <a:cubicBezTo>
                    <a:pt x="605052" y="9870"/>
                    <a:pt x="603465" y="41620"/>
                    <a:pt x="569069" y="56966"/>
                  </a:cubicBezTo>
                  <a:cubicBezTo>
                    <a:pt x="534673" y="72312"/>
                    <a:pt x="375394" y="95066"/>
                    <a:pt x="375394" y="95066"/>
                  </a:cubicBezTo>
                  <a:cubicBezTo>
                    <a:pt x="296548" y="110412"/>
                    <a:pt x="154731" y="144808"/>
                    <a:pt x="95994" y="149041"/>
                  </a:cubicBezTo>
                  <a:cubicBezTo>
                    <a:pt x="37257" y="153274"/>
                    <a:pt x="-35768" y="110941"/>
                    <a:pt x="19794" y="887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9" name="フリーフォーム: 図形 388">
              <a:extLst>
                <a:ext uri="{FF2B5EF4-FFF2-40B4-BE49-F238E27FC236}">
                  <a16:creationId xmlns:a16="http://schemas.microsoft.com/office/drawing/2014/main" id="{0B8BA381-5F4C-428E-A292-DBA445D38086}"/>
                </a:ext>
              </a:extLst>
            </p:cNvPr>
            <p:cNvSpPr/>
            <p:nvPr/>
          </p:nvSpPr>
          <p:spPr>
            <a:xfrm>
              <a:off x="4196750" y="6761829"/>
              <a:ext cx="1026771" cy="201784"/>
            </a:xfrm>
            <a:custGeom>
              <a:avLst/>
              <a:gdLst>
                <a:gd name="connsiteX0" fmla="*/ 48225 w 1026771"/>
                <a:gd name="connsiteY0" fmla="*/ 146971 h 201784"/>
                <a:gd name="connsiteX1" fmla="*/ 603850 w 1026771"/>
                <a:gd name="connsiteY1" fmla="*/ 26321 h 201784"/>
                <a:gd name="connsiteX2" fmla="*/ 988025 w 1026771"/>
                <a:gd name="connsiteY2" fmla="*/ 921 h 201784"/>
                <a:gd name="connsiteX3" fmla="*/ 965800 w 1026771"/>
                <a:gd name="connsiteY3" fmla="*/ 45371 h 201784"/>
                <a:gd name="connsiteX4" fmla="*/ 565750 w 1026771"/>
                <a:gd name="connsiteY4" fmla="*/ 108871 h 201784"/>
                <a:gd name="connsiteX5" fmla="*/ 140300 w 1026771"/>
                <a:gd name="connsiteY5" fmla="*/ 185071 h 201784"/>
                <a:gd name="connsiteX6" fmla="*/ 41875 w 1026771"/>
                <a:gd name="connsiteY6" fmla="*/ 200946 h 201784"/>
                <a:gd name="connsiteX7" fmla="*/ 48225 w 1026771"/>
                <a:gd name="connsiteY7" fmla="*/ 146971 h 201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26771" h="201784">
                  <a:moveTo>
                    <a:pt x="48225" y="146971"/>
                  </a:moveTo>
                  <a:cubicBezTo>
                    <a:pt x="141887" y="117867"/>
                    <a:pt x="447217" y="50663"/>
                    <a:pt x="603850" y="26321"/>
                  </a:cubicBezTo>
                  <a:cubicBezTo>
                    <a:pt x="760483" y="1979"/>
                    <a:pt x="927700" y="-2254"/>
                    <a:pt x="988025" y="921"/>
                  </a:cubicBezTo>
                  <a:cubicBezTo>
                    <a:pt x="1048350" y="4096"/>
                    <a:pt x="1036179" y="27379"/>
                    <a:pt x="965800" y="45371"/>
                  </a:cubicBezTo>
                  <a:cubicBezTo>
                    <a:pt x="895421" y="63363"/>
                    <a:pt x="565750" y="108871"/>
                    <a:pt x="565750" y="108871"/>
                  </a:cubicBezTo>
                  <a:lnTo>
                    <a:pt x="140300" y="185071"/>
                  </a:lnTo>
                  <a:cubicBezTo>
                    <a:pt x="52988" y="200417"/>
                    <a:pt x="60925" y="203592"/>
                    <a:pt x="41875" y="200946"/>
                  </a:cubicBezTo>
                  <a:cubicBezTo>
                    <a:pt x="22825" y="198300"/>
                    <a:pt x="-45437" y="176075"/>
                    <a:pt x="48225" y="14697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0" name="フリーフォーム: 図形 389">
              <a:extLst>
                <a:ext uri="{FF2B5EF4-FFF2-40B4-BE49-F238E27FC236}">
                  <a16:creationId xmlns:a16="http://schemas.microsoft.com/office/drawing/2014/main" id="{0F486508-4EE6-4A40-BBD7-055DC0276FA9}"/>
                </a:ext>
              </a:extLst>
            </p:cNvPr>
            <p:cNvSpPr/>
            <p:nvPr/>
          </p:nvSpPr>
          <p:spPr>
            <a:xfrm>
              <a:off x="4375350" y="6880805"/>
              <a:ext cx="177626" cy="244122"/>
            </a:xfrm>
            <a:custGeom>
              <a:avLst/>
              <a:gdLst>
                <a:gd name="connsiteX0" fmla="*/ 6150 w 177626"/>
                <a:gd name="connsiteY0" fmla="*/ 15295 h 244122"/>
                <a:gd name="connsiteX1" fmla="*/ 22025 w 177626"/>
                <a:gd name="connsiteY1" fmla="*/ 145470 h 244122"/>
                <a:gd name="connsiteX2" fmla="*/ 164900 w 177626"/>
                <a:gd name="connsiteY2" fmla="*/ 243895 h 244122"/>
                <a:gd name="connsiteX3" fmla="*/ 164900 w 177626"/>
                <a:gd name="connsiteY3" fmla="*/ 170870 h 244122"/>
                <a:gd name="connsiteX4" fmla="*/ 114100 w 177626"/>
                <a:gd name="connsiteY4" fmla="*/ 116895 h 244122"/>
                <a:gd name="connsiteX5" fmla="*/ 79175 w 177626"/>
                <a:gd name="connsiteY5" fmla="*/ 15295 h 244122"/>
                <a:gd name="connsiteX6" fmla="*/ 6150 w 177626"/>
                <a:gd name="connsiteY6" fmla="*/ 15295 h 244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7626" h="244122">
                  <a:moveTo>
                    <a:pt x="6150" y="15295"/>
                  </a:moveTo>
                  <a:cubicBezTo>
                    <a:pt x="-3375" y="36991"/>
                    <a:pt x="-4433" y="107370"/>
                    <a:pt x="22025" y="145470"/>
                  </a:cubicBezTo>
                  <a:cubicBezTo>
                    <a:pt x="48483" y="183570"/>
                    <a:pt x="141088" y="239662"/>
                    <a:pt x="164900" y="243895"/>
                  </a:cubicBezTo>
                  <a:cubicBezTo>
                    <a:pt x="188712" y="248128"/>
                    <a:pt x="173367" y="192037"/>
                    <a:pt x="164900" y="170870"/>
                  </a:cubicBezTo>
                  <a:cubicBezTo>
                    <a:pt x="156433" y="149703"/>
                    <a:pt x="128387" y="142824"/>
                    <a:pt x="114100" y="116895"/>
                  </a:cubicBezTo>
                  <a:cubicBezTo>
                    <a:pt x="99813" y="90966"/>
                    <a:pt x="93992" y="34345"/>
                    <a:pt x="79175" y="15295"/>
                  </a:cubicBezTo>
                  <a:cubicBezTo>
                    <a:pt x="64358" y="-3755"/>
                    <a:pt x="15675" y="-6401"/>
                    <a:pt x="6150" y="1529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1" name="フリーフォーム: 図形 390">
              <a:extLst>
                <a:ext uri="{FF2B5EF4-FFF2-40B4-BE49-F238E27FC236}">
                  <a16:creationId xmlns:a16="http://schemas.microsoft.com/office/drawing/2014/main" id="{AC903D63-5572-40DA-9C89-2EAF440215DF}"/>
                </a:ext>
              </a:extLst>
            </p:cNvPr>
            <p:cNvSpPr/>
            <p:nvPr/>
          </p:nvSpPr>
          <p:spPr>
            <a:xfrm>
              <a:off x="4820597" y="6897625"/>
              <a:ext cx="343829" cy="194361"/>
            </a:xfrm>
            <a:custGeom>
              <a:avLst/>
              <a:gdLst>
                <a:gd name="connsiteX0" fmla="*/ 2228 w 343829"/>
                <a:gd name="connsiteY0" fmla="*/ 23875 h 194361"/>
                <a:gd name="connsiteX1" fmla="*/ 148278 w 343829"/>
                <a:gd name="connsiteY1" fmla="*/ 166750 h 194361"/>
                <a:gd name="connsiteX2" fmla="*/ 332428 w 343829"/>
                <a:gd name="connsiteY2" fmla="*/ 192150 h 194361"/>
                <a:gd name="connsiteX3" fmla="*/ 310203 w 343829"/>
                <a:gd name="connsiteY3" fmla="*/ 135000 h 194361"/>
                <a:gd name="connsiteX4" fmla="*/ 195903 w 343829"/>
                <a:gd name="connsiteY4" fmla="*/ 90550 h 194361"/>
                <a:gd name="connsiteX5" fmla="*/ 68903 w 343829"/>
                <a:gd name="connsiteY5" fmla="*/ 8000 h 194361"/>
                <a:gd name="connsiteX6" fmla="*/ 2228 w 343829"/>
                <a:gd name="connsiteY6" fmla="*/ 23875 h 194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829" h="194361">
                  <a:moveTo>
                    <a:pt x="2228" y="23875"/>
                  </a:moveTo>
                  <a:cubicBezTo>
                    <a:pt x="15457" y="50333"/>
                    <a:pt x="93245" y="138704"/>
                    <a:pt x="148278" y="166750"/>
                  </a:cubicBezTo>
                  <a:cubicBezTo>
                    <a:pt x="203311" y="194796"/>
                    <a:pt x="305441" y="197442"/>
                    <a:pt x="332428" y="192150"/>
                  </a:cubicBezTo>
                  <a:cubicBezTo>
                    <a:pt x="359416" y="186858"/>
                    <a:pt x="332957" y="151933"/>
                    <a:pt x="310203" y="135000"/>
                  </a:cubicBezTo>
                  <a:cubicBezTo>
                    <a:pt x="287449" y="118067"/>
                    <a:pt x="236120" y="111717"/>
                    <a:pt x="195903" y="90550"/>
                  </a:cubicBezTo>
                  <a:cubicBezTo>
                    <a:pt x="155686" y="69383"/>
                    <a:pt x="100124" y="21758"/>
                    <a:pt x="68903" y="8000"/>
                  </a:cubicBezTo>
                  <a:cubicBezTo>
                    <a:pt x="37682" y="-5758"/>
                    <a:pt x="-11001" y="-2583"/>
                    <a:pt x="2228" y="2387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92" name="グループ化 391">
            <a:extLst>
              <a:ext uri="{FF2B5EF4-FFF2-40B4-BE49-F238E27FC236}">
                <a16:creationId xmlns:a16="http://schemas.microsoft.com/office/drawing/2014/main" id="{A486E4D1-D64E-48E1-9395-76ABD01A2990}"/>
              </a:ext>
            </a:extLst>
          </p:cNvPr>
          <p:cNvGrpSpPr/>
          <p:nvPr/>
        </p:nvGrpSpPr>
        <p:grpSpPr>
          <a:xfrm>
            <a:off x="1669342" y="6743151"/>
            <a:ext cx="931460" cy="1038026"/>
            <a:chOff x="5441242" y="6070051"/>
            <a:chExt cx="931460" cy="1038026"/>
          </a:xfrm>
        </p:grpSpPr>
        <p:sp>
          <p:nvSpPr>
            <p:cNvPr id="393" name="フリーフォーム: 図形 392">
              <a:extLst>
                <a:ext uri="{FF2B5EF4-FFF2-40B4-BE49-F238E27FC236}">
                  <a16:creationId xmlns:a16="http://schemas.microsoft.com/office/drawing/2014/main" id="{7050FE3B-2AFC-4480-9986-8D7A942D76B5}"/>
                </a:ext>
              </a:extLst>
            </p:cNvPr>
            <p:cNvSpPr/>
            <p:nvPr/>
          </p:nvSpPr>
          <p:spPr>
            <a:xfrm>
              <a:off x="5549032" y="6070051"/>
              <a:ext cx="638638" cy="278887"/>
            </a:xfrm>
            <a:custGeom>
              <a:avLst/>
              <a:gdLst>
                <a:gd name="connsiteX0" fmla="*/ 632693 w 638638"/>
                <a:gd name="connsiteY0" fmla="*/ 549 h 278887"/>
                <a:gd name="connsiteX1" fmla="*/ 315193 w 638638"/>
                <a:gd name="connsiteY1" fmla="*/ 60874 h 278887"/>
                <a:gd name="connsiteX2" fmla="*/ 45318 w 638638"/>
                <a:gd name="connsiteY2" fmla="*/ 191049 h 278887"/>
                <a:gd name="connsiteX3" fmla="*/ 868 w 638638"/>
                <a:gd name="connsiteY3" fmla="*/ 257724 h 278887"/>
                <a:gd name="connsiteX4" fmla="*/ 51668 w 638638"/>
                <a:gd name="connsiteY4" fmla="*/ 273599 h 278887"/>
                <a:gd name="connsiteX5" fmla="*/ 226293 w 638638"/>
                <a:gd name="connsiteY5" fmla="*/ 175174 h 278887"/>
                <a:gd name="connsiteX6" fmla="*/ 499343 w 638638"/>
                <a:gd name="connsiteY6" fmla="*/ 92624 h 278887"/>
                <a:gd name="connsiteX7" fmla="*/ 632693 w 638638"/>
                <a:gd name="connsiteY7" fmla="*/ 549 h 278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8638" h="278887">
                  <a:moveTo>
                    <a:pt x="632693" y="549"/>
                  </a:moveTo>
                  <a:cubicBezTo>
                    <a:pt x="602001" y="-4743"/>
                    <a:pt x="413089" y="29124"/>
                    <a:pt x="315193" y="60874"/>
                  </a:cubicBezTo>
                  <a:cubicBezTo>
                    <a:pt x="217297" y="92624"/>
                    <a:pt x="97705" y="158241"/>
                    <a:pt x="45318" y="191049"/>
                  </a:cubicBezTo>
                  <a:cubicBezTo>
                    <a:pt x="-7070" y="223857"/>
                    <a:pt x="-190" y="243966"/>
                    <a:pt x="868" y="257724"/>
                  </a:cubicBezTo>
                  <a:cubicBezTo>
                    <a:pt x="1926" y="271482"/>
                    <a:pt x="14097" y="287357"/>
                    <a:pt x="51668" y="273599"/>
                  </a:cubicBezTo>
                  <a:cubicBezTo>
                    <a:pt x="89239" y="259841"/>
                    <a:pt x="151680" y="205337"/>
                    <a:pt x="226293" y="175174"/>
                  </a:cubicBezTo>
                  <a:cubicBezTo>
                    <a:pt x="300905" y="145012"/>
                    <a:pt x="499343" y="92624"/>
                    <a:pt x="499343" y="92624"/>
                  </a:cubicBezTo>
                  <a:cubicBezTo>
                    <a:pt x="568664" y="70928"/>
                    <a:pt x="663385" y="5841"/>
                    <a:pt x="632693" y="54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4" name="フリーフォーム: 図形 393">
              <a:extLst>
                <a:ext uri="{FF2B5EF4-FFF2-40B4-BE49-F238E27FC236}">
                  <a16:creationId xmlns:a16="http://schemas.microsoft.com/office/drawing/2014/main" id="{313B6F3B-44BC-443B-B557-B10DF5006D78}"/>
                </a:ext>
              </a:extLst>
            </p:cNvPr>
            <p:cNvSpPr/>
            <p:nvPr/>
          </p:nvSpPr>
          <p:spPr>
            <a:xfrm>
              <a:off x="5841511" y="6132194"/>
              <a:ext cx="105264" cy="975883"/>
            </a:xfrm>
            <a:custGeom>
              <a:avLst/>
              <a:gdLst>
                <a:gd name="connsiteX0" fmla="*/ 25889 w 105264"/>
                <a:gd name="connsiteY0" fmla="*/ 68581 h 975883"/>
                <a:gd name="connsiteX1" fmla="*/ 489 w 105264"/>
                <a:gd name="connsiteY1" fmla="*/ 516256 h 975883"/>
                <a:gd name="connsiteX2" fmla="*/ 44939 w 105264"/>
                <a:gd name="connsiteY2" fmla="*/ 932181 h 975883"/>
                <a:gd name="connsiteX3" fmla="*/ 92564 w 105264"/>
                <a:gd name="connsiteY3" fmla="*/ 954406 h 975883"/>
                <a:gd name="connsiteX4" fmla="*/ 105264 w 105264"/>
                <a:gd name="connsiteY4" fmla="*/ 852806 h 975883"/>
                <a:gd name="connsiteX5" fmla="*/ 92564 w 105264"/>
                <a:gd name="connsiteY5" fmla="*/ 675006 h 975883"/>
                <a:gd name="connsiteX6" fmla="*/ 76689 w 105264"/>
                <a:gd name="connsiteY6" fmla="*/ 233681 h 975883"/>
                <a:gd name="connsiteX7" fmla="*/ 95739 w 105264"/>
                <a:gd name="connsiteY7" fmla="*/ 20956 h 975883"/>
                <a:gd name="connsiteX8" fmla="*/ 25889 w 105264"/>
                <a:gd name="connsiteY8" fmla="*/ 68581 h 975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264" h="975883">
                  <a:moveTo>
                    <a:pt x="25889" y="68581"/>
                  </a:moveTo>
                  <a:cubicBezTo>
                    <a:pt x="10014" y="151131"/>
                    <a:pt x="-2686" y="372323"/>
                    <a:pt x="489" y="516256"/>
                  </a:cubicBezTo>
                  <a:cubicBezTo>
                    <a:pt x="3664" y="660189"/>
                    <a:pt x="29593" y="859156"/>
                    <a:pt x="44939" y="932181"/>
                  </a:cubicBezTo>
                  <a:cubicBezTo>
                    <a:pt x="60285" y="1005206"/>
                    <a:pt x="82510" y="967635"/>
                    <a:pt x="92564" y="954406"/>
                  </a:cubicBezTo>
                  <a:cubicBezTo>
                    <a:pt x="102618" y="941177"/>
                    <a:pt x="105264" y="899373"/>
                    <a:pt x="105264" y="852806"/>
                  </a:cubicBezTo>
                  <a:cubicBezTo>
                    <a:pt x="105264" y="806239"/>
                    <a:pt x="97326" y="778193"/>
                    <a:pt x="92564" y="675006"/>
                  </a:cubicBezTo>
                  <a:cubicBezTo>
                    <a:pt x="87802" y="571819"/>
                    <a:pt x="76160" y="342689"/>
                    <a:pt x="76689" y="233681"/>
                  </a:cubicBezTo>
                  <a:cubicBezTo>
                    <a:pt x="77218" y="124673"/>
                    <a:pt x="106322" y="53235"/>
                    <a:pt x="95739" y="20956"/>
                  </a:cubicBezTo>
                  <a:cubicBezTo>
                    <a:pt x="85156" y="-11323"/>
                    <a:pt x="41764" y="-13969"/>
                    <a:pt x="25889" y="6858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5" name="フリーフォーム: 図形 394">
              <a:extLst>
                <a:ext uri="{FF2B5EF4-FFF2-40B4-BE49-F238E27FC236}">
                  <a16:creationId xmlns:a16="http://schemas.microsoft.com/office/drawing/2014/main" id="{850875B4-8618-4A58-943C-08DC6320D65C}"/>
                </a:ext>
              </a:extLst>
            </p:cNvPr>
            <p:cNvSpPr/>
            <p:nvPr/>
          </p:nvSpPr>
          <p:spPr>
            <a:xfrm>
              <a:off x="5441242" y="6457003"/>
              <a:ext cx="931460" cy="239903"/>
            </a:xfrm>
            <a:custGeom>
              <a:avLst/>
              <a:gdLst>
                <a:gd name="connsiteX0" fmla="*/ 45158 w 931460"/>
                <a:gd name="connsiteY0" fmla="*/ 156522 h 239903"/>
                <a:gd name="connsiteX1" fmla="*/ 194383 w 931460"/>
                <a:gd name="connsiteY1" fmla="*/ 137472 h 239903"/>
                <a:gd name="connsiteX2" fmla="*/ 670633 w 931460"/>
                <a:gd name="connsiteY2" fmla="*/ 19997 h 239903"/>
                <a:gd name="connsiteX3" fmla="*/ 915108 w 931460"/>
                <a:gd name="connsiteY3" fmla="*/ 4122 h 239903"/>
                <a:gd name="connsiteX4" fmla="*/ 854783 w 931460"/>
                <a:gd name="connsiteY4" fmla="*/ 64447 h 239903"/>
                <a:gd name="connsiteX5" fmla="*/ 419808 w 931460"/>
                <a:gd name="connsiteY5" fmla="*/ 131122 h 239903"/>
                <a:gd name="connsiteX6" fmla="*/ 32458 w 931460"/>
                <a:gd name="connsiteY6" fmla="*/ 239072 h 239903"/>
                <a:gd name="connsiteX7" fmla="*/ 45158 w 931460"/>
                <a:gd name="connsiteY7" fmla="*/ 156522 h 239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31460" h="239903">
                  <a:moveTo>
                    <a:pt x="45158" y="156522"/>
                  </a:moveTo>
                  <a:cubicBezTo>
                    <a:pt x="72146" y="139589"/>
                    <a:pt x="90137" y="160226"/>
                    <a:pt x="194383" y="137472"/>
                  </a:cubicBezTo>
                  <a:cubicBezTo>
                    <a:pt x="298629" y="114718"/>
                    <a:pt x="550512" y="42222"/>
                    <a:pt x="670633" y="19997"/>
                  </a:cubicBezTo>
                  <a:cubicBezTo>
                    <a:pt x="790754" y="-2228"/>
                    <a:pt x="884416" y="-3286"/>
                    <a:pt x="915108" y="4122"/>
                  </a:cubicBezTo>
                  <a:cubicBezTo>
                    <a:pt x="945800" y="11530"/>
                    <a:pt x="937333" y="43280"/>
                    <a:pt x="854783" y="64447"/>
                  </a:cubicBezTo>
                  <a:cubicBezTo>
                    <a:pt x="772233" y="85614"/>
                    <a:pt x="556862" y="102018"/>
                    <a:pt x="419808" y="131122"/>
                  </a:cubicBezTo>
                  <a:cubicBezTo>
                    <a:pt x="282754" y="160226"/>
                    <a:pt x="99133" y="229547"/>
                    <a:pt x="32458" y="239072"/>
                  </a:cubicBezTo>
                  <a:cubicBezTo>
                    <a:pt x="-34217" y="248597"/>
                    <a:pt x="18170" y="173455"/>
                    <a:pt x="45158" y="15652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96" name="グループ化 395">
            <a:extLst>
              <a:ext uri="{FF2B5EF4-FFF2-40B4-BE49-F238E27FC236}">
                <a16:creationId xmlns:a16="http://schemas.microsoft.com/office/drawing/2014/main" id="{D3BBC73A-76F1-434F-81BF-B692DE71B175}"/>
              </a:ext>
            </a:extLst>
          </p:cNvPr>
          <p:cNvGrpSpPr/>
          <p:nvPr/>
        </p:nvGrpSpPr>
        <p:grpSpPr>
          <a:xfrm>
            <a:off x="1472160" y="7837453"/>
            <a:ext cx="989432" cy="1036741"/>
            <a:chOff x="6628360" y="6046753"/>
            <a:chExt cx="989432" cy="1036741"/>
          </a:xfrm>
        </p:grpSpPr>
        <p:sp>
          <p:nvSpPr>
            <p:cNvPr id="397" name="フリーフォーム: 図形 396">
              <a:extLst>
                <a:ext uri="{FF2B5EF4-FFF2-40B4-BE49-F238E27FC236}">
                  <a16:creationId xmlns:a16="http://schemas.microsoft.com/office/drawing/2014/main" id="{625EC765-0C78-40A2-AD1B-69DB84E2B463}"/>
                </a:ext>
              </a:extLst>
            </p:cNvPr>
            <p:cNvSpPr/>
            <p:nvPr/>
          </p:nvSpPr>
          <p:spPr>
            <a:xfrm>
              <a:off x="6730952" y="6046753"/>
              <a:ext cx="667449" cy="380261"/>
            </a:xfrm>
            <a:custGeom>
              <a:avLst/>
              <a:gdLst>
                <a:gd name="connsiteX0" fmla="*/ 38148 w 667449"/>
                <a:gd name="connsiteY0" fmla="*/ 90522 h 380261"/>
                <a:gd name="connsiteX1" fmla="*/ 476298 w 667449"/>
                <a:gd name="connsiteY1" fmla="*/ 1622 h 380261"/>
                <a:gd name="connsiteX2" fmla="*/ 647748 w 667449"/>
                <a:gd name="connsiteY2" fmla="*/ 39722 h 380261"/>
                <a:gd name="connsiteX3" fmla="*/ 644573 w 667449"/>
                <a:gd name="connsiteY3" fmla="*/ 122272 h 380261"/>
                <a:gd name="connsiteX4" fmla="*/ 476298 w 667449"/>
                <a:gd name="connsiteY4" fmla="*/ 325472 h 380261"/>
                <a:gd name="connsiteX5" fmla="*/ 415973 w 667449"/>
                <a:gd name="connsiteY5" fmla="*/ 379447 h 380261"/>
                <a:gd name="connsiteX6" fmla="*/ 431848 w 667449"/>
                <a:gd name="connsiteY6" fmla="*/ 296897 h 380261"/>
                <a:gd name="connsiteX7" fmla="*/ 530273 w 667449"/>
                <a:gd name="connsiteY7" fmla="*/ 217522 h 380261"/>
                <a:gd name="connsiteX8" fmla="*/ 584248 w 667449"/>
                <a:gd name="connsiteY8" fmla="*/ 61947 h 380261"/>
                <a:gd name="connsiteX9" fmla="*/ 498523 w 667449"/>
                <a:gd name="connsiteY9" fmla="*/ 49247 h 380261"/>
                <a:gd name="connsiteX10" fmla="*/ 203248 w 667449"/>
                <a:gd name="connsiteY10" fmla="*/ 119097 h 380261"/>
                <a:gd name="connsiteX11" fmla="*/ 41323 w 667449"/>
                <a:gd name="connsiteY11" fmla="*/ 169897 h 380261"/>
                <a:gd name="connsiteX12" fmla="*/ 38148 w 667449"/>
                <a:gd name="connsiteY12" fmla="*/ 90522 h 38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67449" h="380261">
                  <a:moveTo>
                    <a:pt x="38148" y="90522"/>
                  </a:moveTo>
                  <a:cubicBezTo>
                    <a:pt x="110644" y="62476"/>
                    <a:pt x="374698" y="10089"/>
                    <a:pt x="476298" y="1622"/>
                  </a:cubicBezTo>
                  <a:cubicBezTo>
                    <a:pt x="577898" y="-6845"/>
                    <a:pt x="619702" y="19614"/>
                    <a:pt x="647748" y="39722"/>
                  </a:cubicBezTo>
                  <a:cubicBezTo>
                    <a:pt x="675794" y="59830"/>
                    <a:pt x="673148" y="74647"/>
                    <a:pt x="644573" y="122272"/>
                  </a:cubicBezTo>
                  <a:cubicBezTo>
                    <a:pt x="615998" y="169897"/>
                    <a:pt x="514398" y="282610"/>
                    <a:pt x="476298" y="325472"/>
                  </a:cubicBezTo>
                  <a:cubicBezTo>
                    <a:pt x="438198" y="368334"/>
                    <a:pt x="423381" y="384210"/>
                    <a:pt x="415973" y="379447"/>
                  </a:cubicBezTo>
                  <a:cubicBezTo>
                    <a:pt x="408565" y="374685"/>
                    <a:pt x="412798" y="323884"/>
                    <a:pt x="431848" y="296897"/>
                  </a:cubicBezTo>
                  <a:cubicBezTo>
                    <a:pt x="450898" y="269910"/>
                    <a:pt x="504873" y="256680"/>
                    <a:pt x="530273" y="217522"/>
                  </a:cubicBezTo>
                  <a:cubicBezTo>
                    <a:pt x="555673" y="178364"/>
                    <a:pt x="589540" y="89993"/>
                    <a:pt x="584248" y="61947"/>
                  </a:cubicBezTo>
                  <a:cubicBezTo>
                    <a:pt x="578956" y="33901"/>
                    <a:pt x="562023" y="39722"/>
                    <a:pt x="498523" y="49247"/>
                  </a:cubicBezTo>
                  <a:cubicBezTo>
                    <a:pt x="435023" y="58772"/>
                    <a:pt x="279448" y="98989"/>
                    <a:pt x="203248" y="119097"/>
                  </a:cubicBezTo>
                  <a:cubicBezTo>
                    <a:pt x="127048" y="139205"/>
                    <a:pt x="68840" y="170426"/>
                    <a:pt x="41323" y="169897"/>
                  </a:cubicBezTo>
                  <a:cubicBezTo>
                    <a:pt x="13806" y="169368"/>
                    <a:pt x="-34348" y="118568"/>
                    <a:pt x="38148" y="9052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8" name="フリーフォーム: 図形 397">
              <a:extLst>
                <a:ext uri="{FF2B5EF4-FFF2-40B4-BE49-F238E27FC236}">
                  <a16:creationId xmlns:a16="http://schemas.microsoft.com/office/drawing/2014/main" id="{8003711A-D038-4DFC-BE56-0FD7AA0C93FC}"/>
                </a:ext>
              </a:extLst>
            </p:cNvPr>
            <p:cNvSpPr/>
            <p:nvPr/>
          </p:nvSpPr>
          <p:spPr>
            <a:xfrm>
              <a:off x="7058608" y="6375158"/>
              <a:ext cx="196694" cy="708336"/>
            </a:xfrm>
            <a:custGeom>
              <a:avLst/>
              <a:gdLst>
                <a:gd name="connsiteX0" fmla="*/ 50217 w 196694"/>
                <a:gd name="connsiteY0" fmla="*/ 3417 h 708336"/>
                <a:gd name="connsiteX1" fmla="*/ 180392 w 196694"/>
                <a:gd name="connsiteY1" fmla="*/ 162167 h 708336"/>
                <a:gd name="connsiteX2" fmla="*/ 189917 w 196694"/>
                <a:gd name="connsiteY2" fmla="*/ 339967 h 708336"/>
                <a:gd name="connsiteX3" fmla="*/ 135942 w 196694"/>
                <a:gd name="connsiteY3" fmla="*/ 622542 h 708336"/>
                <a:gd name="connsiteX4" fmla="*/ 34342 w 196694"/>
                <a:gd name="connsiteY4" fmla="*/ 708267 h 708336"/>
                <a:gd name="connsiteX5" fmla="*/ 47042 w 196694"/>
                <a:gd name="connsiteY5" fmla="*/ 632067 h 708336"/>
                <a:gd name="connsiteX6" fmla="*/ 123242 w 196694"/>
                <a:gd name="connsiteY6" fmla="*/ 393942 h 708336"/>
                <a:gd name="connsiteX7" fmla="*/ 132767 w 196694"/>
                <a:gd name="connsiteY7" fmla="*/ 241542 h 708336"/>
                <a:gd name="connsiteX8" fmla="*/ 78792 w 196694"/>
                <a:gd name="connsiteY8" fmla="*/ 127242 h 708336"/>
                <a:gd name="connsiteX9" fmla="*/ 2592 w 196694"/>
                <a:gd name="connsiteY9" fmla="*/ 60567 h 708336"/>
                <a:gd name="connsiteX10" fmla="*/ 50217 w 196694"/>
                <a:gd name="connsiteY10" fmla="*/ 3417 h 708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6694" h="708336">
                  <a:moveTo>
                    <a:pt x="50217" y="3417"/>
                  </a:moveTo>
                  <a:cubicBezTo>
                    <a:pt x="79850" y="20350"/>
                    <a:pt x="157109" y="106075"/>
                    <a:pt x="180392" y="162167"/>
                  </a:cubicBezTo>
                  <a:cubicBezTo>
                    <a:pt x="203675" y="218259"/>
                    <a:pt x="197325" y="263238"/>
                    <a:pt x="189917" y="339967"/>
                  </a:cubicBezTo>
                  <a:cubicBezTo>
                    <a:pt x="182509" y="416696"/>
                    <a:pt x="161871" y="561159"/>
                    <a:pt x="135942" y="622542"/>
                  </a:cubicBezTo>
                  <a:cubicBezTo>
                    <a:pt x="110013" y="683925"/>
                    <a:pt x="49159" y="706680"/>
                    <a:pt x="34342" y="708267"/>
                  </a:cubicBezTo>
                  <a:cubicBezTo>
                    <a:pt x="19525" y="709854"/>
                    <a:pt x="32225" y="684454"/>
                    <a:pt x="47042" y="632067"/>
                  </a:cubicBezTo>
                  <a:cubicBezTo>
                    <a:pt x="61859" y="579680"/>
                    <a:pt x="108955" y="459029"/>
                    <a:pt x="123242" y="393942"/>
                  </a:cubicBezTo>
                  <a:cubicBezTo>
                    <a:pt x="137529" y="328855"/>
                    <a:pt x="140175" y="285992"/>
                    <a:pt x="132767" y="241542"/>
                  </a:cubicBezTo>
                  <a:cubicBezTo>
                    <a:pt x="125359" y="197092"/>
                    <a:pt x="100488" y="157404"/>
                    <a:pt x="78792" y="127242"/>
                  </a:cubicBezTo>
                  <a:cubicBezTo>
                    <a:pt x="57096" y="97080"/>
                    <a:pt x="14234" y="84380"/>
                    <a:pt x="2592" y="60567"/>
                  </a:cubicBezTo>
                  <a:cubicBezTo>
                    <a:pt x="-9050" y="36754"/>
                    <a:pt x="20584" y="-13516"/>
                    <a:pt x="50217" y="341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9" name="フリーフォーム: 図形 398">
              <a:extLst>
                <a:ext uri="{FF2B5EF4-FFF2-40B4-BE49-F238E27FC236}">
                  <a16:creationId xmlns:a16="http://schemas.microsoft.com/office/drawing/2014/main" id="{BEC161E4-0E4C-4D3F-9345-2DCC3AC4C626}"/>
                </a:ext>
              </a:extLst>
            </p:cNvPr>
            <p:cNvSpPr/>
            <p:nvPr/>
          </p:nvSpPr>
          <p:spPr>
            <a:xfrm>
              <a:off x="6628360" y="6485978"/>
              <a:ext cx="989432" cy="223384"/>
            </a:xfrm>
            <a:custGeom>
              <a:avLst/>
              <a:gdLst>
                <a:gd name="connsiteX0" fmla="*/ 61365 w 989432"/>
                <a:gd name="connsiteY0" fmla="*/ 159297 h 223384"/>
                <a:gd name="connsiteX1" fmla="*/ 651915 w 989432"/>
                <a:gd name="connsiteY1" fmla="*/ 38647 h 223384"/>
                <a:gd name="connsiteX2" fmla="*/ 963065 w 989432"/>
                <a:gd name="connsiteY2" fmla="*/ 547 h 223384"/>
                <a:gd name="connsiteX3" fmla="*/ 928140 w 989432"/>
                <a:gd name="connsiteY3" fmla="*/ 60872 h 223384"/>
                <a:gd name="connsiteX4" fmla="*/ 572540 w 989432"/>
                <a:gd name="connsiteY4" fmla="*/ 156122 h 223384"/>
                <a:gd name="connsiteX5" fmla="*/ 77240 w 989432"/>
                <a:gd name="connsiteY5" fmla="*/ 222797 h 223384"/>
                <a:gd name="connsiteX6" fmla="*/ 61365 w 989432"/>
                <a:gd name="connsiteY6" fmla="*/ 159297 h 223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89432" h="223384">
                  <a:moveTo>
                    <a:pt x="61365" y="159297"/>
                  </a:moveTo>
                  <a:cubicBezTo>
                    <a:pt x="157144" y="128605"/>
                    <a:pt x="501632" y="65105"/>
                    <a:pt x="651915" y="38647"/>
                  </a:cubicBezTo>
                  <a:cubicBezTo>
                    <a:pt x="802198" y="12189"/>
                    <a:pt x="917028" y="-3157"/>
                    <a:pt x="963065" y="547"/>
                  </a:cubicBezTo>
                  <a:cubicBezTo>
                    <a:pt x="1009102" y="4251"/>
                    <a:pt x="993228" y="34943"/>
                    <a:pt x="928140" y="60872"/>
                  </a:cubicBezTo>
                  <a:cubicBezTo>
                    <a:pt x="863052" y="86801"/>
                    <a:pt x="714357" y="129135"/>
                    <a:pt x="572540" y="156122"/>
                  </a:cubicBezTo>
                  <a:cubicBezTo>
                    <a:pt x="430723" y="183109"/>
                    <a:pt x="164023" y="216976"/>
                    <a:pt x="77240" y="222797"/>
                  </a:cubicBezTo>
                  <a:cubicBezTo>
                    <a:pt x="-9543" y="228618"/>
                    <a:pt x="-34414" y="189989"/>
                    <a:pt x="61365" y="15929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594639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尾野真千子39歳で再婚 9年ぶり2度目の略奪愛と“おそろいキャップ”ハワイ旅行――2021年BEST5 | 文春オンライン" hidden="1">
            <a:extLst>
              <a:ext uri="{FF2B5EF4-FFF2-40B4-BE49-F238E27FC236}">
                <a16:creationId xmlns:a16="http://schemas.microsoft.com/office/drawing/2014/main" id="{A8F8AB77-EBB5-4C3D-8142-BA144E3DF8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84" r="15079"/>
          <a:stretch/>
        </p:blipFill>
        <p:spPr bwMode="auto">
          <a:xfrm>
            <a:off x="5897" y="2115756"/>
            <a:ext cx="9595303" cy="8514143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</p:pic>
      <p:grpSp>
        <p:nvGrpSpPr>
          <p:cNvPr id="1251" name="グループ化 1250">
            <a:extLst>
              <a:ext uri="{FF2B5EF4-FFF2-40B4-BE49-F238E27FC236}">
                <a16:creationId xmlns:a16="http://schemas.microsoft.com/office/drawing/2014/main" id="{7B00C189-6319-4358-8F94-5F3E0E18B885}"/>
              </a:ext>
            </a:extLst>
          </p:cNvPr>
          <p:cNvGrpSpPr/>
          <p:nvPr/>
        </p:nvGrpSpPr>
        <p:grpSpPr>
          <a:xfrm>
            <a:off x="403421" y="2307611"/>
            <a:ext cx="9015228" cy="9076484"/>
            <a:chOff x="403421" y="2307611"/>
            <a:chExt cx="9015228" cy="9076484"/>
          </a:xfrm>
          <a:scene3d>
            <a:camera prst="orthographicFront">
              <a:rot lat="0" lon="0" rev="21299999"/>
            </a:camera>
            <a:lightRig rig="sunset" dir="t">
              <a:rot lat="0" lon="0" rev="2700000"/>
            </a:lightRig>
          </a:scene3d>
        </p:grpSpPr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A463F111-A7EC-410A-8491-E2CD2B74EBDF}"/>
                </a:ext>
              </a:extLst>
            </p:cNvPr>
            <p:cNvSpPr/>
            <p:nvPr/>
          </p:nvSpPr>
          <p:spPr>
            <a:xfrm>
              <a:off x="4005021" y="5781675"/>
              <a:ext cx="920945" cy="426740"/>
            </a:xfrm>
            <a:custGeom>
              <a:avLst/>
              <a:gdLst>
                <a:gd name="connsiteX0" fmla="*/ 1829 w 920945"/>
                <a:gd name="connsiteY0" fmla="*/ 200025 h 426740"/>
                <a:gd name="connsiteX1" fmla="*/ 252654 w 920945"/>
                <a:gd name="connsiteY1" fmla="*/ 128588 h 426740"/>
                <a:gd name="connsiteX2" fmla="*/ 220904 w 920945"/>
                <a:gd name="connsiteY2" fmla="*/ 133350 h 426740"/>
                <a:gd name="connsiteX3" fmla="*/ 451092 w 920945"/>
                <a:gd name="connsiteY3" fmla="*/ 90488 h 426740"/>
                <a:gd name="connsiteX4" fmla="*/ 417754 w 920945"/>
                <a:gd name="connsiteY4" fmla="*/ 90488 h 426740"/>
                <a:gd name="connsiteX5" fmla="*/ 617779 w 920945"/>
                <a:gd name="connsiteY5" fmla="*/ 92075 h 426740"/>
                <a:gd name="connsiteX6" fmla="*/ 674929 w 920945"/>
                <a:gd name="connsiteY6" fmla="*/ 120650 h 426740"/>
                <a:gd name="connsiteX7" fmla="*/ 659054 w 920945"/>
                <a:gd name="connsiteY7" fmla="*/ 119063 h 426740"/>
                <a:gd name="connsiteX8" fmla="*/ 827329 w 920945"/>
                <a:gd name="connsiteY8" fmla="*/ 227013 h 426740"/>
                <a:gd name="connsiteX9" fmla="*/ 771767 w 920945"/>
                <a:gd name="connsiteY9" fmla="*/ 160338 h 426740"/>
                <a:gd name="connsiteX10" fmla="*/ 833679 w 920945"/>
                <a:gd name="connsiteY10" fmla="*/ 241300 h 426740"/>
                <a:gd name="connsiteX11" fmla="*/ 909879 w 920945"/>
                <a:gd name="connsiteY11" fmla="*/ 407988 h 426740"/>
                <a:gd name="connsiteX12" fmla="*/ 903529 w 920945"/>
                <a:gd name="connsiteY12" fmla="*/ 423863 h 426740"/>
                <a:gd name="connsiteX13" fmla="*/ 878129 w 920945"/>
                <a:gd name="connsiteY13" fmla="*/ 417513 h 426740"/>
                <a:gd name="connsiteX14" fmla="*/ 825742 w 920945"/>
                <a:gd name="connsiteY14" fmla="*/ 411163 h 426740"/>
                <a:gd name="connsiteX15" fmla="*/ 919404 w 920945"/>
                <a:gd name="connsiteY15" fmla="*/ 411163 h 426740"/>
                <a:gd name="connsiteX16" fmla="*/ 874954 w 920945"/>
                <a:gd name="connsiteY16" fmla="*/ 333375 h 426740"/>
                <a:gd name="connsiteX17" fmla="*/ 759067 w 920945"/>
                <a:gd name="connsiteY17" fmla="*/ 160338 h 426740"/>
                <a:gd name="connsiteX18" fmla="*/ 701917 w 920945"/>
                <a:gd name="connsiteY18" fmla="*/ 123825 h 426740"/>
                <a:gd name="connsiteX19" fmla="*/ 676517 w 920945"/>
                <a:gd name="connsiteY19" fmla="*/ 9525 h 426740"/>
                <a:gd name="connsiteX20" fmla="*/ 684454 w 920945"/>
                <a:gd name="connsiteY20" fmla="*/ 53975 h 426740"/>
                <a:gd name="connsiteX21" fmla="*/ 676517 w 920945"/>
                <a:gd name="connsiteY21" fmla="*/ 88900 h 426740"/>
                <a:gd name="connsiteX22" fmla="*/ 647942 w 920945"/>
                <a:gd name="connsiteY22" fmla="*/ 93663 h 426740"/>
                <a:gd name="connsiteX23" fmla="*/ 646354 w 920945"/>
                <a:gd name="connsiteY23" fmla="*/ 71438 h 426740"/>
                <a:gd name="connsiteX24" fmla="*/ 655879 w 920945"/>
                <a:gd name="connsiteY24" fmla="*/ 33338 h 426740"/>
                <a:gd name="connsiteX25" fmla="*/ 635242 w 920945"/>
                <a:gd name="connsiteY25" fmla="*/ 66675 h 426740"/>
                <a:gd name="connsiteX26" fmla="*/ 570154 w 920945"/>
                <a:gd name="connsiteY26" fmla="*/ 71438 h 426740"/>
                <a:gd name="connsiteX27" fmla="*/ 552692 w 920945"/>
                <a:gd name="connsiteY27" fmla="*/ 0 h 426740"/>
                <a:gd name="connsiteX28" fmla="*/ 549517 w 920945"/>
                <a:gd name="connsiteY28" fmla="*/ 73025 h 426740"/>
                <a:gd name="connsiteX29" fmla="*/ 489192 w 920945"/>
                <a:gd name="connsiteY29" fmla="*/ 85725 h 426740"/>
                <a:gd name="connsiteX30" fmla="*/ 468554 w 920945"/>
                <a:gd name="connsiteY30" fmla="*/ 80963 h 426740"/>
                <a:gd name="connsiteX31" fmla="*/ 436804 w 920945"/>
                <a:gd name="connsiteY31" fmla="*/ 57150 h 426740"/>
                <a:gd name="connsiteX32" fmla="*/ 374892 w 920945"/>
                <a:gd name="connsiteY32" fmla="*/ 25400 h 426740"/>
                <a:gd name="connsiteX33" fmla="*/ 428867 w 920945"/>
                <a:gd name="connsiteY33" fmla="*/ 65088 h 426740"/>
                <a:gd name="connsiteX34" fmla="*/ 439979 w 920945"/>
                <a:gd name="connsiteY34" fmla="*/ 73025 h 426740"/>
                <a:gd name="connsiteX35" fmla="*/ 374892 w 920945"/>
                <a:gd name="connsiteY35" fmla="*/ 92075 h 426740"/>
                <a:gd name="connsiteX36" fmla="*/ 333617 w 920945"/>
                <a:gd name="connsiteY36" fmla="*/ 63500 h 426740"/>
                <a:gd name="connsiteX37" fmla="*/ 347904 w 920945"/>
                <a:gd name="connsiteY37" fmla="*/ 82550 h 426740"/>
                <a:gd name="connsiteX38" fmla="*/ 292342 w 920945"/>
                <a:gd name="connsiteY38" fmla="*/ 100013 h 426740"/>
                <a:gd name="connsiteX39" fmla="*/ 238367 w 920945"/>
                <a:gd name="connsiteY39" fmla="*/ 100013 h 426740"/>
                <a:gd name="connsiteX40" fmla="*/ 219317 w 920945"/>
                <a:gd name="connsiteY40" fmla="*/ 98425 h 426740"/>
                <a:gd name="connsiteX41" fmla="*/ 303454 w 920945"/>
                <a:gd name="connsiteY41" fmla="*/ 101600 h 426740"/>
                <a:gd name="connsiteX42" fmla="*/ 208204 w 920945"/>
                <a:gd name="connsiteY42" fmla="*/ 114300 h 426740"/>
                <a:gd name="connsiteX43" fmla="*/ 147879 w 920945"/>
                <a:gd name="connsiteY43" fmla="*/ 96838 h 426740"/>
                <a:gd name="connsiteX44" fmla="*/ 236779 w 920945"/>
                <a:gd name="connsiteY44" fmla="*/ 109538 h 426740"/>
                <a:gd name="connsiteX45" fmla="*/ 187567 w 920945"/>
                <a:gd name="connsiteY45" fmla="*/ 114300 h 426740"/>
                <a:gd name="connsiteX46" fmla="*/ 165342 w 920945"/>
                <a:gd name="connsiteY46" fmla="*/ 127000 h 426740"/>
                <a:gd name="connsiteX47" fmla="*/ 139942 w 920945"/>
                <a:gd name="connsiteY47" fmla="*/ 139700 h 426740"/>
                <a:gd name="connsiteX48" fmla="*/ 1829 w 920945"/>
                <a:gd name="connsiteY48" fmla="*/ 200025 h 426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920945" h="426740">
                  <a:moveTo>
                    <a:pt x="1829" y="200025"/>
                  </a:moveTo>
                  <a:cubicBezTo>
                    <a:pt x="20614" y="198173"/>
                    <a:pt x="216142" y="139700"/>
                    <a:pt x="252654" y="128588"/>
                  </a:cubicBezTo>
                  <a:cubicBezTo>
                    <a:pt x="289166" y="117476"/>
                    <a:pt x="220904" y="133350"/>
                    <a:pt x="220904" y="133350"/>
                  </a:cubicBezTo>
                  <a:lnTo>
                    <a:pt x="451092" y="90488"/>
                  </a:lnTo>
                  <a:cubicBezTo>
                    <a:pt x="483900" y="83344"/>
                    <a:pt x="417754" y="90488"/>
                    <a:pt x="417754" y="90488"/>
                  </a:cubicBezTo>
                  <a:cubicBezTo>
                    <a:pt x="445535" y="90752"/>
                    <a:pt x="574917" y="87048"/>
                    <a:pt x="617779" y="92075"/>
                  </a:cubicBezTo>
                  <a:cubicBezTo>
                    <a:pt x="660642" y="97102"/>
                    <a:pt x="668050" y="116152"/>
                    <a:pt x="674929" y="120650"/>
                  </a:cubicBezTo>
                  <a:cubicBezTo>
                    <a:pt x="681808" y="125148"/>
                    <a:pt x="633654" y="101336"/>
                    <a:pt x="659054" y="119063"/>
                  </a:cubicBezTo>
                  <a:cubicBezTo>
                    <a:pt x="684454" y="136790"/>
                    <a:pt x="808544" y="220134"/>
                    <a:pt x="827329" y="227013"/>
                  </a:cubicBezTo>
                  <a:cubicBezTo>
                    <a:pt x="846114" y="233892"/>
                    <a:pt x="770709" y="157957"/>
                    <a:pt x="771767" y="160338"/>
                  </a:cubicBezTo>
                  <a:cubicBezTo>
                    <a:pt x="772825" y="162719"/>
                    <a:pt x="810660" y="200025"/>
                    <a:pt x="833679" y="241300"/>
                  </a:cubicBezTo>
                  <a:cubicBezTo>
                    <a:pt x="856698" y="282575"/>
                    <a:pt x="898237" y="377561"/>
                    <a:pt x="909879" y="407988"/>
                  </a:cubicBezTo>
                  <a:cubicBezTo>
                    <a:pt x="921521" y="438415"/>
                    <a:pt x="908821" y="422276"/>
                    <a:pt x="903529" y="423863"/>
                  </a:cubicBezTo>
                  <a:cubicBezTo>
                    <a:pt x="898237" y="425450"/>
                    <a:pt x="891094" y="419630"/>
                    <a:pt x="878129" y="417513"/>
                  </a:cubicBezTo>
                  <a:cubicBezTo>
                    <a:pt x="865164" y="415396"/>
                    <a:pt x="818863" y="412221"/>
                    <a:pt x="825742" y="411163"/>
                  </a:cubicBezTo>
                  <a:cubicBezTo>
                    <a:pt x="832621" y="410105"/>
                    <a:pt x="911202" y="424128"/>
                    <a:pt x="919404" y="411163"/>
                  </a:cubicBezTo>
                  <a:cubicBezTo>
                    <a:pt x="927606" y="398198"/>
                    <a:pt x="901677" y="375179"/>
                    <a:pt x="874954" y="333375"/>
                  </a:cubicBezTo>
                  <a:cubicBezTo>
                    <a:pt x="848231" y="291571"/>
                    <a:pt x="787906" y="195263"/>
                    <a:pt x="759067" y="160338"/>
                  </a:cubicBezTo>
                  <a:cubicBezTo>
                    <a:pt x="730228" y="125413"/>
                    <a:pt x="715675" y="148960"/>
                    <a:pt x="701917" y="123825"/>
                  </a:cubicBezTo>
                  <a:cubicBezTo>
                    <a:pt x="688159" y="98690"/>
                    <a:pt x="679427" y="21167"/>
                    <a:pt x="676517" y="9525"/>
                  </a:cubicBezTo>
                  <a:cubicBezTo>
                    <a:pt x="673607" y="-2117"/>
                    <a:pt x="684454" y="40746"/>
                    <a:pt x="684454" y="53975"/>
                  </a:cubicBezTo>
                  <a:cubicBezTo>
                    <a:pt x="684454" y="67204"/>
                    <a:pt x="682602" y="82285"/>
                    <a:pt x="676517" y="88900"/>
                  </a:cubicBezTo>
                  <a:cubicBezTo>
                    <a:pt x="670432" y="95515"/>
                    <a:pt x="652969" y="96573"/>
                    <a:pt x="647942" y="93663"/>
                  </a:cubicBezTo>
                  <a:cubicBezTo>
                    <a:pt x="642915" y="90753"/>
                    <a:pt x="645031" y="81492"/>
                    <a:pt x="646354" y="71438"/>
                  </a:cubicBezTo>
                  <a:cubicBezTo>
                    <a:pt x="647677" y="61384"/>
                    <a:pt x="657731" y="34132"/>
                    <a:pt x="655879" y="33338"/>
                  </a:cubicBezTo>
                  <a:cubicBezTo>
                    <a:pt x="654027" y="32544"/>
                    <a:pt x="649530" y="60325"/>
                    <a:pt x="635242" y="66675"/>
                  </a:cubicBezTo>
                  <a:cubicBezTo>
                    <a:pt x="620954" y="73025"/>
                    <a:pt x="583912" y="82551"/>
                    <a:pt x="570154" y="71438"/>
                  </a:cubicBezTo>
                  <a:cubicBezTo>
                    <a:pt x="556396" y="60325"/>
                    <a:pt x="556131" y="-264"/>
                    <a:pt x="552692" y="0"/>
                  </a:cubicBezTo>
                  <a:cubicBezTo>
                    <a:pt x="549253" y="264"/>
                    <a:pt x="560100" y="58737"/>
                    <a:pt x="549517" y="73025"/>
                  </a:cubicBezTo>
                  <a:cubicBezTo>
                    <a:pt x="538934" y="87312"/>
                    <a:pt x="502686" y="84402"/>
                    <a:pt x="489192" y="85725"/>
                  </a:cubicBezTo>
                  <a:cubicBezTo>
                    <a:pt x="475698" y="87048"/>
                    <a:pt x="477285" y="85725"/>
                    <a:pt x="468554" y="80963"/>
                  </a:cubicBezTo>
                  <a:cubicBezTo>
                    <a:pt x="459823" y="76201"/>
                    <a:pt x="452414" y="66410"/>
                    <a:pt x="436804" y="57150"/>
                  </a:cubicBezTo>
                  <a:cubicBezTo>
                    <a:pt x="421194" y="47890"/>
                    <a:pt x="376215" y="24077"/>
                    <a:pt x="374892" y="25400"/>
                  </a:cubicBezTo>
                  <a:cubicBezTo>
                    <a:pt x="373569" y="26723"/>
                    <a:pt x="418019" y="57151"/>
                    <a:pt x="428867" y="65088"/>
                  </a:cubicBezTo>
                  <a:cubicBezTo>
                    <a:pt x="439715" y="73025"/>
                    <a:pt x="448975" y="68527"/>
                    <a:pt x="439979" y="73025"/>
                  </a:cubicBezTo>
                  <a:cubicBezTo>
                    <a:pt x="430983" y="77523"/>
                    <a:pt x="392619" y="93663"/>
                    <a:pt x="374892" y="92075"/>
                  </a:cubicBezTo>
                  <a:cubicBezTo>
                    <a:pt x="357165" y="90487"/>
                    <a:pt x="338115" y="65087"/>
                    <a:pt x="333617" y="63500"/>
                  </a:cubicBezTo>
                  <a:cubicBezTo>
                    <a:pt x="329119" y="61912"/>
                    <a:pt x="354783" y="76465"/>
                    <a:pt x="347904" y="82550"/>
                  </a:cubicBezTo>
                  <a:cubicBezTo>
                    <a:pt x="341025" y="88635"/>
                    <a:pt x="310598" y="97103"/>
                    <a:pt x="292342" y="100013"/>
                  </a:cubicBezTo>
                  <a:cubicBezTo>
                    <a:pt x="274086" y="102923"/>
                    <a:pt x="250538" y="100278"/>
                    <a:pt x="238367" y="100013"/>
                  </a:cubicBezTo>
                  <a:cubicBezTo>
                    <a:pt x="226196" y="99748"/>
                    <a:pt x="208469" y="98161"/>
                    <a:pt x="219317" y="98425"/>
                  </a:cubicBezTo>
                  <a:cubicBezTo>
                    <a:pt x="230165" y="98689"/>
                    <a:pt x="305306" y="98954"/>
                    <a:pt x="303454" y="101600"/>
                  </a:cubicBezTo>
                  <a:cubicBezTo>
                    <a:pt x="301602" y="104246"/>
                    <a:pt x="234133" y="115094"/>
                    <a:pt x="208204" y="114300"/>
                  </a:cubicBezTo>
                  <a:cubicBezTo>
                    <a:pt x="182275" y="113506"/>
                    <a:pt x="143117" y="97632"/>
                    <a:pt x="147879" y="96838"/>
                  </a:cubicBezTo>
                  <a:cubicBezTo>
                    <a:pt x="152641" y="96044"/>
                    <a:pt x="230164" y="106628"/>
                    <a:pt x="236779" y="109538"/>
                  </a:cubicBezTo>
                  <a:cubicBezTo>
                    <a:pt x="243394" y="112448"/>
                    <a:pt x="199473" y="111390"/>
                    <a:pt x="187567" y="114300"/>
                  </a:cubicBezTo>
                  <a:cubicBezTo>
                    <a:pt x="175661" y="117210"/>
                    <a:pt x="173279" y="122767"/>
                    <a:pt x="165342" y="127000"/>
                  </a:cubicBezTo>
                  <a:cubicBezTo>
                    <a:pt x="157405" y="131233"/>
                    <a:pt x="165342" y="133085"/>
                    <a:pt x="139942" y="139700"/>
                  </a:cubicBezTo>
                  <a:cubicBezTo>
                    <a:pt x="114542" y="146315"/>
                    <a:pt x="-16956" y="201877"/>
                    <a:pt x="1829" y="200025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C171F125-281C-4C0E-8756-DB97C3E6F2F3}"/>
                </a:ext>
              </a:extLst>
            </p:cNvPr>
            <p:cNvSpPr/>
            <p:nvPr/>
          </p:nvSpPr>
          <p:spPr>
            <a:xfrm>
              <a:off x="4671567" y="5937009"/>
              <a:ext cx="223146" cy="283213"/>
            </a:xfrm>
            <a:custGeom>
              <a:avLst/>
              <a:gdLst>
                <a:gd name="connsiteX0" fmla="*/ 59183 w 223146"/>
                <a:gd name="connsiteY0" fmla="*/ 241 h 283213"/>
                <a:gd name="connsiteX1" fmla="*/ 175071 w 223146"/>
                <a:gd name="connsiteY1" fmla="*/ 171691 h 283213"/>
                <a:gd name="connsiteX2" fmla="*/ 148083 w 223146"/>
                <a:gd name="connsiteY2" fmla="*/ 119304 h 283213"/>
                <a:gd name="connsiteX3" fmla="*/ 160783 w 223146"/>
                <a:gd name="connsiteY3" fmla="*/ 205029 h 283213"/>
                <a:gd name="connsiteX4" fmla="*/ 178246 w 223146"/>
                <a:gd name="connsiteY4" fmla="*/ 251066 h 283213"/>
                <a:gd name="connsiteX5" fmla="*/ 157608 w 223146"/>
                <a:gd name="connsiteY5" fmla="*/ 254241 h 283213"/>
                <a:gd name="connsiteX6" fmla="*/ 446 w 223146"/>
                <a:gd name="connsiteY6" fmla="*/ 282816 h 283213"/>
                <a:gd name="connsiteX7" fmla="*/ 106808 w 223146"/>
                <a:gd name="connsiteY7" fmla="*/ 271704 h 283213"/>
                <a:gd name="connsiteX8" fmla="*/ 221108 w 223146"/>
                <a:gd name="connsiteY8" fmla="*/ 259004 h 283213"/>
                <a:gd name="connsiteX9" fmla="*/ 178246 w 223146"/>
                <a:gd name="connsiteY9" fmla="*/ 205029 h 283213"/>
                <a:gd name="connsiteX10" fmla="*/ 154433 w 223146"/>
                <a:gd name="connsiteY10" fmla="*/ 135179 h 283213"/>
                <a:gd name="connsiteX11" fmla="*/ 59183 w 223146"/>
                <a:gd name="connsiteY11" fmla="*/ 241 h 283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3146" h="283213">
                  <a:moveTo>
                    <a:pt x="59183" y="241"/>
                  </a:moveTo>
                  <a:cubicBezTo>
                    <a:pt x="62623" y="6326"/>
                    <a:pt x="160254" y="151847"/>
                    <a:pt x="175071" y="171691"/>
                  </a:cubicBezTo>
                  <a:cubicBezTo>
                    <a:pt x="189888" y="191535"/>
                    <a:pt x="150464" y="113748"/>
                    <a:pt x="148083" y="119304"/>
                  </a:cubicBezTo>
                  <a:cubicBezTo>
                    <a:pt x="145702" y="124860"/>
                    <a:pt x="155756" y="183069"/>
                    <a:pt x="160783" y="205029"/>
                  </a:cubicBezTo>
                  <a:cubicBezTo>
                    <a:pt x="165810" y="226989"/>
                    <a:pt x="178775" y="242864"/>
                    <a:pt x="178246" y="251066"/>
                  </a:cubicBezTo>
                  <a:cubicBezTo>
                    <a:pt x="177717" y="259268"/>
                    <a:pt x="157608" y="254241"/>
                    <a:pt x="157608" y="254241"/>
                  </a:cubicBezTo>
                  <a:lnTo>
                    <a:pt x="446" y="282816"/>
                  </a:lnTo>
                  <a:cubicBezTo>
                    <a:pt x="-8021" y="285726"/>
                    <a:pt x="106808" y="271704"/>
                    <a:pt x="106808" y="271704"/>
                  </a:cubicBezTo>
                  <a:cubicBezTo>
                    <a:pt x="143585" y="267735"/>
                    <a:pt x="209202" y="270116"/>
                    <a:pt x="221108" y="259004"/>
                  </a:cubicBezTo>
                  <a:cubicBezTo>
                    <a:pt x="233014" y="247892"/>
                    <a:pt x="189358" y="225666"/>
                    <a:pt x="178246" y="205029"/>
                  </a:cubicBezTo>
                  <a:cubicBezTo>
                    <a:pt x="167134" y="184392"/>
                    <a:pt x="171102" y="165341"/>
                    <a:pt x="154433" y="135179"/>
                  </a:cubicBezTo>
                  <a:cubicBezTo>
                    <a:pt x="137764" y="105017"/>
                    <a:pt x="55743" y="-5844"/>
                    <a:pt x="59183" y="241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55981096-4244-4C54-87DA-1860D1CB26F0}"/>
                </a:ext>
              </a:extLst>
            </p:cNvPr>
            <p:cNvSpPr/>
            <p:nvPr/>
          </p:nvSpPr>
          <p:spPr>
            <a:xfrm>
              <a:off x="4724356" y="5925160"/>
              <a:ext cx="190603" cy="295788"/>
            </a:xfrm>
            <a:custGeom>
              <a:avLst/>
              <a:gdLst>
                <a:gd name="connsiteX0" fmla="*/ 44 w 190603"/>
                <a:gd name="connsiteY0" fmla="*/ 978 h 295788"/>
                <a:gd name="connsiteX1" fmla="*/ 103232 w 190603"/>
                <a:gd name="connsiteY1" fmla="*/ 61303 h 295788"/>
                <a:gd name="connsiteX2" fmla="*/ 92119 w 190603"/>
                <a:gd name="connsiteY2" fmla="*/ 42253 h 295788"/>
                <a:gd name="connsiteX3" fmla="*/ 176257 w 190603"/>
                <a:gd name="connsiteY3" fmla="*/ 201003 h 295788"/>
                <a:gd name="connsiteX4" fmla="*/ 168319 w 190603"/>
                <a:gd name="connsiteY4" fmla="*/ 191478 h 295788"/>
                <a:gd name="connsiteX5" fmla="*/ 190544 w 190603"/>
                <a:gd name="connsiteY5" fmla="*/ 291490 h 295788"/>
                <a:gd name="connsiteX6" fmla="*/ 160382 w 190603"/>
                <a:gd name="connsiteY6" fmla="*/ 277203 h 295788"/>
                <a:gd name="connsiteX7" fmla="*/ 133394 w 190603"/>
                <a:gd name="connsiteY7" fmla="*/ 274028 h 295788"/>
                <a:gd name="connsiteX8" fmla="*/ 138157 w 190603"/>
                <a:gd name="connsiteY8" fmla="*/ 266090 h 295788"/>
                <a:gd name="connsiteX9" fmla="*/ 104819 w 190603"/>
                <a:gd name="connsiteY9" fmla="*/ 186715 h 295788"/>
                <a:gd name="connsiteX10" fmla="*/ 125457 w 190603"/>
                <a:gd name="connsiteY10" fmla="*/ 210528 h 295788"/>
                <a:gd name="connsiteX11" fmla="*/ 90532 w 190603"/>
                <a:gd name="connsiteY11" fmla="*/ 118453 h 295788"/>
                <a:gd name="connsiteX12" fmla="*/ 44 w 190603"/>
                <a:gd name="connsiteY12" fmla="*/ 978 h 295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0603" h="295788">
                  <a:moveTo>
                    <a:pt x="44" y="978"/>
                  </a:moveTo>
                  <a:cubicBezTo>
                    <a:pt x="2161" y="-8547"/>
                    <a:pt x="87886" y="54424"/>
                    <a:pt x="103232" y="61303"/>
                  </a:cubicBezTo>
                  <a:cubicBezTo>
                    <a:pt x="118578" y="68182"/>
                    <a:pt x="79948" y="18970"/>
                    <a:pt x="92119" y="42253"/>
                  </a:cubicBezTo>
                  <a:cubicBezTo>
                    <a:pt x="104290" y="65536"/>
                    <a:pt x="163557" y="176132"/>
                    <a:pt x="176257" y="201003"/>
                  </a:cubicBezTo>
                  <a:cubicBezTo>
                    <a:pt x="188957" y="225874"/>
                    <a:pt x="165938" y="176397"/>
                    <a:pt x="168319" y="191478"/>
                  </a:cubicBezTo>
                  <a:cubicBezTo>
                    <a:pt x="170700" y="206559"/>
                    <a:pt x="191867" y="277203"/>
                    <a:pt x="190544" y="291490"/>
                  </a:cubicBezTo>
                  <a:cubicBezTo>
                    <a:pt x="189221" y="305778"/>
                    <a:pt x="169907" y="280113"/>
                    <a:pt x="160382" y="277203"/>
                  </a:cubicBezTo>
                  <a:cubicBezTo>
                    <a:pt x="150857" y="274293"/>
                    <a:pt x="137098" y="275880"/>
                    <a:pt x="133394" y="274028"/>
                  </a:cubicBezTo>
                  <a:cubicBezTo>
                    <a:pt x="129690" y="272176"/>
                    <a:pt x="142920" y="280642"/>
                    <a:pt x="138157" y="266090"/>
                  </a:cubicBezTo>
                  <a:cubicBezTo>
                    <a:pt x="133394" y="251538"/>
                    <a:pt x="106936" y="195975"/>
                    <a:pt x="104819" y="186715"/>
                  </a:cubicBezTo>
                  <a:cubicBezTo>
                    <a:pt x="102702" y="177455"/>
                    <a:pt x="127838" y="221905"/>
                    <a:pt x="125457" y="210528"/>
                  </a:cubicBezTo>
                  <a:cubicBezTo>
                    <a:pt x="123076" y="199151"/>
                    <a:pt x="109053" y="151261"/>
                    <a:pt x="90532" y="118453"/>
                  </a:cubicBezTo>
                  <a:cubicBezTo>
                    <a:pt x="72011" y="85645"/>
                    <a:pt x="-2073" y="10503"/>
                    <a:pt x="44" y="978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30976A6D-4FB3-48B9-B0EE-C896E2375B63}"/>
                </a:ext>
              </a:extLst>
            </p:cNvPr>
            <p:cNvSpPr/>
            <p:nvPr/>
          </p:nvSpPr>
          <p:spPr>
            <a:xfrm>
              <a:off x="3936093" y="5860777"/>
              <a:ext cx="794657" cy="207044"/>
            </a:xfrm>
            <a:custGeom>
              <a:avLst/>
              <a:gdLst>
                <a:gd name="connsiteX0" fmla="*/ 907 w 794657"/>
                <a:gd name="connsiteY0" fmla="*/ 166961 h 207044"/>
                <a:gd name="connsiteX1" fmla="*/ 200932 w 794657"/>
                <a:gd name="connsiteY1" fmla="*/ 124098 h 207044"/>
                <a:gd name="connsiteX2" fmla="*/ 175532 w 794657"/>
                <a:gd name="connsiteY2" fmla="*/ 128861 h 207044"/>
                <a:gd name="connsiteX3" fmla="*/ 297770 w 794657"/>
                <a:gd name="connsiteY3" fmla="*/ 47898 h 207044"/>
                <a:gd name="connsiteX4" fmla="*/ 262845 w 794657"/>
                <a:gd name="connsiteY4" fmla="*/ 81236 h 207044"/>
                <a:gd name="connsiteX5" fmla="*/ 267607 w 794657"/>
                <a:gd name="connsiteY5" fmla="*/ 57423 h 207044"/>
                <a:gd name="connsiteX6" fmla="*/ 553357 w 794657"/>
                <a:gd name="connsiteY6" fmla="*/ 3448 h 207044"/>
                <a:gd name="connsiteX7" fmla="*/ 524782 w 794657"/>
                <a:gd name="connsiteY7" fmla="*/ 6623 h 207044"/>
                <a:gd name="connsiteX8" fmla="*/ 716870 w 794657"/>
                <a:gd name="connsiteY8" fmla="*/ 16148 h 207044"/>
                <a:gd name="connsiteX9" fmla="*/ 697820 w 794657"/>
                <a:gd name="connsiteY9" fmla="*/ 22498 h 207044"/>
                <a:gd name="connsiteX10" fmla="*/ 794657 w 794657"/>
                <a:gd name="connsiteY10" fmla="*/ 74886 h 207044"/>
                <a:gd name="connsiteX11" fmla="*/ 696232 w 794657"/>
                <a:gd name="connsiteY11" fmla="*/ 52661 h 207044"/>
                <a:gd name="connsiteX12" fmla="*/ 624795 w 794657"/>
                <a:gd name="connsiteY12" fmla="*/ 55836 h 207044"/>
                <a:gd name="connsiteX13" fmla="*/ 599395 w 794657"/>
                <a:gd name="connsiteY13" fmla="*/ 32023 h 207044"/>
                <a:gd name="connsiteX14" fmla="*/ 545420 w 794657"/>
                <a:gd name="connsiteY14" fmla="*/ 57423 h 207044"/>
                <a:gd name="connsiteX15" fmla="*/ 500970 w 794657"/>
                <a:gd name="connsiteY15" fmla="*/ 44723 h 207044"/>
                <a:gd name="connsiteX16" fmla="*/ 424770 w 794657"/>
                <a:gd name="connsiteY16" fmla="*/ 84411 h 207044"/>
                <a:gd name="connsiteX17" fmla="*/ 423182 w 794657"/>
                <a:gd name="connsiteY17" fmla="*/ 70123 h 207044"/>
                <a:gd name="connsiteX18" fmla="*/ 348570 w 794657"/>
                <a:gd name="connsiteY18" fmla="*/ 103461 h 207044"/>
                <a:gd name="connsiteX19" fmla="*/ 361270 w 794657"/>
                <a:gd name="connsiteY19" fmla="*/ 76473 h 207044"/>
                <a:gd name="connsiteX20" fmla="*/ 291420 w 794657"/>
                <a:gd name="connsiteY20" fmla="*/ 125686 h 207044"/>
                <a:gd name="connsiteX21" fmla="*/ 248557 w 794657"/>
                <a:gd name="connsiteY21" fmla="*/ 160611 h 207044"/>
                <a:gd name="connsiteX22" fmla="*/ 210457 w 794657"/>
                <a:gd name="connsiteY22" fmla="*/ 176486 h 207044"/>
                <a:gd name="connsiteX23" fmla="*/ 139020 w 794657"/>
                <a:gd name="connsiteY23" fmla="*/ 206648 h 207044"/>
                <a:gd name="connsiteX24" fmla="*/ 118382 w 794657"/>
                <a:gd name="connsiteY24" fmla="*/ 193948 h 207044"/>
                <a:gd name="connsiteX25" fmla="*/ 62820 w 794657"/>
                <a:gd name="connsiteY25" fmla="*/ 197123 h 207044"/>
                <a:gd name="connsiteX26" fmla="*/ 123145 w 794657"/>
                <a:gd name="connsiteY26" fmla="*/ 166961 h 207044"/>
                <a:gd name="connsiteX27" fmla="*/ 907 w 794657"/>
                <a:gd name="connsiteY27" fmla="*/ 166961 h 207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94657" h="207044">
                  <a:moveTo>
                    <a:pt x="907" y="166961"/>
                  </a:moveTo>
                  <a:cubicBezTo>
                    <a:pt x="13871" y="159817"/>
                    <a:pt x="171828" y="130448"/>
                    <a:pt x="200932" y="124098"/>
                  </a:cubicBezTo>
                  <a:cubicBezTo>
                    <a:pt x="230036" y="117748"/>
                    <a:pt x="159392" y="141561"/>
                    <a:pt x="175532" y="128861"/>
                  </a:cubicBezTo>
                  <a:cubicBezTo>
                    <a:pt x="191672" y="116161"/>
                    <a:pt x="283218" y="55836"/>
                    <a:pt x="297770" y="47898"/>
                  </a:cubicBezTo>
                  <a:cubicBezTo>
                    <a:pt x="312322" y="39960"/>
                    <a:pt x="267872" y="79649"/>
                    <a:pt x="262845" y="81236"/>
                  </a:cubicBezTo>
                  <a:cubicBezTo>
                    <a:pt x="257818" y="82823"/>
                    <a:pt x="219188" y="70388"/>
                    <a:pt x="267607" y="57423"/>
                  </a:cubicBezTo>
                  <a:cubicBezTo>
                    <a:pt x="316026" y="44458"/>
                    <a:pt x="510495" y="11915"/>
                    <a:pt x="553357" y="3448"/>
                  </a:cubicBezTo>
                  <a:cubicBezTo>
                    <a:pt x="596219" y="-5019"/>
                    <a:pt x="497530" y="4506"/>
                    <a:pt x="524782" y="6623"/>
                  </a:cubicBezTo>
                  <a:cubicBezTo>
                    <a:pt x="552034" y="8740"/>
                    <a:pt x="688030" y="13502"/>
                    <a:pt x="716870" y="16148"/>
                  </a:cubicBezTo>
                  <a:cubicBezTo>
                    <a:pt x="745710" y="18794"/>
                    <a:pt x="684856" y="12708"/>
                    <a:pt x="697820" y="22498"/>
                  </a:cubicBezTo>
                  <a:cubicBezTo>
                    <a:pt x="710784" y="32288"/>
                    <a:pt x="794922" y="69859"/>
                    <a:pt x="794657" y="74886"/>
                  </a:cubicBezTo>
                  <a:cubicBezTo>
                    <a:pt x="794392" y="79913"/>
                    <a:pt x="724542" y="55836"/>
                    <a:pt x="696232" y="52661"/>
                  </a:cubicBezTo>
                  <a:cubicBezTo>
                    <a:pt x="667922" y="49486"/>
                    <a:pt x="640934" y="59276"/>
                    <a:pt x="624795" y="55836"/>
                  </a:cubicBezTo>
                  <a:cubicBezTo>
                    <a:pt x="608656" y="52396"/>
                    <a:pt x="612624" y="31758"/>
                    <a:pt x="599395" y="32023"/>
                  </a:cubicBezTo>
                  <a:cubicBezTo>
                    <a:pt x="586166" y="32287"/>
                    <a:pt x="561824" y="55306"/>
                    <a:pt x="545420" y="57423"/>
                  </a:cubicBezTo>
                  <a:cubicBezTo>
                    <a:pt x="529016" y="59540"/>
                    <a:pt x="521078" y="40225"/>
                    <a:pt x="500970" y="44723"/>
                  </a:cubicBezTo>
                  <a:cubicBezTo>
                    <a:pt x="480862" y="49221"/>
                    <a:pt x="437735" y="80178"/>
                    <a:pt x="424770" y="84411"/>
                  </a:cubicBezTo>
                  <a:cubicBezTo>
                    <a:pt x="411805" y="88644"/>
                    <a:pt x="435882" y="66948"/>
                    <a:pt x="423182" y="70123"/>
                  </a:cubicBezTo>
                  <a:cubicBezTo>
                    <a:pt x="410482" y="73298"/>
                    <a:pt x="358889" y="102403"/>
                    <a:pt x="348570" y="103461"/>
                  </a:cubicBezTo>
                  <a:cubicBezTo>
                    <a:pt x="338251" y="104519"/>
                    <a:pt x="370795" y="72769"/>
                    <a:pt x="361270" y="76473"/>
                  </a:cubicBezTo>
                  <a:cubicBezTo>
                    <a:pt x="351745" y="80177"/>
                    <a:pt x="310205" y="111663"/>
                    <a:pt x="291420" y="125686"/>
                  </a:cubicBezTo>
                  <a:cubicBezTo>
                    <a:pt x="272635" y="139709"/>
                    <a:pt x="262051" y="152144"/>
                    <a:pt x="248557" y="160611"/>
                  </a:cubicBezTo>
                  <a:cubicBezTo>
                    <a:pt x="235063" y="169078"/>
                    <a:pt x="210457" y="176486"/>
                    <a:pt x="210457" y="176486"/>
                  </a:cubicBezTo>
                  <a:cubicBezTo>
                    <a:pt x="192201" y="184159"/>
                    <a:pt x="154366" y="203738"/>
                    <a:pt x="139020" y="206648"/>
                  </a:cubicBezTo>
                  <a:cubicBezTo>
                    <a:pt x="123674" y="209558"/>
                    <a:pt x="131082" y="195535"/>
                    <a:pt x="118382" y="193948"/>
                  </a:cubicBezTo>
                  <a:cubicBezTo>
                    <a:pt x="105682" y="192361"/>
                    <a:pt x="62026" y="201621"/>
                    <a:pt x="62820" y="197123"/>
                  </a:cubicBezTo>
                  <a:cubicBezTo>
                    <a:pt x="63614" y="192625"/>
                    <a:pt x="128172" y="170930"/>
                    <a:pt x="123145" y="166961"/>
                  </a:cubicBezTo>
                  <a:cubicBezTo>
                    <a:pt x="118118" y="162992"/>
                    <a:pt x="-12057" y="174105"/>
                    <a:pt x="907" y="166961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12082D64-6C41-4B23-8F96-1A89FB2C27E8}"/>
                </a:ext>
              </a:extLst>
            </p:cNvPr>
            <p:cNvSpPr/>
            <p:nvPr/>
          </p:nvSpPr>
          <p:spPr>
            <a:xfrm>
              <a:off x="4131997" y="5949896"/>
              <a:ext cx="207381" cy="190712"/>
            </a:xfrm>
            <a:custGeom>
              <a:avLst/>
              <a:gdLst>
                <a:gd name="connsiteX0" fmla="*/ 206641 w 207381"/>
                <a:gd name="connsiteY0" fmla="*/ 1642 h 190712"/>
                <a:gd name="connsiteX1" fmla="*/ 73291 w 207381"/>
                <a:gd name="connsiteY1" fmla="*/ 71492 h 190712"/>
                <a:gd name="connsiteX2" fmla="*/ 59003 w 207381"/>
                <a:gd name="connsiteY2" fmla="*/ 117529 h 190712"/>
                <a:gd name="connsiteX3" fmla="*/ 74878 w 207381"/>
                <a:gd name="connsiteY3" fmla="*/ 158804 h 190712"/>
                <a:gd name="connsiteX4" fmla="*/ 100278 w 207381"/>
                <a:gd name="connsiteY4" fmla="*/ 190554 h 190712"/>
                <a:gd name="connsiteX5" fmla="*/ 70116 w 207381"/>
                <a:gd name="connsiteY5" fmla="*/ 168329 h 190712"/>
                <a:gd name="connsiteX6" fmla="*/ 266 w 207381"/>
                <a:gd name="connsiteY6" fmla="*/ 111179 h 190712"/>
                <a:gd name="connsiteX7" fmla="*/ 46303 w 207381"/>
                <a:gd name="connsiteY7" fmla="*/ 130229 h 190712"/>
                <a:gd name="connsiteX8" fmla="*/ 51066 w 207381"/>
                <a:gd name="connsiteY8" fmla="*/ 84192 h 190712"/>
                <a:gd name="connsiteX9" fmla="*/ 112978 w 207381"/>
                <a:gd name="connsiteY9" fmla="*/ 25454 h 190712"/>
                <a:gd name="connsiteX10" fmla="*/ 141553 w 207381"/>
                <a:gd name="connsiteY10" fmla="*/ 7992 h 190712"/>
                <a:gd name="connsiteX11" fmla="*/ 127266 w 207381"/>
                <a:gd name="connsiteY11" fmla="*/ 20692 h 190712"/>
                <a:gd name="connsiteX12" fmla="*/ 206641 w 207381"/>
                <a:gd name="connsiteY12" fmla="*/ 1642 h 190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7381" h="190712">
                  <a:moveTo>
                    <a:pt x="206641" y="1642"/>
                  </a:moveTo>
                  <a:cubicBezTo>
                    <a:pt x="197645" y="10109"/>
                    <a:pt x="97897" y="52178"/>
                    <a:pt x="73291" y="71492"/>
                  </a:cubicBezTo>
                  <a:cubicBezTo>
                    <a:pt x="48685" y="90807"/>
                    <a:pt x="58738" y="102977"/>
                    <a:pt x="59003" y="117529"/>
                  </a:cubicBezTo>
                  <a:cubicBezTo>
                    <a:pt x="59267" y="132081"/>
                    <a:pt x="67999" y="146633"/>
                    <a:pt x="74878" y="158804"/>
                  </a:cubicBezTo>
                  <a:cubicBezTo>
                    <a:pt x="81757" y="170975"/>
                    <a:pt x="101072" y="188967"/>
                    <a:pt x="100278" y="190554"/>
                  </a:cubicBezTo>
                  <a:cubicBezTo>
                    <a:pt x="99484" y="192142"/>
                    <a:pt x="86785" y="181558"/>
                    <a:pt x="70116" y="168329"/>
                  </a:cubicBezTo>
                  <a:cubicBezTo>
                    <a:pt x="53447" y="155100"/>
                    <a:pt x="4235" y="117529"/>
                    <a:pt x="266" y="111179"/>
                  </a:cubicBezTo>
                  <a:cubicBezTo>
                    <a:pt x="-3703" y="104829"/>
                    <a:pt x="37836" y="134727"/>
                    <a:pt x="46303" y="130229"/>
                  </a:cubicBezTo>
                  <a:cubicBezTo>
                    <a:pt x="54770" y="125731"/>
                    <a:pt x="39954" y="101654"/>
                    <a:pt x="51066" y="84192"/>
                  </a:cubicBezTo>
                  <a:cubicBezTo>
                    <a:pt x="62178" y="66730"/>
                    <a:pt x="97897" y="38154"/>
                    <a:pt x="112978" y="25454"/>
                  </a:cubicBezTo>
                  <a:cubicBezTo>
                    <a:pt x="128059" y="12754"/>
                    <a:pt x="139172" y="8786"/>
                    <a:pt x="141553" y="7992"/>
                  </a:cubicBezTo>
                  <a:cubicBezTo>
                    <a:pt x="143934" y="7198"/>
                    <a:pt x="114566" y="21221"/>
                    <a:pt x="127266" y="20692"/>
                  </a:cubicBezTo>
                  <a:cubicBezTo>
                    <a:pt x="139966" y="20163"/>
                    <a:pt x="215637" y="-6825"/>
                    <a:pt x="206641" y="1642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BCD897A9-CF2F-4F35-BDB8-F2D8AE228C2E}"/>
                </a:ext>
              </a:extLst>
            </p:cNvPr>
            <p:cNvSpPr/>
            <p:nvPr/>
          </p:nvSpPr>
          <p:spPr>
            <a:xfrm>
              <a:off x="4122133" y="6057810"/>
              <a:ext cx="750122" cy="192240"/>
            </a:xfrm>
            <a:custGeom>
              <a:avLst/>
              <a:gdLst>
                <a:gd name="connsiteX0" fmla="*/ 605 w 750122"/>
                <a:gd name="connsiteY0" fmla="*/ 90 h 192240"/>
                <a:gd name="connsiteX1" fmla="*/ 181580 w 750122"/>
                <a:gd name="connsiteY1" fmla="*/ 117565 h 192240"/>
                <a:gd name="connsiteX2" fmla="*/ 159355 w 750122"/>
                <a:gd name="connsiteY2" fmla="*/ 108040 h 192240"/>
                <a:gd name="connsiteX3" fmla="*/ 356205 w 750122"/>
                <a:gd name="connsiteY3" fmla="*/ 165190 h 192240"/>
                <a:gd name="connsiteX4" fmla="*/ 329217 w 750122"/>
                <a:gd name="connsiteY4" fmla="*/ 154078 h 192240"/>
                <a:gd name="connsiteX5" fmla="*/ 519717 w 750122"/>
                <a:gd name="connsiteY5" fmla="*/ 168365 h 192240"/>
                <a:gd name="connsiteX6" fmla="*/ 505430 w 750122"/>
                <a:gd name="connsiteY6" fmla="*/ 168365 h 192240"/>
                <a:gd name="connsiteX7" fmla="*/ 700692 w 750122"/>
                <a:gd name="connsiteY7" fmla="*/ 157253 h 192240"/>
                <a:gd name="connsiteX8" fmla="*/ 676880 w 750122"/>
                <a:gd name="connsiteY8" fmla="*/ 146140 h 192240"/>
                <a:gd name="connsiteX9" fmla="*/ 748317 w 750122"/>
                <a:gd name="connsiteY9" fmla="*/ 147728 h 192240"/>
                <a:gd name="connsiteX10" fmla="*/ 729267 w 750122"/>
                <a:gd name="connsiteY10" fmla="*/ 192178 h 192240"/>
                <a:gd name="connsiteX11" fmla="*/ 735617 w 750122"/>
                <a:gd name="connsiteY11" fmla="*/ 157253 h 192240"/>
                <a:gd name="connsiteX12" fmla="*/ 629255 w 750122"/>
                <a:gd name="connsiteY12" fmla="*/ 149315 h 192240"/>
                <a:gd name="connsiteX13" fmla="*/ 534005 w 750122"/>
                <a:gd name="connsiteY13" fmla="*/ 157253 h 192240"/>
                <a:gd name="connsiteX14" fmla="*/ 592742 w 750122"/>
                <a:gd name="connsiteY14" fmla="*/ 165190 h 192240"/>
                <a:gd name="connsiteX15" fmla="*/ 313342 w 750122"/>
                <a:gd name="connsiteY15" fmla="*/ 171540 h 192240"/>
                <a:gd name="connsiteX16" fmla="*/ 335567 w 750122"/>
                <a:gd name="connsiteY16" fmla="*/ 177890 h 192240"/>
                <a:gd name="connsiteX17" fmla="*/ 295880 w 750122"/>
                <a:gd name="connsiteY17" fmla="*/ 168365 h 192240"/>
                <a:gd name="connsiteX18" fmla="*/ 257780 w 750122"/>
                <a:gd name="connsiteY18" fmla="*/ 147728 h 192240"/>
                <a:gd name="connsiteX19" fmla="*/ 216505 w 750122"/>
                <a:gd name="connsiteY19" fmla="*/ 136615 h 192240"/>
                <a:gd name="connsiteX20" fmla="*/ 126017 w 750122"/>
                <a:gd name="connsiteY20" fmla="*/ 98515 h 192240"/>
                <a:gd name="connsiteX21" fmla="*/ 605 w 750122"/>
                <a:gd name="connsiteY21" fmla="*/ 90 h 192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50122" h="192240">
                  <a:moveTo>
                    <a:pt x="605" y="90"/>
                  </a:moveTo>
                  <a:cubicBezTo>
                    <a:pt x="9865" y="3265"/>
                    <a:pt x="155122" y="99573"/>
                    <a:pt x="181580" y="117565"/>
                  </a:cubicBezTo>
                  <a:cubicBezTo>
                    <a:pt x="208038" y="135557"/>
                    <a:pt x="130251" y="100103"/>
                    <a:pt x="159355" y="108040"/>
                  </a:cubicBezTo>
                  <a:cubicBezTo>
                    <a:pt x="188459" y="115977"/>
                    <a:pt x="327895" y="157517"/>
                    <a:pt x="356205" y="165190"/>
                  </a:cubicBezTo>
                  <a:cubicBezTo>
                    <a:pt x="384515" y="172863"/>
                    <a:pt x="301965" y="153549"/>
                    <a:pt x="329217" y="154078"/>
                  </a:cubicBezTo>
                  <a:cubicBezTo>
                    <a:pt x="356469" y="154607"/>
                    <a:pt x="490348" y="165984"/>
                    <a:pt x="519717" y="168365"/>
                  </a:cubicBezTo>
                  <a:cubicBezTo>
                    <a:pt x="549086" y="170746"/>
                    <a:pt x="505430" y="168365"/>
                    <a:pt x="505430" y="168365"/>
                  </a:cubicBezTo>
                  <a:cubicBezTo>
                    <a:pt x="535592" y="166513"/>
                    <a:pt x="672117" y="160957"/>
                    <a:pt x="700692" y="157253"/>
                  </a:cubicBezTo>
                  <a:cubicBezTo>
                    <a:pt x="729267" y="153549"/>
                    <a:pt x="668942" y="147728"/>
                    <a:pt x="676880" y="146140"/>
                  </a:cubicBezTo>
                  <a:cubicBezTo>
                    <a:pt x="684818" y="144552"/>
                    <a:pt x="739586" y="140055"/>
                    <a:pt x="748317" y="147728"/>
                  </a:cubicBezTo>
                  <a:cubicBezTo>
                    <a:pt x="757048" y="155401"/>
                    <a:pt x="731384" y="190590"/>
                    <a:pt x="729267" y="192178"/>
                  </a:cubicBezTo>
                  <a:cubicBezTo>
                    <a:pt x="727150" y="193766"/>
                    <a:pt x="752286" y="164397"/>
                    <a:pt x="735617" y="157253"/>
                  </a:cubicBezTo>
                  <a:cubicBezTo>
                    <a:pt x="718948" y="150109"/>
                    <a:pt x="662857" y="149315"/>
                    <a:pt x="629255" y="149315"/>
                  </a:cubicBezTo>
                  <a:cubicBezTo>
                    <a:pt x="595653" y="149315"/>
                    <a:pt x="540090" y="154607"/>
                    <a:pt x="534005" y="157253"/>
                  </a:cubicBezTo>
                  <a:cubicBezTo>
                    <a:pt x="527920" y="159899"/>
                    <a:pt x="629519" y="162809"/>
                    <a:pt x="592742" y="165190"/>
                  </a:cubicBezTo>
                  <a:cubicBezTo>
                    <a:pt x="555965" y="167571"/>
                    <a:pt x="356204" y="169423"/>
                    <a:pt x="313342" y="171540"/>
                  </a:cubicBezTo>
                  <a:cubicBezTo>
                    <a:pt x="270480" y="173657"/>
                    <a:pt x="338477" y="178419"/>
                    <a:pt x="335567" y="177890"/>
                  </a:cubicBezTo>
                  <a:cubicBezTo>
                    <a:pt x="332657" y="177361"/>
                    <a:pt x="308845" y="173392"/>
                    <a:pt x="295880" y="168365"/>
                  </a:cubicBezTo>
                  <a:cubicBezTo>
                    <a:pt x="282915" y="163338"/>
                    <a:pt x="271009" y="153020"/>
                    <a:pt x="257780" y="147728"/>
                  </a:cubicBezTo>
                  <a:cubicBezTo>
                    <a:pt x="244551" y="142436"/>
                    <a:pt x="238466" y="144817"/>
                    <a:pt x="216505" y="136615"/>
                  </a:cubicBezTo>
                  <a:cubicBezTo>
                    <a:pt x="194545" y="128413"/>
                    <a:pt x="161207" y="118623"/>
                    <a:pt x="126017" y="98515"/>
                  </a:cubicBezTo>
                  <a:cubicBezTo>
                    <a:pt x="90827" y="78407"/>
                    <a:pt x="-8655" y="-3085"/>
                    <a:pt x="605" y="90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7F426272-3A6B-4652-9C7C-38B4A7096592}"/>
                </a:ext>
              </a:extLst>
            </p:cNvPr>
            <p:cNvSpPr/>
            <p:nvPr/>
          </p:nvSpPr>
          <p:spPr>
            <a:xfrm>
              <a:off x="4070421" y="6050930"/>
              <a:ext cx="391948" cy="218978"/>
            </a:xfrm>
            <a:custGeom>
              <a:avLst/>
              <a:gdLst>
                <a:gd name="connsiteX0" fmla="*/ 1517 w 391948"/>
                <a:gd name="connsiteY0" fmla="*/ 3795 h 218978"/>
                <a:gd name="connsiteX1" fmla="*/ 117404 w 391948"/>
                <a:gd name="connsiteY1" fmla="*/ 73645 h 218978"/>
                <a:gd name="connsiteX2" fmla="*/ 199954 w 391948"/>
                <a:gd name="connsiteY2" fmla="*/ 146670 h 218978"/>
                <a:gd name="connsiteX3" fmla="*/ 220592 w 391948"/>
                <a:gd name="connsiteY3" fmla="*/ 175245 h 218978"/>
                <a:gd name="connsiteX4" fmla="*/ 206304 w 391948"/>
                <a:gd name="connsiteY4" fmla="*/ 145083 h 218978"/>
                <a:gd name="connsiteX5" fmla="*/ 271392 w 391948"/>
                <a:gd name="connsiteY5" fmla="*/ 181595 h 218978"/>
                <a:gd name="connsiteX6" fmla="*/ 344417 w 391948"/>
                <a:gd name="connsiteY6" fmla="*/ 189533 h 218978"/>
                <a:gd name="connsiteX7" fmla="*/ 228529 w 391948"/>
                <a:gd name="connsiteY7" fmla="*/ 214933 h 218978"/>
                <a:gd name="connsiteX8" fmla="*/ 209479 w 391948"/>
                <a:gd name="connsiteY8" fmla="*/ 216520 h 218978"/>
                <a:gd name="connsiteX9" fmla="*/ 358704 w 391948"/>
                <a:gd name="connsiteY9" fmla="*/ 191120 h 218978"/>
                <a:gd name="connsiteX10" fmla="*/ 382517 w 391948"/>
                <a:gd name="connsiteY10" fmla="*/ 192708 h 218978"/>
                <a:gd name="connsiteX11" fmla="*/ 234879 w 391948"/>
                <a:gd name="connsiteY11" fmla="*/ 148258 h 218978"/>
                <a:gd name="connsiteX12" fmla="*/ 212654 w 391948"/>
                <a:gd name="connsiteY12" fmla="*/ 135558 h 218978"/>
                <a:gd name="connsiteX13" fmla="*/ 176142 w 391948"/>
                <a:gd name="connsiteY13" fmla="*/ 108570 h 218978"/>
                <a:gd name="connsiteX14" fmla="*/ 57079 w 391948"/>
                <a:gd name="connsiteY14" fmla="*/ 19670 h 218978"/>
                <a:gd name="connsiteX15" fmla="*/ 1517 w 391948"/>
                <a:gd name="connsiteY15" fmla="*/ 3795 h 218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91948" h="218978">
                  <a:moveTo>
                    <a:pt x="1517" y="3795"/>
                  </a:moveTo>
                  <a:cubicBezTo>
                    <a:pt x="11571" y="12791"/>
                    <a:pt x="84331" y="49833"/>
                    <a:pt x="117404" y="73645"/>
                  </a:cubicBezTo>
                  <a:cubicBezTo>
                    <a:pt x="150477" y="97457"/>
                    <a:pt x="182756" y="129737"/>
                    <a:pt x="199954" y="146670"/>
                  </a:cubicBezTo>
                  <a:cubicBezTo>
                    <a:pt x="217152" y="163603"/>
                    <a:pt x="219534" y="175510"/>
                    <a:pt x="220592" y="175245"/>
                  </a:cubicBezTo>
                  <a:cubicBezTo>
                    <a:pt x="221650" y="174981"/>
                    <a:pt x="197837" y="144025"/>
                    <a:pt x="206304" y="145083"/>
                  </a:cubicBezTo>
                  <a:cubicBezTo>
                    <a:pt x="214771" y="146141"/>
                    <a:pt x="248373" y="174187"/>
                    <a:pt x="271392" y="181595"/>
                  </a:cubicBezTo>
                  <a:cubicBezTo>
                    <a:pt x="294411" y="189003"/>
                    <a:pt x="351561" y="183977"/>
                    <a:pt x="344417" y="189533"/>
                  </a:cubicBezTo>
                  <a:cubicBezTo>
                    <a:pt x="337273" y="195089"/>
                    <a:pt x="228529" y="214933"/>
                    <a:pt x="228529" y="214933"/>
                  </a:cubicBezTo>
                  <a:cubicBezTo>
                    <a:pt x="206039" y="219431"/>
                    <a:pt x="187783" y="220489"/>
                    <a:pt x="209479" y="216520"/>
                  </a:cubicBezTo>
                  <a:cubicBezTo>
                    <a:pt x="231175" y="212551"/>
                    <a:pt x="329864" y="195089"/>
                    <a:pt x="358704" y="191120"/>
                  </a:cubicBezTo>
                  <a:cubicBezTo>
                    <a:pt x="387544" y="187151"/>
                    <a:pt x="403154" y="199852"/>
                    <a:pt x="382517" y="192708"/>
                  </a:cubicBezTo>
                  <a:cubicBezTo>
                    <a:pt x="361880" y="185564"/>
                    <a:pt x="263189" y="157783"/>
                    <a:pt x="234879" y="148258"/>
                  </a:cubicBezTo>
                  <a:cubicBezTo>
                    <a:pt x="206569" y="138733"/>
                    <a:pt x="222444" y="142173"/>
                    <a:pt x="212654" y="135558"/>
                  </a:cubicBezTo>
                  <a:cubicBezTo>
                    <a:pt x="202865" y="128943"/>
                    <a:pt x="176142" y="108570"/>
                    <a:pt x="176142" y="108570"/>
                  </a:cubicBezTo>
                  <a:lnTo>
                    <a:pt x="57079" y="19670"/>
                  </a:lnTo>
                  <a:cubicBezTo>
                    <a:pt x="33796" y="2472"/>
                    <a:pt x="-8537" y="-5201"/>
                    <a:pt x="1517" y="3795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753B7ECD-76B5-4E84-908E-70AA8B61208F}"/>
                </a:ext>
              </a:extLst>
            </p:cNvPr>
            <p:cNvSpPr/>
            <p:nvPr/>
          </p:nvSpPr>
          <p:spPr>
            <a:xfrm>
              <a:off x="3954370" y="6078019"/>
              <a:ext cx="315167" cy="103866"/>
            </a:xfrm>
            <a:custGeom>
              <a:avLst/>
              <a:gdLst>
                <a:gd name="connsiteX0" fmla="*/ 93 w 315167"/>
                <a:gd name="connsiteY0" fmla="*/ 29094 h 103866"/>
                <a:gd name="connsiteX1" fmla="*/ 138205 w 315167"/>
                <a:gd name="connsiteY1" fmla="*/ 3694 h 103866"/>
                <a:gd name="connsiteX2" fmla="*/ 109630 w 315167"/>
                <a:gd name="connsiteY2" fmla="*/ 13219 h 103866"/>
                <a:gd name="connsiteX3" fmla="*/ 163605 w 315167"/>
                <a:gd name="connsiteY3" fmla="*/ 25919 h 103866"/>
                <a:gd name="connsiteX4" fmla="*/ 314418 w 315167"/>
                <a:gd name="connsiteY4" fmla="*/ 103706 h 103866"/>
                <a:gd name="connsiteX5" fmla="*/ 219168 w 315167"/>
                <a:gd name="connsiteY5" fmla="*/ 44969 h 103866"/>
                <a:gd name="connsiteX6" fmla="*/ 162018 w 315167"/>
                <a:gd name="connsiteY6" fmla="*/ 519 h 103866"/>
                <a:gd name="connsiteX7" fmla="*/ 93 w 315167"/>
                <a:gd name="connsiteY7" fmla="*/ 29094 h 103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5167" h="103866">
                  <a:moveTo>
                    <a:pt x="93" y="29094"/>
                  </a:moveTo>
                  <a:cubicBezTo>
                    <a:pt x="-3876" y="29623"/>
                    <a:pt x="119949" y="6340"/>
                    <a:pt x="138205" y="3694"/>
                  </a:cubicBezTo>
                  <a:cubicBezTo>
                    <a:pt x="156461" y="1048"/>
                    <a:pt x="105397" y="9515"/>
                    <a:pt x="109630" y="13219"/>
                  </a:cubicBezTo>
                  <a:cubicBezTo>
                    <a:pt x="113863" y="16923"/>
                    <a:pt x="129474" y="10838"/>
                    <a:pt x="163605" y="25919"/>
                  </a:cubicBezTo>
                  <a:cubicBezTo>
                    <a:pt x="197736" y="41000"/>
                    <a:pt x="305158" y="100531"/>
                    <a:pt x="314418" y="103706"/>
                  </a:cubicBezTo>
                  <a:cubicBezTo>
                    <a:pt x="323678" y="106881"/>
                    <a:pt x="244568" y="62167"/>
                    <a:pt x="219168" y="44969"/>
                  </a:cubicBezTo>
                  <a:cubicBezTo>
                    <a:pt x="193768" y="27771"/>
                    <a:pt x="194033" y="5546"/>
                    <a:pt x="162018" y="519"/>
                  </a:cubicBezTo>
                  <a:cubicBezTo>
                    <a:pt x="130003" y="-4508"/>
                    <a:pt x="4062" y="28565"/>
                    <a:pt x="93" y="29094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0B2DBE6F-AD5E-4C78-A29E-946E92A6C53D}"/>
                </a:ext>
              </a:extLst>
            </p:cNvPr>
            <p:cNvSpPr/>
            <p:nvPr/>
          </p:nvSpPr>
          <p:spPr>
            <a:xfrm>
              <a:off x="4426854" y="5878796"/>
              <a:ext cx="340808" cy="343115"/>
            </a:xfrm>
            <a:custGeom>
              <a:avLst/>
              <a:gdLst>
                <a:gd name="connsiteX0" fmla="*/ 124509 w 340808"/>
                <a:gd name="connsiteY0" fmla="*/ 4479 h 343115"/>
                <a:gd name="connsiteX1" fmla="*/ 24496 w 340808"/>
                <a:gd name="connsiteY1" fmla="*/ 94967 h 343115"/>
                <a:gd name="connsiteX2" fmla="*/ 684 w 340808"/>
                <a:gd name="connsiteY2" fmla="*/ 187042 h 343115"/>
                <a:gd name="connsiteX3" fmla="*/ 41959 w 340808"/>
                <a:gd name="connsiteY3" fmla="*/ 298167 h 343115"/>
                <a:gd name="connsiteX4" fmla="*/ 176896 w 340808"/>
                <a:gd name="connsiteY4" fmla="*/ 341029 h 343115"/>
                <a:gd name="connsiteX5" fmla="*/ 248334 w 340808"/>
                <a:gd name="connsiteY5" fmla="*/ 331504 h 343115"/>
                <a:gd name="connsiteX6" fmla="*/ 308659 w 340808"/>
                <a:gd name="connsiteY6" fmla="*/ 288642 h 343115"/>
                <a:gd name="connsiteX7" fmla="*/ 337234 w 340808"/>
                <a:gd name="connsiteY7" fmla="*/ 193392 h 343115"/>
                <a:gd name="connsiteX8" fmla="*/ 335646 w 340808"/>
                <a:gd name="connsiteY8" fmla="*/ 93379 h 343115"/>
                <a:gd name="connsiteX9" fmla="*/ 294371 w 340808"/>
                <a:gd name="connsiteY9" fmla="*/ 36229 h 343115"/>
                <a:gd name="connsiteX10" fmla="*/ 243571 w 340808"/>
                <a:gd name="connsiteY10" fmla="*/ 15592 h 343115"/>
                <a:gd name="connsiteX11" fmla="*/ 124509 w 340808"/>
                <a:gd name="connsiteY11" fmla="*/ 4479 h 343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0808" h="343115">
                  <a:moveTo>
                    <a:pt x="124509" y="4479"/>
                  </a:moveTo>
                  <a:cubicBezTo>
                    <a:pt x="87996" y="17708"/>
                    <a:pt x="45133" y="64540"/>
                    <a:pt x="24496" y="94967"/>
                  </a:cubicBezTo>
                  <a:cubicBezTo>
                    <a:pt x="3858" y="125394"/>
                    <a:pt x="-2226" y="153175"/>
                    <a:pt x="684" y="187042"/>
                  </a:cubicBezTo>
                  <a:cubicBezTo>
                    <a:pt x="3594" y="220909"/>
                    <a:pt x="12590" y="272503"/>
                    <a:pt x="41959" y="298167"/>
                  </a:cubicBezTo>
                  <a:cubicBezTo>
                    <a:pt x="71328" y="323831"/>
                    <a:pt x="142500" y="335473"/>
                    <a:pt x="176896" y="341029"/>
                  </a:cubicBezTo>
                  <a:cubicBezTo>
                    <a:pt x="211292" y="346585"/>
                    <a:pt x="226374" y="340235"/>
                    <a:pt x="248334" y="331504"/>
                  </a:cubicBezTo>
                  <a:cubicBezTo>
                    <a:pt x="270294" y="322773"/>
                    <a:pt x="293842" y="311661"/>
                    <a:pt x="308659" y="288642"/>
                  </a:cubicBezTo>
                  <a:cubicBezTo>
                    <a:pt x="323476" y="265623"/>
                    <a:pt x="332736" y="225936"/>
                    <a:pt x="337234" y="193392"/>
                  </a:cubicBezTo>
                  <a:cubicBezTo>
                    <a:pt x="341732" y="160848"/>
                    <a:pt x="342790" y="119573"/>
                    <a:pt x="335646" y="93379"/>
                  </a:cubicBezTo>
                  <a:cubicBezTo>
                    <a:pt x="328502" y="67185"/>
                    <a:pt x="309717" y="49193"/>
                    <a:pt x="294371" y="36229"/>
                  </a:cubicBezTo>
                  <a:cubicBezTo>
                    <a:pt x="279025" y="23265"/>
                    <a:pt x="265531" y="20090"/>
                    <a:pt x="243571" y="15592"/>
                  </a:cubicBezTo>
                  <a:cubicBezTo>
                    <a:pt x="221611" y="11094"/>
                    <a:pt x="161022" y="-8750"/>
                    <a:pt x="124509" y="447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月 13">
              <a:extLst>
                <a:ext uri="{FF2B5EF4-FFF2-40B4-BE49-F238E27FC236}">
                  <a16:creationId xmlns:a16="http://schemas.microsoft.com/office/drawing/2014/main" id="{1D9CA4AD-F81E-4D0B-B9AC-8C6BC546AC26}"/>
                </a:ext>
              </a:extLst>
            </p:cNvPr>
            <p:cNvSpPr/>
            <p:nvPr/>
          </p:nvSpPr>
          <p:spPr>
            <a:xfrm rot="5400000">
              <a:off x="4553742" y="5912647"/>
              <a:ext cx="69058" cy="135731"/>
            </a:xfrm>
            <a:prstGeom prst="moon">
              <a:avLst/>
            </a:prstGeom>
            <a:solidFill>
              <a:schemeClr val="bg1"/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月 15">
              <a:extLst>
                <a:ext uri="{FF2B5EF4-FFF2-40B4-BE49-F238E27FC236}">
                  <a16:creationId xmlns:a16="http://schemas.microsoft.com/office/drawing/2014/main" id="{9A2A9166-83CF-43E7-9C6C-0C942421A6C3}"/>
                </a:ext>
              </a:extLst>
            </p:cNvPr>
            <p:cNvSpPr/>
            <p:nvPr/>
          </p:nvSpPr>
          <p:spPr>
            <a:xfrm rot="8453949">
              <a:off x="4585491" y="5942808"/>
              <a:ext cx="69058" cy="135731"/>
            </a:xfrm>
            <a:prstGeom prst="moon">
              <a:avLst/>
            </a:prstGeom>
            <a:solidFill>
              <a:schemeClr val="bg1"/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F5A7B853-477D-4F30-A771-048773AEB8EE}"/>
                </a:ext>
              </a:extLst>
            </p:cNvPr>
            <p:cNvSpPr/>
            <p:nvPr/>
          </p:nvSpPr>
          <p:spPr>
            <a:xfrm>
              <a:off x="4021127" y="6091231"/>
              <a:ext cx="443569" cy="187624"/>
            </a:xfrm>
            <a:custGeom>
              <a:avLst/>
              <a:gdLst>
                <a:gd name="connsiteX0" fmla="*/ 11 w 443569"/>
                <a:gd name="connsiteY0" fmla="*/ 7 h 187624"/>
                <a:gd name="connsiteX1" fmla="*/ 192098 w 443569"/>
                <a:gd name="connsiteY1" fmla="*/ 76207 h 187624"/>
                <a:gd name="connsiteX2" fmla="*/ 171461 w 443569"/>
                <a:gd name="connsiteY2" fmla="*/ 61919 h 187624"/>
                <a:gd name="connsiteX3" fmla="*/ 250836 w 443569"/>
                <a:gd name="connsiteY3" fmla="*/ 123832 h 187624"/>
                <a:gd name="connsiteX4" fmla="*/ 439748 w 443569"/>
                <a:gd name="connsiteY4" fmla="*/ 155582 h 187624"/>
                <a:gd name="connsiteX5" fmla="*/ 366723 w 443569"/>
                <a:gd name="connsiteY5" fmla="*/ 141294 h 187624"/>
                <a:gd name="connsiteX6" fmla="*/ 236548 w 443569"/>
                <a:gd name="connsiteY6" fmla="*/ 187332 h 187624"/>
                <a:gd name="connsiteX7" fmla="*/ 312748 w 443569"/>
                <a:gd name="connsiteY7" fmla="*/ 161932 h 187624"/>
                <a:gd name="connsiteX8" fmla="*/ 290523 w 443569"/>
                <a:gd name="connsiteY8" fmla="*/ 182569 h 187624"/>
                <a:gd name="connsiteX9" fmla="*/ 350848 w 443569"/>
                <a:gd name="connsiteY9" fmla="*/ 144469 h 187624"/>
                <a:gd name="connsiteX10" fmla="*/ 276236 w 443569"/>
                <a:gd name="connsiteY10" fmla="*/ 119069 h 187624"/>
                <a:gd name="connsiteX11" fmla="*/ 180986 w 443569"/>
                <a:gd name="connsiteY11" fmla="*/ 74619 h 187624"/>
                <a:gd name="connsiteX12" fmla="*/ 182573 w 443569"/>
                <a:gd name="connsiteY12" fmla="*/ 80969 h 187624"/>
                <a:gd name="connsiteX13" fmla="*/ 11 w 443569"/>
                <a:gd name="connsiteY13" fmla="*/ 7 h 187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43569" h="187624">
                  <a:moveTo>
                    <a:pt x="11" y="7"/>
                  </a:moveTo>
                  <a:cubicBezTo>
                    <a:pt x="1599" y="-787"/>
                    <a:pt x="163523" y="65888"/>
                    <a:pt x="192098" y="76207"/>
                  </a:cubicBezTo>
                  <a:cubicBezTo>
                    <a:pt x="220673" y="86526"/>
                    <a:pt x="161671" y="53982"/>
                    <a:pt x="171461" y="61919"/>
                  </a:cubicBezTo>
                  <a:cubicBezTo>
                    <a:pt x="181251" y="69856"/>
                    <a:pt x="206122" y="108222"/>
                    <a:pt x="250836" y="123832"/>
                  </a:cubicBezTo>
                  <a:cubicBezTo>
                    <a:pt x="295550" y="139442"/>
                    <a:pt x="420433" y="152672"/>
                    <a:pt x="439748" y="155582"/>
                  </a:cubicBezTo>
                  <a:cubicBezTo>
                    <a:pt x="459063" y="158492"/>
                    <a:pt x="400590" y="136002"/>
                    <a:pt x="366723" y="141294"/>
                  </a:cubicBezTo>
                  <a:cubicBezTo>
                    <a:pt x="332856" y="146586"/>
                    <a:pt x="245544" y="183892"/>
                    <a:pt x="236548" y="187332"/>
                  </a:cubicBezTo>
                  <a:cubicBezTo>
                    <a:pt x="227552" y="190772"/>
                    <a:pt x="303752" y="162726"/>
                    <a:pt x="312748" y="161932"/>
                  </a:cubicBezTo>
                  <a:cubicBezTo>
                    <a:pt x="321744" y="161138"/>
                    <a:pt x="284173" y="185479"/>
                    <a:pt x="290523" y="182569"/>
                  </a:cubicBezTo>
                  <a:cubicBezTo>
                    <a:pt x="296873" y="179659"/>
                    <a:pt x="353229" y="155052"/>
                    <a:pt x="350848" y="144469"/>
                  </a:cubicBezTo>
                  <a:cubicBezTo>
                    <a:pt x="348467" y="133886"/>
                    <a:pt x="304546" y="130711"/>
                    <a:pt x="276236" y="119069"/>
                  </a:cubicBezTo>
                  <a:cubicBezTo>
                    <a:pt x="247926" y="107427"/>
                    <a:pt x="196596" y="80969"/>
                    <a:pt x="180986" y="74619"/>
                  </a:cubicBezTo>
                  <a:cubicBezTo>
                    <a:pt x="165376" y="68269"/>
                    <a:pt x="210090" y="90494"/>
                    <a:pt x="182573" y="80969"/>
                  </a:cubicBezTo>
                  <a:cubicBezTo>
                    <a:pt x="155056" y="71444"/>
                    <a:pt x="-1577" y="801"/>
                    <a:pt x="11" y="7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F8B49302-3292-423C-BC27-FF2D566A0380}"/>
                </a:ext>
              </a:extLst>
            </p:cNvPr>
            <p:cNvSpPr/>
            <p:nvPr/>
          </p:nvSpPr>
          <p:spPr>
            <a:xfrm>
              <a:off x="3933065" y="6085776"/>
              <a:ext cx="411099" cy="160551"/>
            </a:xfrm>
            <a:custGeom>
              <a:avLst/>
              <a:gdLst>
                <a:gd name="connsiteX0" fmla="*/ 65318 w 411099"/>
                <a:gd name="connsiteY0" fmla="*/ 61024 h 160551"/>
                <a:gd name="connsiteX1" fmla="*/ 249468 w 411099"/>
                <a:gd name="connsiteY1" fmla="*/ 73724 h 160551"/>
                <a:gd name="connsiteX2" fmla="*/ 230418 w 411099"/>
                <a:gd name="connsiteY2" fmla="*/ 80074 h 160551"/>
                <a:gd name="connsiteX3" fmla="*/ 296035 w 411099"/>
                <a:gd name="connsiteY3" fmla="*/ 84307 h 160551"/>
                <a:gd name="connsiteX4" fmla="*/ 230418 w 411099"/>
                <a:gd name="connsiteY4" fmla="*/ 107591 h 160551"/>
                <a:gd name="connsiteX5" fmla="*/ 291802 w 411099"/>
                <a:gd name="connsiteY5" fmla="*/ 118174 h 160551"/>
                <a:gd name="connsiteX6" fmla="*/ 266402 w 411099"/>
                <a:gd name="connsiteY6" fmla="*/ 135107 h 160551"/>
                <a:gd name="connsiteX7" fmla="*/ 342602 w 411099"/>
                <a:gd name="connsiteY7" fmla="*/ 118174 h 160551"/>
                <a:gd name="connsiteX8" fmla="*/ 274868 w 411099"/>
                <a:gd name="connsiteY8" fmla="*/ 160507 h 160551"/>
                <a:gd name="connsiteX9" fmla="*/ 332018 w 411099"/>
                <a:gd name="connsiteY9" fmla="*/ 126641 h 160551"/>
                <a:gd name="connsiteX10" fmla="*/ 410335 w 411099"/>
                <a:gd name="connsiteY10" fmla="*/ 145691 h 160551"/>
                <a:gd name="connsiteX11" fmla="*/ 281218 w 411099"/>
                <a:gd name="connsiteY11" fmla="*/ 71607 h 160551"/>
                <a:gd name="connsiteX12" fmla="*/ 177502 w 411099"/>
                <a:gd name="connsiteY12" fmla="*/ 44091 h 160551"/>
                <a:gd name="connsiteX13" fmla="*/ 205018 w 411099"/>
                <a:gd name="connsiteY13" fmla="*/ 46207 h 160551"/>
                <a:gd name="connsiteX14" fmla="*/ 147868 w 411099"/>
                <a:gd name="connsiteY14" fmla="*/ 16574 h 160551"/>
                <a:gd name="connsiteX15" fmla="*/ 1818 w 411099"/>
                <a:gd name="connsiteY15" fmla="*/ 1757 h 160551"/>
                <a:gd name="connsiteX16" fmla="*/ 260052 w 411099"/>
                <a:gd name="connsiteY16" fmla="*/ 56791 h 160551"/>
                <a:gd name="connsiteX17" fmla="*/ 65318 w 411099"/>
                <a:gd name="connsiteY17" fmla="*/ 61024 h 160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11099" h="160551">
                  <a:moveTo>
                    <a:pt x="65318" y="61024"/>
                  </a:moveTo>
                  <a:cubicBezTo>
                    <a:pt x="63554" y="63846"/>
                    <a:pt x="221951" y="70549"/>
                    <a:pt x="249468" y="73724"/>
                  </a:cubicBezTo>
                  <a:cubicBezTo>
                    <a:pt x="276985" y="76899"/>
                    <a:pt x="222657" y="78310"/>
                    <a:pt x="230418" y="80074"/>
                  </a:cubicBezTo>
                  <a:cubicBezTo>
                    <a:pt x="238179" y="81838"/>
                    <a:pt x="296035" y="79721"/>
                    <a:pt x="296035" y="84307"/>
                  </a:cubicBezTo>
                  <a:cubicBezTo>
                    <a:pt x="296035" y="88893"/>
                    <a:pt x="231124" y="101947"/>
                    <a:pt x="230418" y="107591"/>
                  </a:cubicBezTo>
                  <a:cubicBezTo>
                    <a:pt x="229713" y="113236"/>
                    <a:pt x="285805" y="113588"/>
                    <a:pt x="291802" y="118174"/>
                  </a:cubicBezTo>
                  <a:cubicBezTo>
                    <a:pt x="297799" y="122760"/>
                    <a:pt x="257935" y="135107"/>
                    <a:pt x="266402" y="135107"/>
                  </a:cubicBezTo>
                  <a:cubicBezTo>
                    <a:pt x="274869" y="135107"/>
                    <a:pt x="341191" y="113941"/>
                    <a:pt x="342602" y="118174"/>
                  </a:cubicBezTo>
                  <a:cubicBezTo>
                    <a:pt x="344013" y="122407"/>
                    <a:pt x="276632" y="159096"/>
                    <a:pt x="274868" y="160507"/>
                  </a:cubicBezTo>
                  <a:cubicBezTo>
                    <a:pt x="273104" y="161918"/>
                    <a:pt x="309440" y="129110"/>
                    <a:pt x="332018" y="126641"/>
                  </a:cubicBezTo>
                  <a:cubicBezTo>
                    <a:pt x="354596" y="124172"/>
                    <a:pt x="418802" y="154863"/>
                    <a:pt x="410335" y="145691"/>
                  </a:cubicBezTo>
                  <a:cubicBezTo>
                    <a:pt x="401868" y="136519"/>
                    <a:pt x="320023" y="88540"/>
                    <a:pt x="281218" y="71607"/>
                  </a:cubicBezTo>
                  <a:cubicBezTo>
                    <a:pt x="242413" y="54674"/>
                    <a:pt x="190202" y="48324"/>
                    <a:pt x="177502" y="44091"/>
                  </a:cubicBezTo>
                  <a:cubicBezTo>
                    <a:pt x="164802" y="39858"/>
                    <a:pt x="209957" y="50793"/>
                    <a:pt x="205018" y="46207"/>
                  </a:cubicBezTo>
                  <a:cubicBezTo>
                    <a:pt x="200079" y="41621"/>
                    <a:pt x="181735" y="23982"/>
                    <a:pt x="147868" y="16574"/>
                  </a:cubicBezTo>
                  <a:cubicBezTo>
                    <a:pt x="114001" y="9166"/>
                    <a:pt x="-16879" y="-4946"/>
                    <a:pt x="1818" y="1757"/>
                  </a:cubicBezTo>
                  <a:cubicBezTo>
                    <a:pt x="20515" y="8460"/>
                    <a:pt x="245588" y="47972"/>
                    <a:pt x="260052" y="56791"/>
                  </a:cubicBezTo>
                  <a:cubicBezTo>
                    <a:pt x="274516" y="65610"/>
                    <a:pt x="67082" y="58202"/>
                    <a:pt x="65318" y="61024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EB5F9788-56ED-4BD8-9129-0375A03FB17B}"/>
                </a:ext>
              </a:extLst>
            </p:cNvPr>
            <p:cNvSpPr/>
            <p:nvPr/>
          </p:nvSpPr>
          <p:spPr>
            <a:xfrm>
              <a:off x="4444054" y="6229341"/>
              <a:ext cx="409540" cy="48692"/>
            </a:xfrm>
            <a:custGeom>
              <a:avLst/>
              <a:gdLst>
                <a:gd name="connsiteX0" fmla="*/ 409463 w 409540"/>
                <a:gd name="connsiteY0" fmla="*/ 23292 h 48692"/>
                <a:gd name="connsiteX1" fmla="*/ 227429 w 409540"/>
                <a:gd name="connsiteY1" fmla="*/ 29642 h 48692"/>
                <a:gd name="connsiteX2" fmla="*/ 208379 w 409540"/>
                <a:gd name="connsiteY2" fmla="*/ 19059 h 48692"/>
                <a:gd name="connsiteX3" fmla="*/ 123713 w 409540"/>
                <a:gd name="connsiteY3" fmla="*/ 48692 h 48692"/>
                <a:gd name="connsiteX4" fmla="*/ 127946 w 409540"/>
                <a:gd name="connsiteY4" fmla="*/ 19059 h 48692"/>
                <a:gd name="connsiteX5" fmla="*/ 53863 w 409540"/>
                <a:gd name="connsiteY5" fmla="*/ 40226 h 48692"/>
                <a:gd name="connsiteX6" fmla="*/ 24229 w 409540"/>
                <a:gd name="connsiteY6" fmla="*/ 9 h 48692"/>
                <a:gd name="connsiteX7" fmla="*/ 946 w 409540"/>
                <a:gd name="connsiteY7" fmla="*/ 44459 h 48692"/>
                <a:gd name="connsiteX8" fmla="*/ 17879 w 409540"/>
                <a:gd name="connsiteY8" fmla="*/ 12709 h 48692"/>
                <a:gd name="connsiteX9" fmla="*/ 132179 w 409540"/>
                <a:gd name="connsiteY9" fmla="*/ 31759 h 48692"/>
                <a:gd name="connsiteX10" fmla="*/ 100429 w 409540"/>
                <a:gd name="connsiteY10" fmla="*/ 31759 h 48692"/>
                <a:gd name="connsiteX11" fmla="*/ 248596 w 409540"/>
                <a:gd name="connsiteY11" fmla="*/ 21176 h 48692"/>
                <a:gd name="connsiteX12" fmla="*/ 409463 w 409540"/>
                <a:gd name="connsiteY12" fmla="*/ 23292 h 48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9540" h="48692">
                  <a:moveTo>
                    <a:pt x="409463" y="23292"/>
                  </a:moveTo>
                  <a:cubicBezTo>
                    <a:pt x="405935" y="24703"/>
                    <a:pt x="260943" y="30348"/>
                    <a:pt x="227429" y="29642"/>
                  </a:cubicBezTo>
                  <a:cubicBezTo>
                    <a:pt x="193915" y="28937"/>
                    <a:pt x="225665" y="15884"/>
                    <a:pt x="208379" y="19059"/>
                  </a:cubicBezTo>
                  <a:cubicBezTo>
                    <a:pt x="191093" y="22234"/>
                    <a:pt x="137118" y="48692"/>
                    <a:pt x="123713" y="48692"/>
                  </a:cubicBezTo>
                  <a:cubicBezTo>
                    <a:pt x="110308" y="48692"/>
                    <a:pt x="139588" y="20470"/>
                    <a:pt x="127946" y="19059"/>
                  </a:cubicBezTo>
                  <a:cubicBezTo>
                    <a:pt x="116304" y="17648"/>
                    <a:pt x="71149" y="43401"/>
                    <a:pt x="53863" y="40226"/>
                  </a:cubicBezTo>
                  <a:cubicBezTo>
                    <a:pt x="36577" y="37051"/>
                    <a:pt x="33049" y="-697"/>
                    <a:pt x="24229" y="9"/>
                  </a:cubicBezTo>
                  <a:cubicBezTo>
                    <a:pt x="15409" y="715"/>
                    <a:pt x="2004" y="42342"/>
                    <a:pt x="946" y="44459"/>
                  </a:cubicBezTo>
                  <a:cubicBezTo>
                    <a:pt x="-112" y="46576"/>
                    <a:pt x="-3993" y="14826"/>
                    <a:pt x="17879" y="12709"/>
                  </a:cubicBezTo>
                  <a:cubicBezTo>
                    <a:pt x="39751" y="10592"/>
                    <a:pt x="118421" y="28584"/>
                    <a:pt x="132179" y="31759"/>
                  </a:cubicBezTo>
                  <a:cubicBezTo>
                    <a:pt x="145937" y="34934"/>
                    <a:pt x="81026" y="33523"/>
                    <a:pt x="100429" y="31759"/>
                  </a:cubicBezTo>
                  <a:cubicBezTo>
                    <a:pt x="119832" y="29995"/>
                    <a:pt x="201677" y="22940"/>
                    <a:pt x="248596" y="21176"/>
                  </a:cubicBezTo>
                  <a:cubicBezTo>
                    <a:pt x="295515" y="19412"/>
                    <a:pt x="412991" y="21881"/>
                    <a:pt x="409463" y="23292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4E7A09C5-AA4F-4ED7-B4BB-22BD2D68881C}"/>
                </a:ext>
              </a:extLst>
            </p:cNvPr>
            <p:cNvSpPr/>
            <p:nvPr/>
          </p:nvSpPr>
          <p:spPr>
            <a:xfrm>
              <a:off x="3968743" y="6102236"/>
              <a:ext cx="825621" cy="268625"/>
            </a:xfrm>
            <a:custGeom>
              <a:avLst/>
              <a:gdLst>
                <a:gd name="connsiteX0" fmla="*/ 7 w 825621"/>
                <a:gd name="connsiteY0" fmla="*/ 114 h 268625"/>
                <a:gd name="connsiteX1" fmla="*/ 241307 w 825621"/>
                <a:gd name="connsiteY1" fmla="*/ 216014 h 268625"/>
                <a:gd name="connsiteX2" fmla="*/ 186274 w 825621"/>
                <a:gd name="connsiteY2" fmla="*/ 167331 h 268625"/>
                <a:gd name="connsiteX3" fmla="*/ 336557 w 825621"/>
                <a:gd name="connsiteY3" fmla="*/ 262581 h 268625"/>
                <a:gd name="connsiteX4" fmla="*/ 385240 w 825621"/>
                <a:gd name="connsiteY4" fmla="*/ 258347 h 268625"/>
                <a:gd name="connsiteX5" fmla="*/ 444507 w 825621"/>
                <a:gd name="connsiteY5" fmla="*/ 254114 h 268625"/>
                <a:gd name="connsiteX6" fmla="*/ 381007 w 825621"/>
                <a:gd name="connsiteY6" fmla="*/ 251997 h 268625"/>
                <a:gd name="connsiteX7" fmla="*/ 584207 w 825621"/>
                <a:gd name="connsiteY7" fmla="*/ 247764 h 268625"/>
                <a:gd name="connsiteX8" fmla="*/ 599024 w 825621"/>
                <a:gd name="connsiteY8" fmla="*/ 247764 h 268625"/>
                <a:gd name="connsiteX9" fmla="*/ 664640 w 825621"/>
                <a:gd name="connsiteY9" fmla="*/ 247764 h 268625"/>
                <a:gd name="connsiteX10" fmla="*/ 821274 w 825621"/>
                <a:gd name="connsiteY10" fmla="*/ 213897 h 268625"/>
                <a:gd name="connsiteX11" fmla="*/ 474140 w 825621"/>
                <a:gd name="connsiteY11" fmla="*/ 235064 h 268625"/>
                <a:gd name="connsiteX12" fmla="*/ 315390 w 825621"/>
                <a:gd name="connsiteY12" fmla="*/ 237181 h 268625"/>
                <a:gd name="connsiteX13" fmla="*/ 232840 w 825621"/>
                <a:gd name="connsiteY13" fmla="*/ 186381 h 268625"/>
                <a:gd name="connsiteX14" fmla="*/ 7 w 825621"/>
                <a:gd name="connsiteY14" fmla="*/ 114 h 26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25621" h="268625">
                  <a:moveTo>
                    <a:pt x="7" y="114"/>
                  </a:moveTo>
                  <a:cubicBezTo>
                    <a:pt x="1418" y="5053"/>
                    <a:pt x="210263" y="188145"/>
                    <a:pt x="241307" y="216014"/>
                  </a:cubicBezTo>
                  <a:cubicBezTo>
                    <a:pt x="272352" y="243884"/>
                    <a:pt x="170399" y="159570"/>
                    <a:pt x="186274" y="167331"/>
                  </a:cubicBezTo>
                  <a:cubicBezTo>
                    <a:pt x="202149" y="175092"/>
                    <a:pt x="303396" y="247412"/>
                    <a:pt x="336557" y="262581"/>
                  </a:cubicBezTo>
                  <a:cubicBezTo>
                    <a:pt x="369718" y="277750"/>
                    <a:pt x="367248" y="259758"/>
                    <a:pt x="385240" y="258347"/>
                  </a:cubicBezTo>
                  <a:cubicBezTo>
                    <a:pt x="403232" y="256936"/>
                    <a:pt x="445212" y="255172"/>
                    <a:pt x="444507" y="254114"/>
                  </a:cubicBezTo>
                  <a:cubicBezTo>
                    <a:pt x="443802" y="253056"/>
                    <a:pt x="357724" y="253055"/>
                    <a:pt x="381007" y="251997"/>
                  </a:cubicBezTo>
                  <a:cubicBezTo>
                    <a:pt x="404290" y="250939"/>
                    <a:pt x="547871" y="248469"/>
                    <a:pt x="584207" y="247764"/>
                  </a:cubicBezTo>
                  <a:cubicBezTo>
                    <a:pt x="620543" y="247059"/>
                    <a:pt x="585619" y="247764"/>
                    <a:pt x="599024" y="247764"/>
                  </a:cubicBezTo>
                  <a:cubicBezTo>
                    <a:pt x="612429" y="247764"/>
                    <a:pt x="627598" y="253409"/>
                    <a:pt x="664640" y="247764"/>
                  </a:cubicBezTo>
                  <a:cubicBezTo>
                    <a:pt x="701682" y="242119"/>
                    <a:pt x="853024" y="216014"/>
                    <a:pt x="821274" y="213897"/>
                  </a:cubicBezTo>
                  <a:lnTo>
                    <a:pt x="474140" y="235064"/>
                  </a:lnTo>
                  <a:cubicBezTo>
                    <a:pt x="389826" y="238945"/>
                    <a:pt x="355607" y="245295"/>
                    <a:pt x="315390" y="237181"/>
                  </a:cubicBezTo>
                  <a:cubicBezTo>
                    <a:pt x="275173" y="229067"/>
                    <a:pt x="281170" y="220953"/>
                    <a:pt x="232840" y="186381"/>
                  </a:cubicBezTo>
                  <a:cubicBezTo>
                    <a:pt x="184510" y="151809"/>
                    <a:pt x="-1404" y="-4825"/>
                    <a:pt x="7" y="114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E0E83745-0DBA-4B61-9DFF-A3A61535F324}"/>
                </a:ext>
              </a:extLst>
            </p:cNvPr>
            <p:cNvSpPr/>
            <p:nvPr/>
          </p:nvSpPr>
          <p:spPr>
            <a:xfrm>
              <a:off x="4404751" y="6267111"/>
              <a:ext cx="412579" cy="186642"/>
            </a:xfrm>
            <a:custGeom>
              <a:avLst/>
              <a:gdLst>
                <a:gd name="connsiteX0" fmla="*/ 404316 w 412579"/>
                <a:gd name="connsiteY0" fmla="*/ 4572 h 186642"/>
                <a:gd name="connsiteX1" fmla="*/ 177832 w 412579"/>
                <a:gd name="connsiteY1" fmla="*/ 131572 h 186642"/>
                <a:gd name="connsiteX2" fmla="*/ 256149 w 412579"/>
                <a:gd name="connsiteY2" fmla="*/ 116756 h 186642"/>
                <a:gd name="connsiteX3" fmla="*/ 32 w 412579"/>
                <a:gd name="connsiteY3" fmla="*/ 186606 h 186642"/>
                <a:gd name="connsiteX4" fmla="*/ 239216 w 412579"/>
                <a:gd name="connsiteY4" fmla="*/ 106172 h 186642"/>
                <a:gd name="connsiteX5" fmla="*/ 353516 w 412579"/>
                <a:gd name="connsiteY5" fmla="*/ 34206 h 186642"/>
                <a:gd name="connsiteX6" fmla="*/ 404316 w 412579"/>
                <a:gd name="connsiteY6" fmla="*/ 4572 h 186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2579" h="186642">
                  <a:moveTo>
                    <a:pt x="404316" y="4572"/>
                  </a:moveTo>
                  <a:cubicBezTo>
                    <a:pt x="375035" y="20800"/>
                    <a:pt x="202526" y="112875"/>
                    <a:pt x="177832" y="131572"/>
                  </a:cubicBezTo>
                  <a:cubicBezTo>
                    <a:pt x="153138" y="150269"/>
                    <a:pt x="285782" y="107584"/>
                    <a:pt x="256149" y="116756"/>
                  </a:cubicBezTo>
                  <a:cubicBezTo>
                    <a:pt x="226516" y="125928"/>
                    <a:pt x="2854" y="188370"/>
                    <a:pt x="32" y="186606"/>
                  </a:cubicBezTo>
                  <a:cubicBezTo>
                    <a:pt x="-2790" y="184842"/>
                    <a:pt x="180302" y="131572"/>
                    <a:pt x="239216" y="106172"/>
                  </a:cubicBezTo>
                  <a:cubicBezTo>
                    <a:pt x="298130" y="80772"/>
                    <a:pt x="329527" y="49023"/>
                    <a:pt x="353516" y="34206"/>
                  </a:cubicBezTo>
                  <a:cubicBezTo>
                    <a:pt x="377505" y="19389"/>
                    <a:pt x="433597" y="-11656"/>
                    <a:pt x="404316" y="4572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374EA20F-5E35-4C7E-BE5C-3FB63058BD3D}"/>
                </a:ext>
              </a:extLst>
            </p:cNvPr>
            <p:cNvSpPr/>
            <p:nvPr/>
          </p:nvSpPr>
          <p:spPr>
            <a:xfrm>
              <a:off x="3888123" y="5899052"/>
              <a:ext cx="334777" cy="100076"/>
            </a:xfrm>
            <a:custGeom>
              <a:avLst/>
              <a:gdLst>
                <a:gd name="connsiteX0" fmla="*/ 194 w 334777"/>
                <a:gd name="connsiteY0" fmla="*/ 33965 h 100076"/>
                <a:gd name="connsiteX1" fmla="*/ 167410 w 334777"/>
                <a:gd name="connsiteY1" fmla="*/ 69948 h 100076"/>
                <a:gd name="connsiteX2" fmla="*/ 95444 w 334777"/>
                <a:gd name="connsiteY2" fmla="*/ 82648 h 100076"/>
                <a:gd name="connsiteX3" fmla="*/ 139894 w 334777"/>
                <a:gd name="connsiteY3" fmla="*/ 63598 h 100076"/>
                <a:gd name="connsiteX4" fmla="*/ 288060 w 334777"/>
                <a:gd name="connsiteY4" fmla="*/ 98 h 100076"/>
                <a:gd name="connsiteX5" fmla="*/ 205510 w 334777"/>
                <a:gd name="connsiteY5" fmla="*/ 48781 h 100076"/>
                <a:gd name="connsiteX6" fmla="*/ 334627 w 334777"/>
                <a:gd name="connsiteY6" fmla="*/ 38198 h 100076"/>
                <a:gd name="connsiteX7" fmla="*/ 228794 w 334777"/>
                <a:gd name="connsiteY7" fmla="*/ 91115 h 100076"/>
                <a:gd name="connsiteX8" fmla="*/ 108144 w 334777"/>
                <a:gd name="connsiteY8" fmla="*/ 97465 h 100076"/>
                <a:gd name="connsiteX9" fmla="*/ 207627 w 334777"/>
                <a:gd name="connsiteY9" fmla="*/ 63598 h 100076"/>
                <a:gd name="connsiteX10" fmla="*/ 135660 w 334777"/>
                <a:gd name="connsiteY10" fmla="*/ 61481 h 100076"/>
                <a:gd name="connsiteX11" fmla="*/ 194 w 334777"/>
                <a:gd name="connsiteY11" fmla="*/ 33965 h 100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4777" h="100076">
                  <a:moveTo>
                    <a:pt x="194" y="33965"/>
                  </a:moveTo>
                  <a:cubicBezTo>
                    <a:pt x="5486" y="35376"/>
                    <a:pt x="151535" y="61834"/>
                    <a:pt x="167410" y="69948"/>
                  </a:cubicBezTo>
                  <a:cubicBezTo>
                    <a:pt x="183285" y="78062"/>
                    <a:pt x="100030" y="83706"/>
                    <a:pt x="95444" y="82648"/>
                  </a:cubicBezTo>
                  <a:cubicBezTo>
                    <a:pt x="90858" y="81590"/>
                    <a:pt x="139894" y="63598"/>
                    <a:pt x="139894" y="63598"/>
                  </a:cubicBezTo>
                  <a:cubicBezTo>
                    <a:pt x="171996" y="49840"/>
                    <a:pt x="277124" y="2567"/>
                    <a:pt x="288060" y="98"/>
                  </a:cubicBezTo>
                  <a:cubicBezTo>
                    <a:pt x="298996" y="-2371"/>
                    <a:pt x="197749" y="42431"/>
                    <a:pt x="205510" y="48781"/>
                  </a:cubicBezTo>
                  <a:cubicBezTo>
                    <a:pt x="213271" y="55131"/>
                    <a:pt x="330746" y="31142"/>
                    <a:pt x="334627" y="38198"/>
                  </a:cubicBezTo>
                  <a:cubicBezTo>
                    <a:pt x="338508" y="45254"/>
                    <a:pt x="266541" y="81237"/>
                    <a:pt x="228794" y="91115"/>
                  </a:cubicBezTo>
                  <a:cubicBezTo>
                    <a:pt x="191047" y="100993"/>
                    <a:pt x="111672" y="102051"/>
                    <a:pt x="108144" y="97465"/>
                  </a:cubicBezTo>
                  <a:cubicBezTo>
                    <a:pt x="104616" y="92879"/>
                    <a:pt x="203041" y="69595"/>
                    <a:pt x="207627" y="63598"/>
                  </a:cubicBezTo>
                  <a:cubicBezTo>
                    <a:pt x="212213" y="57601"/>
                    <a:pt x="171996" y="67831"/>
                    <a:pt x="135660" y="61481"/>
                  </a:cubicBezTo>
                  <a:cubicBezTo>
                    <a:pt x="99324" y="55131"/>
                    <a:pt x="-5098" y="32554"/>
                    <a:pt x="194" y="33965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DFB2ACF0-5D59-4DCC-8481-3B0A364E08B8}"/>
                </a:ext>
              </a:extLst>
            </p:cNvPr>
            <p:cNvSpPr/>
            <p:nvPr/>
          </p:nvSpPr>
          <p:spPr>
            <a:xfrm>
              <a:off x="3816419" y="6004912"/>
              <a:ext cx="321244" cy="123569"/>
            </a:xfrm>
            <a:custGeom>
              <a:avLst/>
              <a:gdLst>
                <a:gd name="connsiteX0" fmla="*/ 270864 w 321244"/>
                <a:gd name="connsiteY0" fmla="*/ 27588 h 123569"/>
                <a:gd name="connsiteX1" fmla="*/ 2048 w 321244"/>
                <a:gd name="connsiteY1" fmla="*/ 71 h 123569"/>
                <a:gd name="connsiteX2" fmla="*/ 143864 w 321244"/>
                <a:gd name="connsiteY2" fmla="*/ 21238 h 123569"/>
                <a:gd name="connsiteX3" fmla="*/ 82481 w 321244"/>
                <a:gd name="connsiteY3" fmla="*/ 67805 h 123569"/>
                <a:gd name="connsiteX4" fmla="*/ 143864 w 321244"/>
                <a:gd name="connsiteY4" fmla="*/ 59338 h 123569"/>
                <a:gd name="connsiteX5" fmla="*/ 217948 w 321244"/>
                <a:gd name="connsiteY5" fmla="*/ 76271 h 123569"/>
                <a:gd name="connsiteX6" fmla="*/ 162914 w 321244"/>
                <a:gd name="connsiteY6" fmla="*/ 91088 h 123569"/>
                <a:gd name="connsiteX7" fmla="*/ 253931 w 321244"/>
                <a:gd name="connsiteY7" fmla="*/ 114371 h 123569"/>
                <a:gd name="connsiteX8" fmla="*/ 319548 w 321244"/>
                <a:gd name="connsiteY8" fmla="*/ 120721 h 123569"/>
                <a:gd name="connsiteX9" fmla="*/ 184081 w 321244"/>
                <a:gd name="connsiteY9" fmla="*/ 69921 h 123569"/>
                <a:gd name="connsiteX10" fmla="*/ 270864 w 321244"/>
                <a:gd name="connsiteY10" fmla="*/ 27588 h 123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1244" h="123569">
                  <a:moveTo>
                    <a:pt x="270864" y="27588"/>
                  </a:moveTo>
                  <a:cubicBezTo>
                    <a:pt x="240525" y="15946"/>
                    <a:pt x="23215" y="1129"/>
                    <a:pt x="2048" y="71"/>
                  </a:cubicBezTo>
                  <a:cubicBezTo>
                    <a:pt x="-19119" y="-987"/>
                    <a:pt x="130459" y="9949"/>
                    <a:pt x="143864" y="21238"/>
                  </a:cubicBezTo>
                  <a:cubicBezTo>
                    <a:pt x="157269" y="32527"/>
                    <a:pt x="82481" y="61455"/>
                    <a:pt x="82481" y="67805"/>
                  </a:cubicBezTo>
                  <a:cubicBezTo>
                    <a:pt x="82481" y="74155"/>
                    <a:pt x="121286" y="57927"/>
                    <a:pt x="143864" y="59338"/>
                  </a:cubicBezTo>
                  <a:cubicBezTo>
                    <a:pt x="166442" y="60749"/>
                    <a:pt x="214773" y="70979"/>
                    <a:pt x="217948" y="76271"/>
                  </a:cubicBezTo>
                  <a:cubicBezTo>
                    <a:pt x="221123" y="81563"/>
                    <a:pt x="156917" y="84738"/>
                    <a:pt x="162914" y="91088"/>
                  </a:cubicBezTo>
                  <a:cubicBezTo>
                    <a:pt x="168911" y="97438"/>
                    <a:pt x="253931" y="114371"/>
                    <a:pt x="253931" y="114371"/>
                  </a:cubicBezTo>
                  <a:cubicBezTo>
                    <a:pt x="280037" y="119310"/>
                    <a:pt x="331190" y="128129"/>
                    <a:pt x="319548" y="120721"/>
                  </a:cubicBezTo>
                  <a:cubicBezTo>
                    <a:pt x="307906" y="113313"/>
                    <a:pt x="195723" y="82621"/>
                    <a:pt x="184081" y="69921"/>
                  </a:cubicBezTo>
                  <a:cubicBezTo>
                    <a:pt x="172439" y="57221"/>
                    <a:pt x="301203" y="39230"/>
                    <a:pt x="270864" y="27588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71C47091-DD1E-4FE9-85B9-1F8C59586DB2}"/>
                </a:ext>
              </a:extLst>
            </p:cNvPr>
            <p:cNvSpPr/>
            <p:nvPr/>
          </p:nvSpPr>
          <p:spPr>
            <a:xfrm>
              <a:off x="3735845" y="5367338"/>
              <a:ext cx="1014224" cy="186050"/>
            </a:xfrm>
            <a:custGeom>
              <a:avLst/>
              <a:gdLst>
                <a:gd name="connsiteX0" fmla="*/ 1130 w 1014224"/>
                <a:gd name="connsiteY0" fmla="*/ 96837 h 186050"/>
                <a:gd name="connsiteX1" fmla="*/ 278943 w 1014224"/>
                <a:gd name="connsiteY1" fmla="*/ 52387 h 186050"/>
                <a:gd name="connsiteX2" fmla="*/ 248780 w 1014224"/>
                <a:gd name="connsiteY2" fmla="*/ 57150 h 186050"/>
                <a:gd name="connsiteX3" fmla="*/ 323393 w 1014224"/>
                <a:gd name="connsiteY3" fmla="*/ 55562 h 186050"/>
                <a:gd name="connsiteX4" fmla="*/ 312280 w 1014224"/>
                <a:gd name="connsiteY4" fmla="*/ 66675 h 186050"/>
                <a:gd name="connsiteX5" fmla="*/ 412293 w 1014224"/>
                <a:gd name="connsiteY5" fmla="*/ 77787 h 186050"/>
                <a:gd name="connsiteX6" fmla="*/ 391655 w 1014224"/>
                <a:gd name="connsiteY6" fmla="*/ 79375 h 186050"/>
                <a:gd name="connsiteX7" fmla="*/ 583743 w 1014224"/>
                <a:gd name="connsiteY7" fmla="*/ 74612 h 186050"/>
                <a:gd name="connsiteX8" fmla="*/ 534530 w 1014224"/>
                <a:gd name="connsiteY8" fmla="*/ 76200 h 186050"/>
                <a:gd name="connsiteX9" fmla="*/ 663118 w 1014224"/>
                <a:gd name="connsiteY9" fmla="*/ 107950 h 186050"/>
                <a:gd name="connsiteX10" fmla="*/ 839330 w 1014224"/>
                <a:gd name="connsiteY10" fmla="*/ 160337 h 186050"/>
                <a:gd name="connsiteX11" fmla="*/ 794880 w 1014224"/>
                <a:gd name="connsiteY11" fmla="*/ 125412 h 186050"/>
                <a:gd name="connsiteX12" fmla="*/ 901243 w 1014224"/>
                <a:gd name="connsiteY12" fmla="*/ 150812 h 186050"/>
                <a:gd name="connsiteX13" fmla="*/ 839330 w 1014224"/>
                <a:gd name="connsiteY13" fmla="*/ 152400 h 186050"/>
                <a:gd name="connsiteX14" fmla="*/ 910768 w 1014224"/>
                <a:gd name="connsiteY14" fmla="*/ 149225 h 186050"/>
                <a:gd name="connsiteX15" fmla="*/ 1010780 w 1014224"/>
                <a:gd name="connsiteY15" fmla="*/ 185737 h 186050"/>
                <a:gd name="connsiteX16" fmla="*/ 775830 w 1014224"/>
                <a:gd name="connsiteY16" fmla="*/ 125412 h 186050"/>
                <a:gd name="connsiteX17" fmla="*/ 620255 w 1014224"/>
                <a:gd name="connsiteY17" fmla="*/ 77787 h 186050"/>
                <a:gd name="connsiteX18" fmla="*/ 509130 w 1014224"/>
                <a:gd name="connsiteY18" fmla="*/ 71437 h 186050"/>
                <a:gd name="connsiteX19" fmla="*/ 431343 w 1014224"/>
                <a:gd name="connsiteY19" fmla="*/ 61912 h 186050"/>
                <a:gd name="connsiteX20" fmla="*/ 509130 w 1014224"/>
                <a:gd name="connsiteY20" fmla="*/ 0 h 186050"/>
                <a:gd name="connsiteX21" fmla="*/ 412293 w 1014224"/>
                <a:gd name="connsiteY21" fmla="*/ 61912 h 186050"/>
                <a:gd name="connsiteX22" fmla="*/ 294818 w 1014224"/>
                <a:gd name="connsiteY22" fmla="*/ 65087 h 186050"/>
                <a:gd name="connsiteX23" fmla="*/ 459918 w 1014224"/>
                <a:gd name="connsiteY23" fmla="*/ 1587 h 186050"/>
                <a:gd name="connsiteX24" fmla="*/ 324980 w 1014224"/>
                <a:gd name="connsiteY24" fmla="*/ 49212 h 186050"/>
                <a:gd name="connsiteX25" fmla="*/ 253543 w 1014224"/>
                <a:gd name="connsiteY25" fmla="*/ 50800 h 186050"/>
                <a:gd name="connsiteX26" fmla="*/ 182105 w 1014224"/>
                <a:gd name="connsiteY26" fmla="*/ 49212 h 186050"/>
                <a:gd name="connsiteX27" fmla="*/ 1130 w 1014224"/>
                <a:gd name="connsiteY27" fmla="*/ 96837 h 186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014224" h="186050">
                  <a:moveTo>
                    <a:pt x="1130" y="96837"/>
                  </a:moveTo>
                  <a:cubicBezTo>
                    <a:pt x="17270" y="97366"/>
                    <a:pt x="278943" y="52387"/>
                    <a:pt x="278943" y="52387"/>
                  </a:cubicBezTo>
                  <a:cubicBezTo>
                    <a:pt x="320218" y="45773"/>
                    <a:pt x="241372" y="56621"/>
                    <a:pt x="248780" y="57150"/>
                  </a:cubicBezTo>
                  <a:cubicBezTo>
                    <a:pt x="256188" y="57679"/>
                    <a:pt x="312810" y="53974"/>
                    <a:pt x="323393" y="55562"/>
                  </a:cubicBezTo>
                  <a:cubicBezTo>
                    <a:pt x="333976" y="57149"/>
                    <a:pt x="297463" y="62971"/>
                    <a:pt x="312280" y="66675"/>
                  </a:cubicBezTo>
                  <a:cubicBezTo>
                    <a:pt x="327097" y="70379"/>
                    <a:pt x="399064" y="75670"/>
                    <a:pt x="412293" y="77787"/>
                  </a:cubicBezTo>
                  <a:cubicBezTo>
                    <a:pt x="425522" y="79904"/>
                    <a:pt x="391655" y="79375"/>
                    <a:pt x="391655" y="79375"/>
                  </a:cubicBezTo>
                  <a:lnTo>
                    <a:pt x="583743" y="74612"/>
                  </a:lnTo>
                  <a:cubicBezTo>
                    <a:pt x="607555" y="74083"/>
                    <a:pt x="521301" y="70644"/>
                    <a:pt x="534530" y="76200"/>
                  </a:cubicBezTo>
                  <a:cubicBezTo>
                    <a:pt x="547759" y="81756"/>
                    <a:pt x="612318" y="93927"/>
                    <a:pt x="663118" y="107950"/>
                  </a:cubicBezTo>
                  <a:cubicBezTo>
                    <a:pt x="713918" y="121973"/>
                    <a:pt x="817370" y="157427"/>
                    <a:pt x="839330" y="160337"/>
                  </a:cubicBezTo>
                  <a:cubicBezTo>
                    <a:pt x="861290" y="163247"/>
                    <a:pt x="784561" y="127000"/>
                    <a:pt x="794880" y="125412"/>
                  </a:cubicBezTo>
                  <a:cubicBezTo>
                    <a:pt x="805199" y="123825"/>
                    <a:pt x="893835" y="146314"/>
                    <a:pt x="901243" y="150812"/>
                  </a:cubicBezTo>
                  <a:cubicBezTo>
                    <a:pt x="908651" y="155310"/>
                    <a:pt x="837743" y="152664"/>
                    <a:pt x="839330" y="152400"/>
                  </a:cubicBezTo>
                  <a:cubicBezTo>
                    <a:pt x="840917" y="152136"/>
                    <a:pt x="882193" y="143669"/>
                    <a:pt x="910768" y="149225"/>
                  </a:cubicBezTo>
                  <a:cubicBezTo>
                    <a:pt x="939343" y="154781"/>
                    <a:pt x="1033270" y="189706"/>
                    <a:pt x="1010780" y="185737"/>
                  </a:cubicBezTo>
                  <a:cubicBezTo>
                    <a:pt x="988290" y="181768"/>
                    <a:pt x="840917" y="143404"/>
                    <a:pt x="775830" y="125412"/>
                  </a:cubicBezTo>
                  <a:cubicBezTo>
                    <a:pt x="710743" y="107420"/>
                    <a:pt x="664705" y="86783"/>
                    <a:pt x="620255" y="77787"/>
                  </a:cubicBezTo>
                  <a:cubicBezTo>
                    <a:pt x="575805" y="68791"/>
                    <a:pt x="540615" y="74083"/>
                    <a:pt x="509130" y="71437"/>
                  </a:cubicBezTo>
                  <a:cubicBezTo>
                    <a:pt x="477645" y="68791"/>
                    <a:pt x="431343" y="73818"/>
                    <a:pt x="431343" y="61912"/>
                  </a:cubicBezTo>
                  <a:cubicBezTo>
                    <a:pt x="431343" y="50006"/>
                    <a:pt x="512305" y="0"/>
                    <a:pt x="509130" y="0"/>
                  </a:cubicBezTo>
                  <a:cubicBezTo>
                    <a:pt x="505955" y="0"/>
                    <a:pt x="448012" y="51064"/>
                    <a:pt x="412293" y="61912"/>
                  </a:cubicBezTo>
                  <a:cubicBezTo>
                    <a:pt x="376574" y="72760"/>
                    <a:pt x="286881" y="75141"/>
                    <a:pt x="294818" y="65087"/>
                  </a:cubicBezTo>
                  <a:cubicBezTo>
                    <a:pt x="302755" y="55033"/>
                    <a:pt x="454891" y="4233"/>
                    <a:pt x="459918" y="1587"/>
                  </a:cubicBezTo>
                  <a:cubicBezTo>
                    <a:pt x="464945" y="-1059"/>
                    <a:pt x="359376" y="41010"/>
                    <a:pt x="324980" y="49212"/>
                  </a:cubicBezTo>
                  <a:cubicBezTo>
                    <a:pt x="290584" y="57414"/>
                    <a:pt x="277355" y="50800"/>
                    <a:pt x="253543" y="50800"/>
                  </a:cubicBezTo>
                  <a:cubicBezTo>
                    <a:pt x="229731" y="50800"/>
                    <a:pt x="217824" y="43127"/>
                    <a:pt x="182105" y="49212"/>
                  </a:cubicBezTo>
                  <a:cubicBezTo>
                    <a:pt x="146386" y="55297"/>
                    <a:pt x="-15010" y="96308"/>
                    <a:pt x="1130" y="96837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EAC2AA76-6D13-4DBD-9609-2AB8B22E8596}"/>
                </a:ext>
              </a:extLst>
            </p:cNvPr>
            <p:cNvSpPr/>
            <p:nvPr/>
          </p:nvSpPr>
          <p:spPr>
            <a:xfrm>
              <a:off x="3871766" y="5237162"/>
              <a:ext cx="676469" cy="106755"/>
            </a:xfrm>
            <a:custGeom>
              <a:avLst/>
              <a:gdLst>
                <a:gd name="connsiteX0" fmla="*/ 147 w 676469"/>
                <a:gd name="connsiteY0" fmla="*/ 100013 h 106755"/>
                <a:gd name="connsiteX1" fmla="*/ 138259 w 676469"/>
                <a:gd name="connsiteY1" fmla="*/ 98426 h 106755"/>
                <a:gd name="connsiteX2" fmla="*/ 258909 w 676469"/>
                <a:gd name="connsiteY2" fmla="*/ 17463 h 106755"/>
                <a:gd name="connsiteX3" fmla="*/ 238272 w 676469"/>
                <a:gd name="connsiteY3" fmla="*/ 42863 h 106755"/>
                <a:gd name="connsiteX4" fmla="*/ 344634 w 676469"/>
                <a:gd name="connsiteY4" fmla="*/ 1 h 106755"/>
                <a:gd name="connsiteX5" fmla="*/ 303359 w 676469"/>
                <a:gd name="connsiteY5" fmla="*/ 44451 h 106755"/>
                <a:gd name="connsiteX6" fmla="*/ 357334 w 676469"/>
                <a:gd name="connsiteY6" fmla="*/ 20638 h 106755"/>
                <a:gd name="connsiteX7" fmla="*/ 333522 w 676469"/>
                <a:gd name="connsiteY7" fmla="*/ 55563 h 106755"/>
                <a:gd name="connsiteX8" fmla="*/ 504972 w 676469"/>
                <a:gd name="connsiteY8" fmla="*/ 7938 h 106755"/>
                <a:gd name="connsiteX9" fmla="*/ 424009 w 676469"/>
                <a:gd name="connsiteY9" fmla="*/ 53976 h 106755"/>
                <a:gd name="connsiteX10" fmla="*/ 493859 w 676469"/>
                <a:gd name="connsiteY10" fmla="*/ 36513 h 106755"/>
                <a:gd name="connsiteX11" fmla="*/ 489097 w 676469"/>
                <a:gd name="connsiteY11" fmla="*/ 53976 h 106755"/>
                <a:gd name="connsiteX12" fmla="*/ 676422 w 676469"/>
                <a:gd name="connsiteY12" fmla="*/ 12701 h 106755"/>
                <a:gd name="connsiteX13" fmla="*/ 506559 w 676469"/>
                <a:gd name="connsiteY13" fmla="*/ 61913 h 106755"/>
                <a:gd name="connsiteX14" fmla="*/ 428772 w 676469"/>
                <a:gd name="connsiteY14" fmla="*/ 66676 h 106755"/>
                <a:gd name="connsiteX15" fmla="*/ 390672 w 676469"/>
                <a:gd name="connsiteY15" fmla="*/ 53976 h 106755"/>
                <a:gd name="connsiteX16" fmla="*/ 300184 w 676469"/>
                <a:gd name="connsiteY16" fmla="*/ 38101 h 106755"/>
                <a:gd name="connsiteX17" fmla="*/ 282722 w 676469"/>
                <a:gd name="connsiteY17" fmla="*/ 39688 h 106755"/>
                <a:gd name="connsiteX18" fmla="*/ 198584 w 676469"/>
                <a:gd name="connsiteY18" fmla="*/ 76201 h 106755"/>
                <a:gd name="connsiteX19" fmla="*/ 165247 w 676469"/>
                <a:gd name="connsiteY19" fmla="*/ 104776 h 106755"/>
                <a:gd name="connsiteX20" fmla="*/ 147 w 676469"/>
                <a:gd name="connsiteY20" fmla="*/ 100013 h 106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76469" h="106755">
                  <a:moveTo>
                    <a:pt x="147" y="100013"/>
                  </a:moveTo>
                  <a:cubicBezTo>
                    <a:pt x="-4351" y="98955"/>
                    <a:pt x="95132" y="112184"/>
                    <a:pt x="138259" y="98426"/>
                  </a:cubicBezTo>
                  <a:cubicBezTo>
                    <a:pt x="181386" y="84668"/>
                    <a:pt x="242240" y="26723"/>
                    <a:pt x="258909" y="17463"/>
                  </a:cubicBezTo>
                  <a:cubicBezTo>
                    <a:pt x="275578" y="8202"/>
                    <a:pt x="223984" y="45773"/>
                    <a:pt x="238272" y="42863"/>
                  </a:cubicBezTo>
                  <a:cubicBezTo>
                    <a:pt x="252560" y="39953"/>
                    <a:pt x="333786" y="-264"/>
                    <a:pt x="344634" y="1"/>
                  </a:cubicBezTo>
                  <a:cubicBezTo>
                    <a:pt x="355482" y="266"/>
                    <a:pt x="301242" y="41011"/>
                    <a:pt x="303359" y="44451"/>
                  </a:cubicBezTo>
                  <a:cubicBezTo>
                    <a:pt x="305476" y="47890"/>
                    <a:pt x="352307" y="18786"/>
                    <a:pt x="357334" y="20638"/>
                  </a:cubicBezTo>
                  <a:cubicBezTo>
                    <a:pt x="362361" y="22490"/>
                    <a:pt x="308916" y="57680"/>
                    <a:pt x="333522" y="55563"/>
                  </a:cubicBezTo>
                  <a:cubicBezTo>
                    <a:pt x="358128" y="53446"/>
                    <a:pt x="489891" y="8202"/>
                    <a:pt x="504972" y="7938"/>
                  </a:cubicBezTo>
                  <a:cubicBezTo>
                    <a:pt x="520053" y="7674"/>
                    <a:pt x="425861" y="49214"/>
                    <a:pt x="424009" y="53976"/>
                  </a:cubicBezTo>
                  <a:cubicBezTo>
                    <a:pt x="422157" y="58738"/>
                    <a:pt x="483011" y="36513"/>
                    <a:pt x="493859" y="36513"/>
                  </a:cubicBezTo>
                  <a:cubicBezTo>
                    <a:pt x="504707" y="36513"/>
                    <a:pt x="458670" y="57945"/>
                    <a:pt x="489097" y="53976"/>
                  </a:cubicBezTo>
                  <a:cubicBezTo>
                    <a:pt x="519524" y="50007"/>
                    <a:pt x="673512" y="11378"/>
                    <a:pt x="676422" y="12701"/>
                  </a:cubicBezTo>
                  <a:cubicBezTo>
                    <a:pt x="679332" y="14024"/>
                    <a:pt x="547834" y="52917"/>
                    <a:pt x="506559" y="61913"/>
                  </a:cubicBezTo>
                  <a:cubicBezTo>
                    <a:pt x="465284" y="70909"/>
                    <a:pt x="448087" y="67999"/>
                    <a:pt x="428772" y="66676"/>
                  </a:cubicBezTo>
                  <a:cubicBezTo>
                    <a:pt x="409458" y="65353"/>
                    <a:pt x="412103" y="58738"/>
                    <a:pt x="390672" y="53976"/>
                  </a:cubicBezTo>
                  <a:cubicBezTo>
                    <a:pt x="369241" y="49214"/>
                    <a:pt x="318176" y="40482"/>
                    <a:pt x="300184" y="38101"/>
                  </a:cubicBezTo>
                  <a:cubicBezTo>
                    <a:pt x="282192" y="35720"/>
                    <a:pt x="299655" y="33338"/>
                    <a:pt x="282722" y="39688"/>
                  </a:cubicBezTo>
                  <a:cubicBezTo>
                    <a:pt x="265789" y="46038"/>
                    <a:pt x="218163" y="65353"/>
                    <a:pt x="198584" y="76201"/>
                  </a:cubicBezTo>
                  <a:cubicBezTo>
                    <a:pt x="179005" y="87049"/>
                    <a:pt x="193822" y="98691"/>
                    <a:pt x="165247" y="104776"/>
                  </a:cubicBezTo>
                  <a:cubicBezTo>
                    <a:pt x="136672" y="110861"/>
                    <a:pt x="4645" y="101071"/>
                    <a:pt x="147" y="10001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CD7091A6-CF3F-4F2B-987F-F109C6306003}"/>
                </a:ext>
              </a:extLst>
            </p:cNvPr>
            <p:cNvSpPr/>
            <p:nvPr/>
          </p:nvSpPr>
          <p:spPr>
            <a:xfrm>
              <a:off x="4406897" y="5289297"/>
              <a:ext cx="626033" cy="86151"/>
            </a:xfrm>
            <a:custGeom>
              <a:avLst/>
              <a:gdLst>
                <a:gd name="connsiteX0" fmla="*/ 3 w 626033"/>
                <a:gd name="connsiteY0" fmla="*/ 28828 h 86151"/>
                <a:gd name="connsiteX1" fmla="*/ 284166 w 626033"/>
                <a:gd name="connsiteY1" fmla="*/ 3428 h 86151"/>
                <a:gd name="connsiteX2" fmla="*/ 215903 w 626033"/>
                <a:gd name="connsiteY2" fmla="*/ 253 h 86151"/>
                <a:gd name="connsiteX3" fmla="*/ 436566 w 626033"/>
                <a:gd name="connsiteY3" fmla="*/ 6603 h 86151"/>
                <a:gd name="connsiteX4" fmla="*/ 334966 w 626033"/>
                <a:gd name="connsiteY4" fmla="*/ 12953 h 86151"/>
                <a:gd name="connsiteX5" fmla="*/ 274641 w 626033"/>
                <a:gd name="connsiteY5" fmla="*/ 16128 h 86151"/>
                <a:gd name="connsiteX6" fmla="*/ 455616 w 626033"/>
                <a:gd name="connsiteY6" fmla="*/ 17716 h 86151"/>
                <a:gd name="connsiteX7" fmla="*/ 452441 w 626033"/>
                <a:gd name="connsiteY7" fmla="*/ 22478 h 86151"/>
                <a:gd name="connsiteX8" fmla="*/ 361953 w 626033"/>
                <a:gd name="connsiteY8" fmla="*/ 60578 h 86151"/>
                <a:gd name="connsiteX9" fmla="*/ 522291 w 626033"/>
                <a:gd name="connsiteY9" fmla="*/ 70103 h 86151"/>
                <a:gd name="connsiteX10" fmla="*/ 617541 w 626033"/>
                <a:gd name="connsiteY10" fmla="*/ 85978 h 86151"/>
                <a:gd name="connsiteX11" fmla="*/ 304803 w 626033"/>
                <a:gd name="connsiteY11" fmla="*/ 58991 h 86151"/>
                <a:gd name="connsiteX12" fmla="*/ 290516 w 626033"/>
                <a:gd name="connsiteY12" fmla="*/ 16128 h 86151"/>
                <a:gd name="connsiteX13" fmla="*/ 3 w 626033"/>
                <a:gd name="connsiteY13" fmla="*/ 28828 h 86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26033" h="86151">
                  <a:moveTo>
                    <a:pt x="3" y="28828"/>
                  </a:moveTo>
                  <a:cubicBezTo>
                    <a:pt x="-1055" y="26711"/>
                    <a:pt x="248183" y="8190"/>
                    <a:pt x="284166" y="3428"/>
                  </a:cubicBezTo>
                  <a:cubicBezTo>
                    <a:pt x="320149" y="-1334"/>
                    <a:pt x="215903" y="253"/>
                    <a:pt x="215903" y="253"/>
                  </a:cubicBezTo>
                  <a:lnTo>
                    <a:pt x="436566" y="6603"/>
                  </a:lnTo>
                  <a:cubicBezTo>
                    <a:pt x="456410" y="8720"/>
                    <a:pt x="334966" y="12953"/>
                    <a:pt x="334966" y="12953"/>
                  </a:cubicBezTo>
                  <a:cubicBezTo>
                    <a:pt x="307979" y="14540"/>
                    <a:pt x="254533" y="15334"/>
                    <a:pt x="274641" y="16128"/>
                  </a:cubicBezTo>
                  <a:cubicBezTo>
                    <a:pt x="294749" y="16922"/>
                    <a:pt x="425983" y="16658"/>
                    <a:pt x="455616" y="17716"/>
                  </a:cubicBezTo>
                  <a:cubicBezTo>
                    <a:pt x="485249" y="18774"/>
                    <a:pt x="468052" y="15334"/>
                    <a:pt x="452441" y="22478"/>
                  </a:cubicBezTo>
                  <a:cubicBezTo>
                    <a:pt x="436831" y="29622"/>
                    <a:pt x="350311" y="52641"/>
                    <a:pt x="361953" y="60578"/>
                  </a:cubicBezTo>
                  <a:cubicBezTo>
                    <a:pt x="373595" y="68516"/>
                    <a:pt x="479693" y="65870"/>
                    <a:pt x="522291" y="70103"/>
                  </a:cubicBezTo>
                  <a:cubicBezTo>
                    <a:pt x="564889" y="74336"/>
                    <a:pt x="653789" y="87830"/>
                    <a:pt x="617541" y="85978"/>
                  </a:cubicBezTo>
                  <a:cubicBezTo>
                    <a:pt x="581293" y="84126"/>
                    <a:pt x="359307" y="70633"/>
                    <a:pt x="304803" y="58991"/>
                  </a:cubicBezTo>
                  <a:cubicBezTo>
                    <a:pt x="250299" y="47349"/>
                    <a:pt x="340787" y="19303"/>
                    <a:pt x="290516" y="16128"/>
                  </a:cubicBezTo>
                  <a:cubicBezTo>
                    <a:pt x="240245" y="12953"/>
                    <a:pt x="1061" y="30945"/>
                    <a:pt x="3" y="28828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2BDA7C92-6509-4E03-9ACF-5C41F492036C}"/>
                </a:ext>
              </a:extLst>
            </p:cNvPr>
            <p:cNvSpPr/>
            <p:nvPr/>
          </p:nvSpPr>
          <p:spPr>
            <a:xfrm>
              <a:off x="4813297" y="5385651"/>
              <a:ext cx="305811" cy="178207"/>
            </a:xfrm>
            <a:custGeom>
              <a:avLst/>
              <a:gdLst>
                <a:gd name="connsiteX0" fmla="*/ 3 w 305811"/>
                <a:gd name="connsiteY0" fmla="*/ 737 h 178207"/>
                <a:gd name="connsiteX1" fmla="*/ 173041 w 305811"/>
                <a:gd name="connsiteY1" fmla="*/ 21374 h 178207"/>
                <a:gd name="connsiteX2" fmla="*/ 241303 w 305811"/>
                <a:gd name="connsiteY2" fmla="*/ 73762 h 178207"/>
                <a:gd name="connsiteX3" fmla="*/ 234953 w 305811"/>
                <a:gd name="connsiteY3" fmla="*/ 65824 h 178207"/>
                <a:gd name="connsiteX4" fmla="*/ 304803 w 305811"/>
                <a:gd name="connsiteY4" fmla="*/ 176949 h 178207"/>
                <a:gd name="connsiteX5" fmla="*/ 271466 w 305811"/>
                <a:gd name="connsiteY5" fmla="*/ 121387 h 178207"/>
                <a:gd name="connsiteX6" fmla="*/ 204791 w 305811"/>
                <a:gd name="connsiteY6" fmla="*/ 53124 h 178207"/>
                <a:gd name="connsiteX7" fmla="*/ 231778 w 305811"/>
                <a:gd name="connsiteY7" fmla="*/ 42012 h 178207"/>
                <a:gd name="connsiteX8" fmla="*/ 177803 w 305811"/>
                <a:gd name="connsiteY8" fmla="*/ 8674 h 178207"/>
                <a:gd name="connsiteX9" fmla="*/ 3 w 305811"/>
                <a:gd name="connsiteY9" fmla="*/ 737 h 17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5811" h="178207">
                  <a:moveTo>
                    <a:pt x="3" y="737"/>
                  </a:moveTo>
                  <a:cubicBezTo>
                    <a:pt x="-791" y="2854"/>
                    <a:pt x="132824" y="9203"/>
                    <a:pt x="173041" y="21374"/>
                  </a:cubicBezTo>
                  <a:cubicBezTo>
                    <a:pt x="213258" y="33545"/>
                    <a:pt x="230984" y="66354"/>
                    <a:pt x="241303" y="73762"/>
                  </a:cubicBezTo>
                  <a:cubicBezTo>
                    <a:pt x="251622" y="81170"/>
                    <a:pt x="224370" y="48626"/>
                    <a:pt x="234953" y="65824"/>
                  </a:cubicBezTo>
                  <a:cubicBezTo>
                    <a:pt x="245536" y="83022"/>
                    <a:pt x="298718" y="167689"/>
                    <a:pt x="304803" y="176949"/>
                  </a:cubicBezTo>
                  <a:cubicBezTo>
                    <a:pt x="310888" y="186209"/>
                    <a:pt x="288135" y="142024"/>
                    <a:pt x="271466" y="121387"/>
                  </a:cubicBezTo>
                  <a:cubicBezTo>
                    <a:pt x="254797" y="100750"/>
                    <a:pt x="211406" y="66353"/>
                    <a:pt x="204791" y="53124"/>
                  </a:cubicBezTo>
                  <a:cubicBezTo>
                    <a:pt x="198176" y="39895"/>
                    <a:pt x="236276" y="49420"/>
                    <a:pt x="231778" y="42012"/>
                  </a:cubicBezTo>
                  <a:cubicBezTo>
                    <a:pt x="227280" y="34604"/>
                    <a:pt x="214315" y="16347"/>
                    <a:pt x="177803" y="8674"/>
                  </a:cubicBezTo>
                  <a:cubicBezTo>
                    <a:pt x="141291" y="1001"/>
                    <a:pt x="797" y="-1380"/>
                    <a:pt x="3" y="737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AF93FB9C-05B5-44AE-A798-8F1A4727EC0A}"/>
                </a:ext>
              </a:extLst>
            </p:cNvPr>
            <p:cNvSpPr/>
            <p:nvPr/>
          </p:nvSpPr>
          <p:spPr>
            <a:xfrm>
              <a:off x="4682081" y="5551488"/>
              <a:ext cx="482084" cy="123826"/>
            </a:xfrm>
            <a:custGeom>
              <a:avLst/>
              <a:gdLst>
                <a:gd name="connsiteX0" fmla="*/ 2632 w 482084"/>
                <a:gd name="connsiteY0" fmla="*/ 34925 h 123826"/>
                <a:gd name="connsiteX1" fmla="*/ 77244 w 482084"/>
                <a:gd name="connsiteY1" fmla="*/ 55562 h 123826"/>
                <a:gd name="connsiteX2" fmla="*/ 161382 w 482084"/>
                <a:gd name="connsiteY2" fmla="*/ 55562 h 123826"/>
                <a:gd name="connsiteX3" fmla="*/ 312194 w 482084"/>
                <a:gd name="connsiteY3" fmla="*/ 109537 h 123826"/>
                <a:gd name="connsiteX4" fmla="*/ 280444 w 482084"/>
                <a:gd name="connsiteY4" fmla="*/ 79375 h 123826"/>
                <a:gd name="connsiteX5" fmla="*/ 369344 w 482084"/>
                <a:gd name="connsiteY5" fmla="*/ 119062 h 123826"/>
                <a:gd name="connsiteX6" fmla="*/ 467769 w 482084"/>
                <a:gd name="connsiteY6" fmla="*/ 119062 h 123826"/>
                <a:gd name="connsiteX7" fmla="*/ 404269 w 482084"/>
                <a:gd name="connsiteY7" fmla="*/ 82550 h 123826"/>
                <a:gd name="connsiteX8" fmla="*/ 369344 w 482084"/>
                <a:gd name="connsiteY8" fmla="*/ 36512 h 123826"/>
                <a:gd name="connsiteX9" fmla="*/ 482057 w 482084"/>
                <a:gd name="connsiteY9" fmla="*/ 93662 h 123826"/>
                <a:gd name="connsiteX10" fmla="*/ 380457 w 482084"/>
                <a:gd name="connsiteY10" fmla="*/ 0 h 123826"/>
                <a:gd name="connsiteX11" fmla="*/ 424907 w 482084"/>
                <a:gd name="connsiteY11" fmla="*/ 92075 h 123826"/>
                <a:gd name="connsiteX12" fmla="*/ 382044 w 482084"/>
                <a:gd name="connsiteY12" fmla="*/ 76200 h 123826"/>
                <a:gd name="connsiteX13" fmla="*/ 342357 w 482084"/>
                <a:gd name="connsiteY13" fmla="*/ 103187 h 123826"/>
                <a:gd name="connsiteX14" fmla="*/ 251869 w 482084"/>
                <a:gd name="connsiteY14" fmla="*/ 74612 h 123826"/>
                <a:gd name="connsiteX15" fmla="*/ 175669 w 482084"/>
                <a:gd name="connsiteY15" fmla="*/ 52387 h 123826"/>
                <a:gd name="connsiteX16" fmla="*/ 2632 w 482084"/>
                <a:gd name="connsiteY16" fmla="*/ 34925 h 123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82084" h="123826">
                  <a:moveTo>
                    <a:pt x="2632" y="34925"/>
                  </a:moveTo>
                  <a:cubicBezTo>
                    <a:pt x="-13772" y="35454"/>
                    <a:pt x="50786" y="52123"/>
                    <a:pt x="77244" y="55562"/>
                  </a:cubicBezTo>
                  <a:cubicBezTo>
                    <a:pt x="103702" y="59001"/>
                    <a:pt x="122224" y="46566"/>
                    <a:pt x="161382" y="55562"/>
                  </a:cubicBezTo>
                  <a:cubicBezTo>
                    <a:pt x="200540" y="64558"/>
                    <a:pt x="292350" y="105568"/>
                    <a:pt x="312194" y="109537"/>
                  </a:cubicBezTo>
                  <a:cubicBezTo>
                    <a:pt x="332038" y="113506"/>
                    <a:pt x="270919" y="77788"/>
                    <a:pt x="280444" y="79375"/>
                  </a:cubicBezTo>
                  <a:cubicBezTo>
                    <a:pt x="289969" y="80963"/>
                    <a:pt x="338123" y="112447"/>
                    <a:pt x="369344" y="119062"/>
                  </a:cubicBezTo>
                  <a:cubicBezTo>
                    <a:pt x="400565" y="125677"/>
                    <a:pt x="461948" y="125147"/>
                    <a:pt x="467769" y="119062"/>
                  </a:cubicBezTo>
                  <a:cubicBezTo>
                    <a:pt x="473590" y="112977"/>
                    <a:pt x="420673" y="96308"/>
                    <a:pt x="404269" y="82550"/>
                  </a:cubicBezTo>
                  <a:cubicBezTo>
                    <a:pt x="387865" y="68792"/>
                    <a:pt x="356379" y="34660"/>
                    <a:pt x="369344" y="36512"/>
                  </a:cubicBezTo>
                  <a:cubicBezTo>
                    <a:pt x="382309" y="38364"/>
                    <a:pt x="480205" y="99747"/>
                    <a:pt x="482057" y="93662"/>
                  </a:cubicBezTo>
                  <a:cubicBezTo>
                    <a:pt x="483909" y="87577"/>
                    <a:pt x="389982" y="264"/>
                    <a:pt x="380457" y="0"/>
                  </a:cubicBezTo>
                  <a:cubicBezTo>
                    <a:pt x="370932" y="-265"/>
                    <a:pt x="424643" y="79375"/>
                    <a:pt x="424907" y="92075"/>
                  </a:cubicBezTo>
                  <a:cubicBezTo>
                    <a:pt x="425172" y="104775"/>
                    <a:pt x="395802" y="74348"/>
                    <a:pt x="382044" y="76200"/>
                  </a:cubicBezTo>
                  <a:cubicBezTo>
                    <a:pt x="368286" y="78052"/>
                    <a:pt x="364053" y="103452"/>
                    <a:pt x="342357" y="103187"/>
                  </a:cubicBezTo>
                  <a:cubicBezTo>
                    <a:pt x="320661" y="102922"/>
                    <a:pt x="279650" y="83079"/>
                    <a:pt x="251869" y="74612"/>
                  </a:cubicBezTo>
                  <a:cubicBezTo>
                    <a:pt x="224088" y="66145"/>
                    <a:pt x="212182" y="57679"/>
                    <a:pt x="175669" y="52387"/>
                  </a:cubicBezTo>
                  <a:cubicBezTo>
                    <a:pt x="139156" y="47095"/>
                    <a:pt x="19036" y="34396"/>
                    <a:pt x="2632" y="34925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904B157D-7FFB-4A03-B652-6596E2E56B87}"/>
                </a:ext>
              </a:extLst>
            </p:cNvPr>
            <p:cNvSpPr/>
            <p:nvPr/>
          </p:nvSpPr>
          <p:spPr>
            <a:xfrm>
              <a:off x="5905485" y="5893657"/>
              <a:ext cx="899055" cy="375430"/>
            </a:xfrm>
            <a:custGeom>
              <a:avLst/>
              <a:gdLst>
                <a:gd name="connsiteX0" fmla="*/ 33353 w 899055"/>
                <a:gd name="connsiteY0" fmla="*/ 375381 h 375430"/>
                <a:gd name="connsiteX1" fmla="*/ 15 w 899055"/>
                <a:gd name="connsiteY1" fmla="*/ 307118 h 375430"/>
                <a:gd name="connsiteX2" fmla="*/ 38115 w 899055"/>
                <a:gd name="connsiteY2" fmla="*/ 257906 h 375430"/>
                <a:gd name="connsiteX3" fmla="*/ 93678 w 899055"/>
                <a:gd name="connsiteY3" fmla="*/ 189643 h 375430"/>
                <a:gd name="connsiteX4" fmla="*/ 109553 w 899055"/>
                <a:gd name="connsiteY4" fmla="*/ 216631 h 375430"/>
                <a:gd name="connsiteX5" fmla="*/ 128603 w 899055"/>
                <a:gd name="connsiteY5" fmla="*/ 170593 h 375430"/>
                <a:gd name="connsiteX6" fmla="*/ 112728 w 899055"/>
                <a:gd name="connsiteY6" fmla="*/ 169006 h 375430"/>
                <a:gd name="connsiteX7" fmla="*/ 190515 w 899055"/>
                <a:gd name="connsiteY7" fmla="*/ 113443 h 375430"/>
                <a:gd name="connsiteX8" fmla="*/ 179403 w 899055"/>
                <a:gd name="connsiteY8" fmla="*/ 124556 h 375430"/>
                <a:gd name="connsiteX9" fmla="*/ 203215 w 899055"/>
                <a:gd name="connsiteY9" fmla="*/ 121381 h 375430"/>
                <a:gd name="connsiteX10" fmla="*/ 207978 w 899055"/>
                <a:gd name="connsiteY10" fmla="*/ 134081 h 375430"/>
                <a:gd name="connsiteX11" fmla="*/ 142890 w 899055"/>
                <a:gd name="connsiteY11" fmla="*/ 191231 h 375430"/>
                <a:gd name="connsiteX12" fmla="*/ 168290 w 899055"/>
                <a:gd name="connsiteY12" fmla="*/ 154718 h 375430"/>
                <a:gd name="connsiteX13" fmla="*/ 195278 w 899055"/>
                <a:gd name="connsiteY13" fmla="*/ 153131 h 375430"/>
                <a:gd name="connsiteX14" fmla="*/ 246078 w 899055"/>
                <a:gd name="connsiteY14" fmla="*/ 134081 h 375430"/>
                <a:gd name="connsiteX15" fmla="*/ 255603 w 899055"/>
                <a:gd name="connsiteY15" fmla="*/ 119793 h 375430"/>
                <a:gd name="connsiteX16" fmla="*/ 255603 w 899055"/>
                <a:gd name="connsiteY16" fmla="*/ 86456 h 375430"/>
                <a:gd name="connsiteX17" fmla="*/ 236553 w 899055"/>
                <a:gd name="connsiteY17" fmla="*/ 24543 h 375430"/>
                <a:gd name="connsiteX18" fmla="*/ 254015 w 899055"/>
                <a:gd name="connsiteY18" fmla="*/ 57881 h 375430"/>
                <a:gd name="connsiteX19" fmla="*/ 257190 w 899055"/>
                <a:gd name="connsiteY19" fmla="*/ 72168 h 375430"/>
                <a:gd name="connsiteX20" fmla="*/ 282590 w 899055"/>
                <a:gd name="connsiteY20" fmla="*/ 72168 h 375430"/>
                <a:gd name="connsiteX21" fmla="*/ 325453 w 899055"/>
                <a:gd name="connsiteY21" fmla="*/ 68993 h 375430"/>
                <a:gd name="connsiteX22" fmla="*/ 352440 w 899055"/>
                <a:gd name="connsiteY22" fmla="*/ 49943 h 375430"/>
                <a:gd name="connsiteX23" fmla="*/ 377840 w 899055"/>
                <a:gd name="connsiteY23" fmla="*/ 26131 h 375430"/>
                <a:gd name="connsiteX24" fmla="*/ 419115 w 899055"/>
                <a:gd name="connsiteY24" fmla="*/ 731 h 375430"/>
                <a:gd name="connsiteX25" fmla="*/ 358790 w 899055"/>
                <a:gd name="connsiteY25" fmla="*/ 56293 h 375430"/>
                <a:gd name="connsiteX26" fmla="*/ 436578 w 899055"/>
                <a:gd name="connsiteY26" fmla="*/ 59468 h 375430"/>
                <a:gd name="connsiteX27" fmla="*/ 457215 w 899055"/>
                <a:gd name="connsiteY27" fmla="*/ 10256 h 375430"/>
                <a:gd name="connsiteX28" fmla="*/ 438165 w 899055"/>
                <a:gd name="connsiteY28" fmla="*/ 48356 h 375430"/>
                <a:gd name="connsiteX29" fmla="*/ 512778 w 899055"/>
                <a:gd name="connsiteY29" fmla="*/ 61056 h 375430"/>
                <a:gd name="connsiteX30" fmla="*/ 536590 w 899055"/>
                <a:gd name="connsiteY30" fmla="*/ 7081 h 375430"/>
                <a:gd name="connsiteX31" fmla="*/ 509603 w 899055"/>
                <a:gd name="connsiteY31" fmla="*/ 59468 h 375430"/>
                <a:gd name="connsiteX32" fmla="*/ 554053 w 899055"/>
                <a:gd name="connsiteY32" fmla="*/ 61056 h 375430"/>
                <a:gd name="connsiteX33" fmla="*/ 566753 w 899055"/>
                <a:gd name="connsiteY33" fmla="*/ 62643 h 375430"/>
                <a:gd name="connsiteX34" fmla="*/ 665178 w 899055"/>
                <a:gd name="connsiteY34" fmla="*/ 26131 h 375430"/>
                <a:gd name="connsiteX35" fmla="*/ 606440 w 899055"/>
                <a:gd name="connsiteY35" fmla="*/ 67406 h 375430"/>
                <a:gd name="connsiteX36" fmla="*/ 641365 w 899055"/>
                <a:gd name="connsiteY36" fmla="*/ 97568 h 375430"/>
                <a:gd name="connsiteX37" fmla="*/ 692165 w 899055"/>
                <a:gd name="connsiteY37" fmla="*/ 107093 h 375430"/>
                <a:gd name="connsiteX38" fmla="*/ 679465 w 899055"/>
                <a:gd name="connsiteY38" fmla="*/ 99156 h 375430"/>
                <a:gd name="connsiteX39" fmla="*/ 703278 w 899055"/>
                <a:gd name="connsiteY39" fmla="*/ 83281 h 375430"/>
                <a:gd name="connsiteX40" fmla="*/ 785828 w 899055"/>
                <a:gd name="connsiteY40" fmla="*/ 64231 h 375430"/>
                <a:gd name="connsiteX41" fmla="*/ 671528 w 899055"/>
                <a:gd name="connsiteY41" fmla="*/ 110268 h 375430"/>
                <a:gd name="connsiteX42" fmla="*/ 736615 w 899055"/>
                <a:gd name="connsiteY42" fmla="*/ 118206 h 375430"/>
                <a:gd name="connsiteX43" fmla="*/ 781065 w 899055"/>
                <a:gd name="connsiteY43" fmla="*/ 126143 h 375430"/>
                <a:gd name="connsiteX44" fmla="*/ 817578 w 899055"/>
                <a:gd name="connsiteY44" fmla="*/ 116618 h 375430"/>
                <a:gd name="connsiteX45" fmla="*/ 760428 w 899055"/>
                <a:gd name="connsiteY45" fmla="*/ 126143 h 375430"/>
                <a:gd name="connsiteX46" fmla="*/ 785828 w 899055"/>
                <a:gd name="connsiteY46" fmla="*/ 142018 h 375430"/>
                <a:gd name="connsiteX47" fmla="*/ 842978 w 899055"/>
                <a:gd name="connsiteY47" fmla="*/ 142018 h 375430"/>
                <a:gd name="connsiteX48" fmla="*/ 750903 w 899055"/>
                <a:gd name="connsiteY48" fmla="*/ 148368 h 375430"/>
                <a:gd name="connsiteX49" fmla="*/ 855678 w 899055"/>
                <a:gd name="connsiteY49" fmla="*/ 186468 h 375430"/>
                <a:gd name="connsiteX50" fmla="*/ 898540 w 899055"/>
                <a:gd name="connsiteY50" fmla="*/ 189643 h 375430"/>
                <a:gd name="connsiteX51" fmla="*/ 830278 w 899055"/>
                <a:gd name="connsiteY51" fmla="*/ 194406 h 375430"/>
                <a:gd name="connsiteX52" fmla="*/ 873140 w 899055"/>
                <a:gd name="connsiteY52" fmla="*/ 219806 h 375430"/>
                <a:gd name="connsiteX53" fmla="*/ 841390 w 899055"/>
                <a:gd name="connsiteY53" fmla="*/ 210281 h 375430"/>
                <a:gd name="connsiteX54" fmla="*/ 739790 w 899055"/>
                <a:gd name="connsiteY54" fmla="*/ 153131 h 375430"/>
                <a:gd name="connsiteX55" fmla="*/ 690578 w 899055"/>
                <a:gd name="connsiteY55" fmla="*/ 129318 h 375430"/>
                <a:gd name="connsiteX56" fmla="*/ 641365 w 899055"/>
                <a:gd name="connsiteY56" fmla="*/ 108681 h 375430"/>
                <a:gd name="connsiteX57" fmla="*/ 533415 w 899055"/>
                <a:gd name="connsiteY57" fmla="*/ 97568 h 375430"/>
                <a:gd name="connsiteX58" fmla="*/ 381015 w 899055"/>
                <a:gd name="connsiteY58" fmla="*/ 97568 h 375430"/>
                <a:gd name="connsiteX59" fmla="*/ 298465 w 899055"/>
                <a:gd name="connsiteY59" fmla="*/ 108681 h 375430"/>
                <a:gd name="connsiteX60" fmla="*/ 339740 w 899055"/>
                <a:gd name="connsiteY60" fmla="*/ 95981 h 375430"/>
                <a:gd name="connsiteX61" fmla="*/ 444515 w 899055"/>
                <a:gd name="connsiteY61" fmla="*/ 80106 h 375430"/>
                <a:gd name="connsiteX62" fmla="*/ 265128 w 899055"/>
                <a:gd name="connsiteY62" fmla="*/ 92806 h 375430"/>
                <a:gd name="connsiteX63" fmla="*/ 185753 w 899055"/>
                <a:gd name="connsiteY63" fmla="*/ 159481 h 375430"/>
                <a:gd name="connsiteX64" fmla="*/ 114315 w 899055"/>
                <a:gd name="connsiteY64" fmla="*/ 205518 h 375430"/>
                <a:gd name="connsiteX65" fmla="*/ 39703 w 899055"/>
                <a:gd name="connsiteY65" fmla="*/ 276956 h 375430"/>
                <a:gd name="connsiteX66" fmla="*/ 47640 w 899055"/>
                <a:gd name="connsiteY66" fmla="*/ 249968 h 375430"/>
                <a:gd name="connsiteX67" fmla="*/ 19065 w 899055"/>
                <a:gd name="connsiteY67" fmla="*/ 296006 h 375430"/>
                <a:gd name="connsiteX68" fmla="*/ 33353 w 899055"/>
                <a:gd name="connsiteY68" fmla="*/ 375381 h 375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899055" h="375430">
                  <a:moveTo>
                    <a:pt x="33353" y="375381"/>
                  </a:moveTo>
                  <a:cubicBezTo>
                    <a:pt x="30178" y="377233"/>
                    <a:pt x="-779" y="326697"/>
                    <a:pt x="15" y="307118"/>
                  </a:cubicBezTo>
                  <a:cubicBezTo>
                    <a:pt x="809" y="287539"/>
                    <a:pt x="22505" y="277485"/>
                    <a:pt x="38115" y="257906"/>
                  </a:cubicBezTo>
                  <a:cubicBezTo>
                    <a:pt x="53725" y="238327"/>
                    <a:pt x="81772" y="196522"/>
                    <a:pt x="93678" y="189643"/>
                  </a:cubicBezTo>
                  <a:cubicBezTo>
                    <a:pt x="105584" y="182764"/>
                    <a:pt x="103732" y="219806"/>
                    <a:pt x="109553" y="216631"/>
                  </a:cubicBezTo>
                  <a:cubicBezTo>
                    <a:pt x="115374" y="213456"/>
                    <a:pt x="128074" y="178530"/>
                    <a:pt x="128603" y="170593"/>
                  </a:cubicBezTo>
                  <a:cubicBezTo>
                    <a:pt x="129132" y="162655"/>
                    <a:pt x="102409" y="178531"/>
                    <a:pt x="112728" y="169006"/>
                  </a:cubicBezTo>
                  <a:cubicBezTo>
                    <a:pt x="123047" y="159481"/>
                    <a:pt x="179403" y="120851"/>
                    <a:pt x="190515" y="113443"/>
                  </a:cubicBezTo>
                  <a:cubicBezTo>
                    <a:pt x="201628" y="106035"/>
                    <a:pt x="177286" y="123233"/>
                    <a:pt x="179403" y="124556"/>
                  </a:cubicBezTo>
                  <a:cubicBezTo>
                    <a:pt x="181520" y="125879"/>
                    <a:pt x="198453" y="119794"/>
                    <a:pt x="203215" y="121381"/>
                  </a:cubicBezTo>
                  <a:cubicBezTo>
                    <a:pt x="207977" y="122968"/>
                    <a:pt x="218032" y="122439"/>
                    <a:pt x="207978" y="134081"/>
                  </a:cubicBezTo>
                  <a:cubicBezTo>
                    <a:pt x="197924" y="145723"/>
                    <a:pt x="149505" y="187792"/>
                    <a:pt x="142890" y="191231"/>
                  </a:cubicBezTo>
                  <a:cubicBezTo>
                    <a:pt x="136275" y="194670"/>
                    <a:pt x="159559" y="161068"/>
                    <a:pt x="168290" y="154718"/>
                  </a:cubicBezTo>
                  <a:cubicBezTo>
                    <a:pt x="177021" y="148368"/>
                    <a:pt x="182313" y="156570"/>
                    <a:pt x="195278" y="153131"/>
                  </a:cubicBezTo>
                  <a:cubicBezTo>
                    <a:pt x="208243" y="149692"/>
                    <a:pt x="236024" y="139637"/>
                    <a:pt x="246078" y="134081"/>
                  </a:cubicBezTo>
                  <a:cubicBezTo>
                    <a:pt x="256132" y="128525"/>
                    <a:pt x="254015" y="127731"/>
                    <a:pt x="255603" y="119793"/>
                  </a:cubicBezTo>
                  <a:cubicBezTo>
                    <a:pt x="257191" y="111855"/>
                    <a:pt x="258778" y="102331"/>
                    <a:pt x="255603" y="86456"/>
                  </a:cubicBezTo>
                  <a:cubicBezTo>
                    <a:pt x="252428" y="70581"/>
                    <a:pt x="236818" y="29305"/>
                    <a:pt x="236553" y="24543"/>
                  </a:cubicBezTo>
                  <a:cubicBezTo>
                    <a:pt x="236288" y="19781"/>
                    <a:pt x="250576" y="49944"/>
                    <a:pt x="254015" y="57881"/>
                  </a:cubicBezTo>
                  <a:cubicBezTo>
                    <a:pt x="257454" y="65818"/>
                    <a:pt x="252428" y="69787"/>
                    <a:pt x="257190" y="72168"/>
                  </a:cubicBezTo>
                  <a:cubicBezTo>
                    <a:pt x="261952" y="74549"/>
                    <a:pt x="271213" y="72697"/>
                    <a:pt x="282590" y="72168"/>
                  </a:cubicBezTo>
                  <a:cubicBezTo>
                    <a:pt x="293967" y="71639"/>
                    <a:pt x="313811" y="72697"/>
                    <a:pt x="325453" y="68993"/>
                  </a:cubicBezTo>
                  <a:cubicBezTo>
                    <a:pt x="337095" y="65289"/>
                    <a:pt x="343709" y="57087"/>
                    <a:pt x="352440" y="49943"/>
                  </a:cubicBezTo>
                  <a:cubicBezTo>
                    <a:pt x="361171" y="42799"/>
                    <a:pt x="366728" y="34333"/>
                    <a:pt x="377840" y="26131"/>
                  </a:cubicBezTo>
                  <a:cubicBezTo>
                    <a:pt x="388952" y="17929"/>
                    <a:pt x="422290" y="-4296"/>
                    <a:pt x="419115" y="731"/>
                  </a:cubicBezTo>
                  <a:cubicBezTo>
                    <a:pt x="415940" y="5758"/>
                    <a:pt x="355880" y="46503"/>
                    <a:pt x="358790" y="56293"/>
                  </a:cubicBezTo>
                  <a:cubicBezTo>
                    <a:pt x="361701" y="66082"/>
                    <a:pt x="420174" y="67141"/>
                    <a:pt x="436578" y="59468"/>
                  </a:cubicBezTo>
                  <a:cubicBezTo>
                    <a:pt x="452982" y="51795"/>
                    <a:pt x="456951" y="12108"/>
                    <a:pt x="457215" y="10256"/>
                  </a:cubicBezTo>
                  <a:cubicBezTo>
                    <a:pt x="457479" y="8404"/>
                    <a:pt x="428904" y="39889"/>
                    <a:pt x="438165" y="48356"/>
                  </a:cubicBezTo>
                  <a:cubicBezTo>
                    <a:pt x="447426" y="56823"/>
                    <a:pt x="496374" y="67935"/>
                    <a:pt x="512778" y="61056"/>
                  </a:cubicBezTo>
                  <a:cubicBezTo>
                    <a:pt x="529182" y="54177"/>
                    <a:pt x="537119" y="7346"/>
                    <a:pt x="536590" y="7081"/>
                  </a:cubicBezTo>
                  <a:cubicBezTo>
                    <a:pt x="536061" y="6816"/>
                    <a:pt x="506693" y="50472"/>
                    <a:pt x="509603" y="59468"/>
                  </a:cubicBezTo>
                  <a:cubicBezTo>
                    <a:pt x="512513" y="68464"/>
                    <a:pt x="544528" y="60527"/>
                    <a:pt x="554053" y="61056"/>
                  </a:cubicBezTo>
                  <a:cubicBezTo>
                    <a:pt x="563578" y="61585"/>
                    <a:pt x="548232" y="68464"/>
                    <a:pt x="566753" y="62643"/>
                  </a:cubicBezTo>
                  <a:cubicBezTo>
                    <a:pt x="585274" y="56822"/>
                    <a:pt x="658563" y="25337"/>
                    <a:pt x="665178" y="26131"/>
                  </a:cubicBezTo>
                  <a:cubicBezTo>
                    <a:pt x="671793" y="26925"/>
                    <a:pt x="610409" y="55500"/>
                    <a:pt x="606440" y="67406"/>
                  </a:cubicBezTo>
                  <a:cubicBezTo>
                    <a:pt x="602471" y="79312"/>
                    <a:pt x="627078" y="90954"/>
                    <a:pt x="641365" y="97568"/>
                  </a:cubicBezTo>
                  <a:cubicBezTo>
                    <a:pt x="655652" y="104182"/>
                    <a:pt x="685815" y="106828"/>
                    <a:pt x="692165" y="107093"/>
                  </a:cubicBezTo>
                  <a:cubicBezTo>
                    <a:pt x="698515" y="107358"/>
                    <a:pt x="677613" y="103125"/>
                    <a:pt x="679465" y="99156"/>
                  </a:cubicBezTo>
                  <a:cubicBezTo>
                    <a:pt x="681317" y="95187"/>
                    <a:pt x="685551" y="89102"/>
                    <a:pt x="703278" y="83281"/>
                  </a:cubicBezTo>
                  <a:cubicBezTo>
                    <a:pt x="721005" y="77460"/>
                    <a:pt x="791120" y="59733"/>
                    <a:pt x="785828" y="64231"/>
                  </a:cubicBezTo>
                  <a:cubicBezTo>
                    <a:pt x="780536" y="68729"/>
                    <a:pt x="679730" y="101272"/>
                    <a:pt x="671528" y="110268"/>
                  </a:cubicBezTo>
                  <a:cubicBezTo>
                    <a:pt x="663326" y="119264"/>
                    <a:pt x="718359" y="115560"/>
                    <a:pt x="736615" y="118206"/>
                  </a:cubicBezTo>
                  <a:cubicBezTo>
                    <a:pt x="754871" y="120852"/>
                    <a:pt x="767571" y="126408"/>
                    <a:pt x="781065" y="126143"/>
                  </a:cubicBezTo>
                  <a:cubicBezTo>
                    <a:pt x="794559" y="125878"/>
                    <a:pt x="821017" y="116618"/>
                    <a:pt x="817578" y="116618"/>
                  </a:cubicBezTo>
                  <a:cubicBezTo>
                    <a:pt x="814139" y="116618"/>
                    <a:pt x="765720" y="121910"/>
                    <a:pt x="760428" y="126143"/>
                  </a:cubicBezTo>
                  <a:cubicBezTo>
                    <a:pt x="755136" y="130376"/>
                    <a:pt x="772070" y="139372"/>
                    <a:pt x="785828" y="142018"/>
                  </a:cubicBezTo>
                  <a:cubicBezTo>
                    <a:pt x="799586" y="144664"/>
                    <a:pt x="848799" y="140960"/>
                    <a:pt x="842978" y="142018"/>
                  </a:cubicBezTo>
                  <a:cubicBezTo>
                    <a:pt x="837157" y="143076"/>
                    <a:pt x="748786" y="140960"/>
                    <a:pt x="750903" y="148368"/>
                  </a:cubicBezTo>
                  <a:cubicBezTo>
                    <a:pt x="753020" y="155776"/>
                    <a:pt x="831072" y="179589"/>
                    <a:pt x="855678" y="186468"/>
                  </a:cubicBezTo>
                  <a:cubicBezTo>
                    <a:pt x="880284" y="193347"/>
                    <a:pt x="902773" y="188320"/>
                    <a:pt x="898540" y="189643"/>
                  </a:cubicBezTo>
                  <a:cubicBezTo>
                    <a:pt x="894307" y="190966"/>
                    <a:pt x="834511" y="189379"/>
                    <a:pt x="830278" y="194406"/>
                  </a:cubicBezTo>
                  <a:cubicBezTo>
                    <a:pt x="826045" y="199433"/>
                    <a:pt x="871288" y="217160"/>
                    <a:pt x="873140" y="219806"/>
                  </a:cubicBezTo>
                  <a:cubicBezTo>
                    <a:pt x="874992" y="222452"/>
                    <a:pt x="863615" y="221393"/>
                    <a:pt x="841390" y="210281"/>
                  </a:cubicBezTo>
                  <a:cubicBezTo>
                    <a:pt x="819165" y="199169"/>
                    <a:pt x="764925" y="166625"/>
                    <a:pt x="739790" y="153131"/>
                  </a:cubicBezTo>
                  <a:cubicBezTo>
                    <a:pt x="714655" y="139637"/>
                    <a:pt x="706982" y="136726"/>
                    <a:pt x="690578" y="129318"/>
                  </a:cubicBezTo>
                  <a:cubicBezTo>
                    <a:pt x="674174" y="121910"/>
                    <a:pt x="667559" y="113973"/>
                    <a:pt x="641365" y="108681"/>
                  </a:cubicBezTo>
                  <a:cubicBezTo>
                    <a:pt x="615171" y="103389"/>
                    <a:pt x="576807" y="99420"/>
                    <a:pt x="533415" y="97568"/>
                  </a:cubicBezTo>
                  <a:cubicBezTo>
                    <a:pt x="490023" y="95716"/>
                    <a:pt x="420173" y="95716"/>
                    <a:pt x="381015" y="97568"/>
                  </a:cubicBezTo>
                  <a:cubicBezTo>
                    <a:pt x="341857" y="99420"/>
                    <a:pt x="305344" y="108945"/>
                    <a:pt x="298465" y="108681"/>
                  </a:cubicBezTo>
                  <a:cubicBezTo>
                    <a:pt x="291586" y="108417"/>
                    <a:pt x="315398" y="100743"/>
                    <a:pt x="339740" y="95981"/>
                  </a:cubicBezTo>
                  <a:cubicBezTo>
                    <a:pt x="364082" y="91219"/>
                    <a:pt x="444515" y="80106"/>
                    <a:pt x="444515" y="80106"/>
                  </a:cubicBezTo>
                  <a:cubicBezTo>
                    <a:pt x="432080" y="79577"/>
                    <a:pt x="308255" y="79577"/>
                    <a:pt x="265128" y="92806"/>
                  </a:cubicBezTo>
                  <a:cubicBezTo>
                    <a:pt x="222001" y="106035"/>
                    <a:pt x="210889" y="140696"/>
                    <a:pt x="185753" y="159481"/>
                  </a:cubicBezTo>
                  <a:cubicBezTo>
                    <a:pt x="160617" y="178266"/>
                    <a:pt x="138657" y="185939"/>
                    <a:pt x="114315" y="205518"/>
                  </a:cubicBezTo>
                  <a:cubicBezTo>
                    <a:pt x="89973" y="225097"/>
                    <a:pt x="50816" y="269548"/>
                    <a:pt x="39703" y="276956"/>
                  </a:cubicBezTo>
                  <a:cubicBezTo>
                    <a:pt x="28590" y="284364"/>
                    <a:pt x="51080" y="246793"/>
                    <a:pt x="47640" y="249968"/>
                  </a:cubicBezTo>
                  <a:cubicBezTo>
                    <a:pt x="44200" y="253143"/>
                    <a:pt x="24357" y="281454"/>
                    <a:pt x="19065" y="296006"/>
                  </a:cubicBezTo>
                  <a:cubicBezTo>
                    <a:pt x="13773" y="310558"/>
                    <a:pt x="36528" y="373529"/>
                    <a:pt x="33353" y="375381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234F8E4C-74A6-4650-B6B3-A0573D1C3A9A}"/>
                </a:ext>
              </a:extLst>
            </p:cNvPr>
            <p:cNvSpPr/>
            <p:nvPr/>
          </p:nvSpPr>
          <p:spPr>
            <a:xfrm>
              <a:off x="5923985" y="5945188"/>
              <a:ext cx="824071" cy="219104"/>
            </a:xfrm>
            <a:custGeom>
              <a:avLst/>
              <a:gdLst>
                <a:gd name="connsiteX0" fmla="*/ 2153 w 824071"/>
                <a:gd name="connsiteY0" fmla="*/ 219075 h 219104"/>
                <a:gd name="connsiteX1" fmla="*/ 110103 w 824071"/>
                <a:gd name="connsiteY1" fmla="*/ 104775 h 219104"/>
                <a:gd name="connsiteX2" fmla="*/ 227578 w 824071"/>
                <a:gd name="connsiteY2" fmla="*/ 33337 h 219104"/>
                <a:gd name="connsiteX3" fmla="*/ 314890 w 824071"/>
                <a:gd name="connsiteY3" fmla="*/ 6350 h 219104"/>
                <a:gd name="connsiteX4" fmla="*/ 378390 w 824071"/>
                <a:gd name="connsiteY4" fmla="*/ 3175 h 219104"/>
                <a:gd name="connsiteX5" fmla="*/ 427603 w 824071"/>
                <a:gd name="connsiteY5" fmla="*/ 1587 h 219104"/>
                <a:gd name="connsiteX6" fmla="*/ 400615 w 824071"/>
                <a:gd name="connsiteY6" fmla="*/ 0 h 219104"/>
                <a:gd name="connsiteX7" fmla="*/ 524440 w 824071"/>
                <a:gd name="connsiteY7" fmla="*/ 9525 h 219104"/>
                <a:gd name="connsiteX8" fmla="*/ 527615 w 824071"/>
                <a:gd name="connsiteY8" fmla="*/ 6350 h 219104"/>
                <a:gd name="connsiteX9" fmla="*/ 619690 w 824071"/>
                <a:gd name="connsiteY9" fmla="*/ 26987 h 219104"/>
                <a:gd name="connsiteX10" fmla="*/ 613340 w 824071"/>
                <a:gd name="connsiteY10" fmla="*/ 17462 h 219104"/>
                <a:gd name="connsiteX11" fmla="*/ 626040 w 824071"/>
                <a:gd name="connsiteY11" fmla="*/ 36512 h 219104"/>
                <a:gd name="connsiteX12" fmla="*/ 700653 w 824071"/>
                <a:gd name="connsiteY12" fmla="*/ 65087 h 219104"/>
                <a:gd name="connsiteX13" fmla="*/ 695890 w 824071"/>
                <a:gd name="connsiteY13" fmla="*/ 50800 h 219104"/>
                <a:gd name="connsiteX14" fmla="*/ 764153 w 824071"/>
                <a:gd name="connsiteY14" fmla="*/ 101600 h 219104"/>
                <a:gd name="connsiteX15" fmla="*/ 784790 w 824071"/>
                <a:gd name="connsiteY15" fmla="*/ 107950 h 219104"/>
                <a:gd name="connsiteX16" fmla="*/ 767328 w 824071"/>
                <a:gd name="connsiteY16" fmla="*/ 114300 h 219104"/>
                <a:gd name="connsiteX17" fmla="*/ 822890 w 824071"/>
                <a:gd name="connsiteY17" fmla="*/ 166687 h 219104"/>
                <a:gd name="connsiteX18" fmla="*/ 789553 w 824071"/>
                <a:gd name="connsiteY18" fmla="*/ 134937 h 219104"/>
                <a:gd name="connsiteX19" fmla="*/ 621278 w 824071"/>
                <a:gd name="connsiteY19" fmla="*/ 55562 h 219104"/>
                <a:gd name="connsiteX20" fmla="*/ 545078 w 824071"/>
                <a:gd name="connsiteY20" fmla="*/ 39687 h 219104"/>
                <a:gd name="connsiteX21" fmla="*/ 368865 w 824071"/>
                <a:gd name="connsiteY21" fmla="*/ 36512 h 219104"/>
                <a:gd name="connsiteX22" fmla="*/ 300603 w 824071"/>
                <a:gd name="connsiteY22" fmla="*/ 49212 h 219104"/>
                <a:gd name="connsiteX23" fmla="*/ 211703 w 824071"/>
                <a:gd name="connsiteY23" fmla="*/ 93662 h 219104"/>
                <a:gd name="connsiteX24" fmla="*/ 2153 w 824071"/>
                <a:gd name="connsiteY24" fmla="*/ 219075 h 219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24071" h="219104">
                  <a:moveTo>
                    <a:pt x="2153" y="219075"/>
                  </a:moveTo>
                  <a:cubicBezTo>
                    <a:pt x="-14780" y="220927"/>
                    <a:pt x="72532" y="135731"/>
                    <a:pt x="110103" y="104775"/>
                  </a:cubicBezTo>
                  <a:cubicBezTo>
                    <a:pt x="147674" y="73819"/>
                    <a:pt x="193447" y="49741"/>
                    <a:pt x="227578" y="33337"/>
                  </a:cubicBezTo>
                  <a:cubicBezTo>
                    <a:pt x="261709" y="16933"/>
                    <a:pt x="289755" y="11377"/>
                    <a:pt x="314890" y="6350"/>
                  </a:cubicBezTo>
                  <a:cubicBezTo>
                    <a:pt x="340025" y="1323"/>
                    <a:pt x="359605" y="3969"/>
                    <a:pt x="378390" y="3175"/>
                  </a:cubicBezTo>
                  <a:lnTo>
                    <a:pt x="427603" y="1587"/>
                  </a:lnTo>
                  <a:cubicBezTo>
                    <a:pt x="431307" y="1058"/>
                    <a:pt x="400615" y="0"/>
                    <a:pt x="400615" y="0"/>
                  </a:cubicBezTo>
                  <a:lnTo>
                    <a:pt x="524440" y="9525"/>
                  </a:lnTo>
                  <a:cubicBezTo>
                    <a:pt x="545607" y="10583"/>
                    <a:pt x="511740" y="3440"/>
                    <a:pt x="527615" y="6350"/>
                  </a:cubicBezTo>
                  <a:cubicBezTo>
                    <a:pt x="543490" y="9260"/>
                    <a:pt x="605403" y="25135"/>
                    <a:pt x="619690" y="26987"/>
                  </a:cubicBezTo>
                  <a:cubicBezTo>
                    <a:pt x="633978" y="28839"/>
                    <a:pt x="612282" y="15874"/>
                    <a:pt x="613340" y="17462"/>
                  </a:cubicBezTo>
                  <a:cubicBezTo>
                    <a:pt x="614398" y="19050"/>
                    <a:pt x="611488" y="28574"/>
                    <a:pt x="626040" y="36512"/>
                  </a:cubicBezTo>
                  <a:cubicBezTo>
                    <a:pt x="640592" y="44450"/>
                    <a:pt x="689012" y="62706"/>
                    <a:pt x="700653" y="65087"/>
                  </a:cubicBezTo>
                  <a:cubicBezTo>
                    <a:pt x="712294" y="67468"/>
                    <a:pt x="685307" y="44715"/>
                    <a:pt x="695890" y="50800"/>
                  </a:cubicBezTo>
                  <a:cubicBezTo>
                    <a:pt x="706473" y="56885"/>
                    <a:pt x="749336" y="92075"/>
                    <a:pt x="764153" y="101600"/>
                  </a:cubicBezTo>
                  <a:cubicBezTo>
                    <a:pt x="778970" y="111125"/>
                    <a:pt x="784261" y="105833"/>
                    <a:pt x="784790" y="107950"/>
                  </a:cubicBezTo>
                  <a:cubicBezTo>
                    <a:pt x="785319" y="110067"/>
                    <a:pt x="760978" y="104511"/>
                    <a:pt x="767328" y="114300"/>
                  </a:cubicBezTo>
                  <a:cubicBezTo>
                    <a:pt x="773678" y="124089"/>
                    <a:pt x="822890" y="166687"/>
                    <a:pt x="822890" y="166687"/>
                  </a:cubicBezTo>
                  <a:cubicBezTo>
                    <a:pt x="826594" y="170126"/>
                    <a:pt x="823155" y="153458"/>
                    <a:pt x="789553" y="134937"/>
                  </a:cubicBezTo>
                  <a:cubicBezTo>
                    <a:pt x="755951" y="116416"/>
                    <a:pt x="662024" y="71437"/>
                    <a:pt x="621278" y="55562"/>
                  </a:cubicBezTo>
                  <a:cubicBezTo>
                    <a:pt x="580532" y="39687"/>
                    <a:pt x="587147" y="42862"/>
                    <a:pt x="545078" y="39687"/>
                  </a:cubicBezTo>
                  <a:cubicBezTo>
                    <a:pt x="503009" y="36512"/>
                    <a:pt x="409611" y="34925"/>
                    <a:pt x="368865" y="36512"/>
                  </a:cubicBezTo>
                  <a:cubicBezTo>
                    <a:pt x="328119" y="38099"/>
                    <a:pt x="326796" y="39687"/>
                    <a:pt x="300603" y="49212"/>
                  </a:cubicBezTo>
                  <a:cubicBezTo>
                    <a:pt x="274410" y="58737"/>
                    <a:pt x="259064" y="68791"/>
                    <a:pt x="211703" y="93662"/>
                  </a:cubicBezTo>
                  <a:cubicBezTo>
                    <a:pt x="164343" y="118533"/>
                    <a:pt x="19086" y="217223"/>
                    <a:pt x="2153" y="219075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394A6EB6-420A-400F-87C1-1CA312DD41A6}"/>
                </a:ext>
              </a:extLst>
            </p:cNvPr>
            <p:cNvSpPr/>
            <p:nvPr/>
          </p:nvSpPr>
          <p:spPr>
            <a:xfrm>
              <a:off x="6026137" y="5964775"/>
              <a:ext cx="781688" cy="207753"/>
            </a:xfrm>
            <a:custGeom>
              <a:avLst/>
              <a:gdLst>
                <a:gd name="connsiteX0" fmla="*/ 13 w 781688"/>
                <a:gd name="connsiteY0" fmla="*/ 148688 h 207753"/>
                <a:gd name="connsiteX1" fmla="*/ 98438 w 781688"/>
                <a:gd name="connsiteY1" fmla="*/ 101063 h 207753"/>
                <a:gd name="connsiteX2" fmla="*/ 96851 w 781688"/>
                <a:gd name="connsiteY2" fmla="*/ 107413 h 207753"/>
                <a:gd name="connsiteX3" fmla="*/ 123838 w 781688"/>
                <a:gd name="connsiteY3" fmla="*/ 88363 h 207753"/>
                <a:gd name="connsiteX4" fmla="*/ 130188 w 781688"/>
                <a:gd name="connsiteY4" fmla="*/ 74075 h 207753"/>
                <a:gd name="connsiteX5" fmla="*/ 246076 w 781688"/>
                <a:gd name="connsiteY5" fmla="*/ 58200 h 207753"/>
                <a:gd name="connsiteX6" fmla="*/ 209563 w 781688"/>
                <a:gd name="connsiteY6" fmla="*/ 48675 h 207753"/>
                <a:gd name="connsiteX7" fmla="*/ 425463 w 781688"/>
                <a:gd name="connsiteY7" fmla="*/ 67725 h 207753"/>
                <a:gd name="connsiteX8" fmla="*/ 388951 w 781688"/>
                <a:gd name="connsiteY8" fmla="*/ 45500 h 207753"/>
                <a:gd name="connsiteX9" fmla="*/ 503251 w 781688"/>
                <a:gd name="connsiteY9" fmla="*/ 93125 h 207753"/>
                <a:gd name="connsiteX10" fmla="*/ 565163 w 781688"/>
                <a:gd name="connsiteY10" fmla="*/ 150275 h 207753"/>
                <a:gd name="connsiteX11" fmla="*/ 593738 w 781688"/>
                <a:gd name="connsiteY11" fmla="*/ 186788 h 207753"/>
                <a:gd name="connsiteX12" fmla="*/ 712801 w 781688"/>
                <a:gd name="connsiteY12" fmla="*/ 201075 h 207753"/>
                <a:gd name="connsiteX13" fmla="*/ 781063 w 781688"/>
                <a:gd name="connsiteY13" fmla="*/ 207425 h 207753"/>
                <a:gd name="connsiteX14" fmla="*/ 674701 w 781688"/>
                <a:gd name="connsiteY14" fmla="*/ 191550 h 207753"/>
                <a:gd name="connsiteX15" fmla="*/ 673113 w 781688"/>
                <a:gd name="connsiteY15" fmla="*/ 182025 h 207753"/>
                <a:gd name="connsiteX16" fmla="*/ 742963 w 781688"/>
                <a:gd name="connsiteY16" fmla="*/ 162975 h 207753"/>
                <a:gd name="connsiteX17" fmla="*/ 698513 w 781688"/>
                <a:gd name="connsiteY17" fmla="*/ 158213 h 207753"/>
                <a:gd name="connsiteX18" fmla="*/ 609613 w 781688"/>
                <a:gd name="connsiteY18" fmla="*/ 105825 h 207753"/>
                <a:gd name="connsiteX19" fmla="*/ 590563 w 781688"/>
                <a:gd name="connsiteY19" fmla="*/ 93125 h 207753"/>
                <a:gd name="connsiteX20" fmla="*/ 657238 w 781688"/>
                <a:gd name="connsiteY20" fmla="*/ 69313 h 207753"/>
                <a:gd name="connsiteX21" fmla="*/ 557226 w 781688"/>
                <a:gd name="connsiteY21" fmla="*/ 77250 h 207753"/>
                <a:gd name="connsiteX22" fmla="*/ 582626 w 781688"/>
                <a:gd name="connsiteY22" fmla="*/ 47088 h 207753"/>
                <a:gd name="connsiteX23" fmla="*/ 558813 w 781688"/>
                <a:gd name="connsiteY23" fmla="*/ 29625 h 207753"/>
                <a:gd name="connsiteX24" fmla="*/ 408001 w 781688"/>
                <a:gd name="connsiteY24" fmla="*/ 2638 h 207753"/>
                <a:gd name="connsiteX25" fmla="*/ 261951 w 781688"/>
                <a:gd name="connsiteY25" fmla="*/ 2638 h 207753"/>
                <a:gd name="connsiteX26" fmla="*/ 185751 w 781688"/>
                <a:gd name="connsiteY26" fmla="*/ 16925 h 207753"/>
                <a:gd name="connsiteX27" fmla="*/ 92088 w 781688"/>
                <a:gd name="connsiteY27" fmla="*/ 59788 h 207753"/>
                <a:gd name="connsiteX28" fmla="*/ 13 w 781688"/>
                <a:gd name="connsiteY28" fmla="*/ 148688 h 207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81688" h="207753">
                  <a:moveTo>
                    <a:pt x="13" y="148688"/>
                  </a:moveTo>
                  <a:cubicBezTo>
                    <a:pt x="1071" y="155567"/>
                    <a:pt x="82298" y="107942"/>
                    <a:pt x="98438" y="101063"/>
                  </a:cubicBezTo>
                  <a:cubicBezTo>
                    <a:pt x="114578" y="94184"/>
                    <a:pt x="92618" y="109530"/>
                    <a:pt x="96851" y="107413"/>
                  </a:cubicBezTo>
                  <a:cubicBezTo>
                    <a:pt x="101084" y="105296"/>
                    <a:pt x="118282" y="93919"/>
                    <a:pt x="123838" y="88363"/>
                  </a:cubicBezTo>
                  <a:cubicBezTo>
                    <a:pt x="129394" y="82807"/>
                    <a:pt x="109815" y="79102"/>
                    <a:pt x="130188" y="74075"/>
                  </a:cubicBezTo>
                  <a:cubicBezTo>
                    <a:pt x="150561" y="69048"/>
                    <a:pt x="232847" y="62433"/>
                    <a:pt x="246076" y="58200"/>
                  </a:cubicBezTo>
                  <a:cubicBezTo>
                    <a:pt x="259305" y="53967"/>
                    <a:pt x="179665" y="47088"/>
                    <a:pt x="209563" y="48675"/>
                  </a:cubicBezTo>
                  <a:cubicBezTo>
                    <a:pt x="239461" y="50262"/>
                    <a:pt x="395565" y="68254"/>
                    <a:pt x="425463" y="67725"/>
                  </a:cubicBezTo>
                  <a:cubicBezTo>
                    <a:pt x="455361" y="67196"/>
                    <a:pt x="375986" y="41267"/>
                    <a:pt x="388951" y="45500"/>
                  </a:cubicBezTo>
                  <a:cubicBezTo>
                    <a:pt x="401916" y="49733"/>
                    <a:pt x="473882" y="75662"/>
                    <a:pt x="503251" y="93125"/>
                  </a:cubicBezTo>
                  <a:cubicBezTo>
                    <a:pt x="532620" y="110587"/>
                    <a:pt x="550082" y="134665"/>
                    <a:pt x="565163" y="150275"/>
                  </a:cubicBezTo>
                  <a:cubicBezTo>
                    <a:pt x="580244" y="165885"/>
                    <a:pt x="569132" y="178321"/>
                    <a:pt x="593738" y="186788"/>
                  </a:cubicBezTo>
                  <a:cubicBezTo>
                    <a:pt x="618344" y="195255"/>
                    <a:pt x="681580" y="197636"/>
                    <a:pt x="712801" y="201075"/>
                  </a:cubicBezTo>
                  <a:cubicBezTo>
                    <a:pt x="744022" y="204515"/>
                    <a:pt x="787413" y="209013"/>
                    <a:pt x="781063" y="207425"/>
                  </a:cubicBezTo>
                  <a:cubicBezTo>
                    <a:pt x="774713" y="205838"/>
                    <a:pt x="692693" y="195783"/>
                    <a:pt x="674701" y="191550"/>
                  </a:cubicBezTo>
                  <a:cubicBezTo>
                    <a:pt x="656709" y="187317"/>
                    <a:pt x="661736" y="186787"/>
                    <a:pt x="673113" y="182025"/>
                  </a:cubicBezTo>
                  <a:cubicBezTo>
                    <a:pt x="684490" y="177263"/>
                    <a:pt x="738730" y="166944"/>
                    <a:pt x="742963" y="162975"/>
                  </a:cubicBezTo>
                  <a:cubicBezTo>
                    <a:pt x="747196" y="159006"/>
                    <a:pt x="720738" y="167738"/>
                    <a:pt x="698513" y="158213"/>
                  </a:cubicBezTo>
                  <a:cubicBezTo>
                    <a:pt x="676288" y="148688"/>
                    <a:pt x="627605" y="116673"/>
                    <a:pt x="609613" y="105825"/>
                  </a:cubicBezTo>
                  <a:cubicBezTo>
                    <a:pt x="591621" y="94977"/>
                    <a:pt x="582626" y="99210"/>
                    <a:pt x="590563" y="93125"/>
                  </a:cubicBezTo>
                  <a:cubicBezTo>
                    <a:pt x="598500" y="87040"/>
                    <a:pt x="662794" y="71959"/>
                    <a:pt x="657238" y="69313"/>
                  </a:cubicBezTo>
                  <a:cubicBezTo>
                    <a:pt x="651682" y="66667"/>
                    <a:pt x="569661" y="80954"/>
                    <a:pt x="557226" y="77250"/>
                  </a:cubicBezTo>
                  <a:cubicBezTo>
                    <a:pt x="544791" y="73546"/>
                    <a:pt x="582362" y="55025"/>
                    <a:pt x="582626" y="47088"/>
                  </a:cubicBezTo>
                  <a:cubicBezTo>
                    <a:pt x="582890" y="39151"/>
                    <a:pt x="587917" y="37033"/>
                    <a:pt x="558813" y="29625"/>
                  </a:cubicBezTo>
                  <a:cubicBezTo>
                    <a:pt x="529709" y="22217"/>
                    <a:pt x="457478" y="7136"/>
                    <a:pt x="408001" y="2638"/>
                  </a:cubicBezTo>
                  <a:cubicBezTo>
                    <a:pt x="358524" y="-1860"/>
                    <a:pt x="298993" y="257"/>
                    <a:pt x="261951" y="2638"/>
                  </a:cubicBezTo>
                  <a:cubicBezTo>
                    <a:pt x="224909" y="5019"/>
                    <a:pt x="214061" y="7400"/>
                    <a:pt x="185751" y="16925"/>
                  </a:cubicBezTo>
                  <a:cubicBezTo>
                    <a:pt x="157441" y="26450"/>
                    <a:pt x="125161" y="40209"/>
                    <a:pt x="92088" y="59788"/>
                  </a:cubicBezTo>
                  <a:cubicBezTo>
                    <a:pt x="59015" y="79367"/>
                    <a:pt x="-1045" y="141809"/>
                    <a:pt x="13" y="148688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4930E033-CCCC-4240-97B9-DFC86AA272DA}"/>
                </a:ext>
              </a:extLst>
            </p:cNvPr>
            <p:cNvSpPr/>
            <p:nvPr/>
          </p:nvSpPr>
          <p:spPr>
            <a:xfrm>
              <a:off x="6627250" y="6164160"/>
              <a:ext cx="248784" cy="79590"/>
            </a:xfrm>
            <a:custGeom>
              <a:avLst/>
              <a:gdLst>
                <a:gd name="connsiteX0" fmla="*/ 563 w 248784"/>
                <a:gd name="connsiteY0" fmla="*/ 103 h 79590"/>
                <a:gd name="connsiteX1" fmla="*/ 122800 w 248784"/>
                <a:gd name="connsiteY1" fmla="*/ 35028 h 79590"/>
                <a:gd name="connsiteX2" fmla="*/ 248213 w 248784"/>
                <a:gd name="connsiteY2" fmla="*/ 79478 h 79590"/>
                <a:gd name="connsiteX3" fmla="*/ 165663 w 248784"/>
                <a:gd name="connsiteY3" fmla="*/ 47728 h 79590"/>
                <a:gd name="connsiteX4" fmla="*/ 79938 w 248784"/>
                <a:gd name="connsiteY4" fmla="*/ 46140 h 79590"/>
                <a:gd name="connsiteX5" fmla="*/ 563 w 248784"/>
                <a:gd name="connsiteY5" fmla="*/ 103 h 79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8784" h="79590">
                  <a:moveTo>
                    <a:pt x="563" y="103"/>
                  </a:moveTo>
                  <a:cubicBezTo>
                    <a:pt x="7707" y="-1749"/>
                    <a:pt x="81525" y="21799"/>
                    <a:pt x="122800" y="35028"/>
                  </a:cubicBezTo>
                  <a:cubicBezTo>
                    <a:pt x="164075" y="48257"/>
                    <a:pt x="241069" y="77361"/>
                    <a:pt x="248213" y="79478"/>
                  </a:cubicBezTo>
                  <a:cubicBezTo>
                    <a:pt x="255357" y="81595"/>
                    <a:pt x="193709" y="53284"/>
                    <a:pt x="165663" y="47728"/>
                  </a:cubicBezTo>
                  <a:cubicBezTo>
                    <a:pt x="137617" y="42172"/>
                    <a:pt x="103750" y="52755"/>
                    <a:pt x="79938" y="46140"/>
                  </a:cubicBezTo>
                  <a:cubicBezTo>
                    <a:pt x="56126" y="39525"/>
                    <a:pt x="-6581" y="1955"/>
                    <a:pt x="563" y="103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95E65E55-6DC6-4B5B-A855-1526EB782558}"/>
                </a:ext>
              </a:extLst>
            </p:cNvPr>
            <p:cNvSpPr/>
            <p:nvPr/>
          </p:nvSpPr>
          <p:spPr>
            <a:xfrm>
              <a:off x="6396028" y="5996158"/>
              <a:ext cx="212271" cy="303290"/>
            </a:xfrm>
            <a:custGeom>
              <a:avLst/>
              <a:gdLst>
                <a:gd name="connsiteX0" fmla="*/ 3185 w 212271"/>
                <a:gd name="connsiteY0" fmla="*/ 4592 h 303290"/>
                <a:gd name="connsiteX1" fmla="*/ 165110 w 212271"/>
                <a:gd name="connsiteY1" fmla="*/ 126830 h 303290"/>
                <a:gd name="connsiteX2" fmla="*/ 131772 w 212271"/>
                <a:gd name="connsiteY2" fmla="*/ 139530 h 303290"/>
                <a:gd name="connsiteX3" fmla="*/ 198447 w 212271"/>
                <a:gd name="connsiteY3" fmla="*/ 180805 h 303290"/>
                <a:gd name="connsiteX4" fmla="*/ 168285 w 212271"/>
                <a:gd name="connsiteY4" fmla="*/ 217317 h 303290"/>
                <a:gd name="connsiteX5" fmla="*/ 120660 w 212271"/>
                <a:gd name="connsiteY5" fmla="*/ 258592 h 303290"/>
                <a:gd name="connsiteX6" fmla="*/ 57160 w 212271"/>
                <a:gd name="connsiteY6" fmla="*/ 303042 h 303290"/>
                <a:gd name="connsiteX7" fmla="*/ 103197 w 212271"/>
                <a:gd name="connsiteY7" fmla="*/ 272880 h 303290"/>
                <a:gd name="connsiteX8" fmla="*/ 207972 w 212271"/>
                <a:gd name="connsiteY8" fmla="*/ 198267 h 303290"/>
                <a:gd name="connsiteX9" fmla="*/ 179397 w 212271"/>
                <a:gd name="connsiteY9" fmla="*/ 133180 h 303290"/>
                <a:gd name="connsiteX10" fmla="*/ 63510 w 212271"/>
                <a:gd name="connsiteY10" fmla="*/ 34755 h 303290"/>
                <a:gd name="connsiteX11" fmla="*/ 3185 w 212271"/>
                <a:gd name="connsiteY11" fmla="*/ 4592 h 303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2271" h="303290">
                  <a:moveTo>
                    <a:pt x="3185" y="4592"/>
                  </a:moveTo>
                  <a:cubicBezTo>
                    <a:pt x="20118" y="19938"/>
                    <a:pt x="143679" y="104340"/>
                    <a:pt x="165110" y="126830"/>
                  </a:cubicBezTo>
                  <a:cubicBezTo>
                    <a:pt x="186541" y="149320"/>
                    <a:pt x="126216" y="130534"/>
                    <a:pt x="131772" y="139530"/>
                  </a:cubicBezTo>
                  <a:cubicBezTo>
                    <a:pt x="137328" y="148526"/>
                    <a:pt x="192362" y="167841"/>
                    <a:pt x="198447" y="180805"/>
                  </a:cubicBezTo>
                  <a:cubicBezTo>
                    <a:pt x="204532" y="193769"/>
                    <a:pt x="181249" y="204353"/>
                    <a:pt x="168285" y="217317"/>
                  </a:cubicBezTo>
                  <a:cubicBezTo>
                    <a:pt x="155321" y="230281"/>
                    <a:pt x="139181" y="244305"/>
                    <a:pt x="120660" y="258592"/>
                  </a:cubicBezTo>
                  <a:cubicBezTo>
                    <a:pt x="102139" y="272879"/>
                    <a:pt x="60070" y="300661"/>
                    <a:pt x="57160" y="303042"/>
                  </a:cubicBezTo>
                  <a:cubicBezTo>
                    <a:pt x="54250" y="305423"/>
                    <a:pt x="78062" y="290343"/>
                    <a:pt x="103197" y="272880"/>
                  </a:cubicBezTo>
                  <a:cubicBezTo>
                    <a:pt x="128332" y="255418"/>
                    <a:pt x="195272" y="221550"/>
                    <a:pt x="207972" y="198267"/>
                  </a:cubicBezTo>
                  <a:cubicBezTo>
                    <a:pt x="220672" y="174984"/>
                    <a:pt x="203474" y="160432"/>
                    <a:pt x="179397" y="133180"/>
                  </a:cubicBezTo>
                  <a:cubicBezTo>
                    <a:pt x="155320" y="105928"/>
                    <a:pt x="85735" y="53805"/>
                    <a:pt x="63510" y="34755"/>
                  </a:cubicBezTo>
                  <a:cubicBezTo>
                    <a:pt x="41285" y="15705"/>
                    <a:pt x="-13748" y="-10754"/>
                    <a:pt x="3185" y="4592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A4027A71-953A-4F63-A33A-503218C26DAF}"/>
                </a:ext>
              </a:extLst>
            </p:cNvPr>
            <p:cNvSpPr/>
            <p:nvPr/>
          </p:nvSpPr>
          <p:spPr>
            <a:xfrm>
              <a:off x="6408160" y="6186488"/>
              <a:ext cx="243465" cy="168199"/>
            </a:xfrm>
            <a:custGeom>
              <a:avLst/>
              <a:gdLst>
                <a:gd name="connsiteX0" fmla="*/ 243465 w 243465"/>
                <a:gd name="connsiteY0" fmla="*/ 0 h 168199"/>
                <a:gd name="connsiteX1" fmla="*/ 183140 w 243465"/>
                <a:gd name="connsiteY1" fmla="*/ 57150 h 168199"/>
                <a:gd name="connsiteX2" fmla="*/ 138690 w 243465"/>
                <a:gd name="connsiteY2" fmla="*/ 77787 h 168199"/>
                <a:gd name="connsiteX3" fmla="*/ 24390 w 243465"/>
                <a:gd name="connsiteY3" fmla="*/ 115887 h 168199"/>
                <a:gd name="connsiteX4" fmla="*/ 175203 w 243465"/>
                <a:gd name="connsiteY4" fmla="*/ 71437 h 168199"/>
                <a:gd name="connsiteX5" fmla="*/ 219653 w 243465"/>
                <a:gd name="connsiteY5" fmla="*/ 53975 h 168199"/>
                <a:gd name="connsiteX6" fmla="*/ 175203 w 243465"/>
                <a:gd name="connsiteY6" fmla="*/ 85725 h 168199"/>
                <a:gd name="connsiteX7" fmla="*/ 62490 w 243465"/>
                <a:gd name="connsiteY7" fmla="*/ 149225 h 168199"/>
                <a:gd name="connsiteX8" fmla="*/ 2165 w 243465"/>
                <a:gd name="connsiteY8" fmla="*/ 166687 h 168199"/>
                <a:gd name="connsiteX9" fmla="*/ 137103 w 243465"/>
                <a:gd name="connsiteY9" fmla="*/ 117475 h 168199"/>
                <a:gd name="connsiteX10" fmla="*/ 233940 w 243465"/>
                <a:gd name="connsiteY10" fmla="*/ 61912 h 168199"/>
                <a:gd name="connsiteX11" fmla="*/ 156153 w 243465"/>
                <a:gd name="connsiteY11" fmla="*/ 65087 h 168199"/>
                <a:gd name="connsiteX12" fmla="*/ 183140 w 243465"/>
                <a:gd name="connsiteY12" fmla="*/ 50800 h 168199"/>
                <a:gd name="connsiteX13" fmla="*/ 243465 w 243465"/>
                <a:gd name="connsiteY13" fmla="*/ 0 h 168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3465" h="168199">
                  <a:moveTo>
                    <a:pt x="243465" y="0"/>
                  </a:moveTo>
                  <a:cubicBezTo>
                    <a:pt x="222033" y="22093"/>
                    <a:pt x="200602" y="44186"/>
                    <a:pt x="183140" y="57150"/>
                  </a:cubicBezTo>
                  <a:cubicBezTo>
                    <a:pt x="165678" y="70114"/>
                    <a:pt x="165148" y="67998"/>
                    <a:pt x="138690" y="77787"/>
                  </a:cubicBezTo>
                  <a:cubicBezTo>
                    <a:pt x="112232" y="87577"/>
                    <a:pt x="18304" y="116945"/>
                    <a:pt x="24390" y="115887"/>
                  </a:cubicBezTo>
                  <a:cubicBezTo>
                    <a:pt x="30475" y="114829"/>
                    <a:pt x="142659" y="81756"/>
                    <a:pt x="175203" y="71437"/>
                  </a:cubicBezTo>
                  <a:cubicBezTo>
                    <a:pt x="207747" y="61118"/>
                    <a:pt x="219653" y="51594"/>
                    <a:pt x="219653" y="53975"/>
                  </a:cubicBezTo>
                  <a:cubicBezTo>
                    <a:pt x="219653" y="56356"/>
                    <a:pt x="201397" y="69850"/>
                    <a:pt x="175203" y="85725"/>
                  </a:cubicBezTo>
                  <a:cubicBezTo>
                    <a:pt x="149009" y="101600"/>
                    <a:pt x="91330" y="135731"/>
                    <a:pt x="62490" y="149225"/>
                  </a:cubicBezTo>
                  <a:cubicBezTo>
                    <a:pt x="33650" y="162719"/>
                    <a:pt x="-10270" y="171979"/>
                    <a:pt x="2165" y="166687"/>
                  </a:cubicBezTo>
                  <a:cubicBezTo>
                    <a:pt x="14600" y="161395"/>
                    <a:pt x="98474" y="134937"/>
                    <a:pt x="137103" y="117475"/>
                  </a:cubicBezTo>
                  <a:cubicBezTo>
                    <a:pt x="175732" y="100013"/>
                    <a:pt x="230765" y="70643"/>
                    <a:pt x="233940" y="61912"/>
                  </a:cubicBezTo>
                  <a:cubicBezTo>
                    <a:pt x="237115" y="53181"/>
                    <a:pt x="164620" y="66939"/>
                    <a:pt x="156153" y="65087"/>
                  </a:cubicBezTo>
                  <a:cubicBezTo>
                    <a:pt x="147686" y="63235"/>
                    <a:pt x="183140" y="50800"/>
                    <a:pt x="183140" y="50800"/>
                  </a:cubicBezTo>
                  <a:lnTo>
                    <a:pt x="243465" y="0"/>
                  </a:ln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A95C2E90-4669-4874-AD56-E432116803E1}"/>
                </a:ext>
              </a:extLst>
            </p:cNvPr>
            <p:cNvSpPr/>
            <p:nvPr/>
          </p:nvSpPr>
          <p:spPr>
            <a:xfrm>
              <a:off x="5879293" y="6205119"/>
              <a:ext cx="678699" cy="159357"/>
            </a:xfrm>
            <a:custGeom>
              <a:avLst/>
              <a:gdLst>
                <a:gd name="connsiteX0" fmla="*/ 678670 w 678699"/>
                <a:gd name="connsiteY0" fmla="*/ 76619 h 159357"/>
                <a:gd name="connsiteX1" fmla="*/ 567545 w 678699"/>
                <a:gd name="connsiteY1" fmla="*/ 109956 h 159357"/>
                <a:gd name="connsiteX2" fmla="*/ 516745 w 678699"/>
                <a:gd name="connsiteY2" fmla="*/ 114719 h 159357"/>
                <a:gd name="connsiteX3" fmla="*/ 558020 w 678699"/>
                <a:gd name="connsiteY3" fmla="*/ 124244 h 159357"/>
                <a:gd name="connsiteX4" fmla="*/ 469120 w 678699"/>
                <a:gd name="connsiteY4" fmla="*/ 124244 h 159357"/>
                <a:gd name="connsiteX5" fmla="*/ 340532 w 678699"/>
                <a:gd name="connsiteY5" fmla="*/ 113131 h 159357"/>
                <a:gd name="connsiteX6" fmla="*/ 496107 w 678699"/>
                <a:gd name="connsiteY6" fmla="*/ 159169 h 159357"/>
                <a:gd name="connsiteX7" fmla="*/ 370695 w 678699"/>
                <a:gd name="connsiteY7" fmla="*/ 129006 h 159357"/>
                <a:gd name="connsiteX8" fmla="*/ 299257 w 678699"/>
                <a:gd name="connsiteY8" fmla="*/ 117894 h 159357"/>
                <a:gd name="connsiteX9" fmla="*/ 115107 w 678699"/>
                <a:gd name="connsiteY9" fmla="*/ 89319 h 159357"/>
                <a:gd name="connsiteX10" fmla="*/ 7157 w 678699"/>
                <a:gd name="connsiteY10" fmla="*/ 84556 h 159357"/>
                <a:gd name="connsiteX11" fmla="*/ 11920 w 678699"/>
                <a:gd name="connsiteY11" fmla="*/ 419 h 159357"/>
                <a:gd name="connsiteX12" fmla="*/ 26207 w 678699"/>
                <a:gd name="connsiteY12" fmla="*/ 52806 h 159357"/>
                <a:gd name="connsiteX13" fmla="*/ 32557 w 678699"/>
                <a:gd name="connsiteY13" fmla="*/ 68681 h 159357"/>
                <a:gd name="connsiteX14" fmla="*/ 35732 w 678699"/>
                <a:gd name="connsiteY14" fmla="*/ 54394 h 159357"/>
                <a:gd name="connsiteX15" fmla="*/ 197657 w 678699"/>
                <a:gd name="connsiteY15" fmla="*/ 86144 h 159357"/>
                <a:gd name="connsiteX16" fmla="*/ 151620 w 678699"/>
                <a:gd name="connsiteY16" fmla="*/ 78206 h 159357"/>
                <a:gd name="connsiteX17" fmla="*/ 351645 w 678699"/>
                <a:gd name="connsiteY17" fmla="*/ 106781 h 159357"/>
                <a:gd name="connsiteX18" fmla="*/ 311957 w 678699"/>
                <a:gd name="connsiteY18" fmla="*/ 102019 h 159357"/>
                <a:gd name="connsiteX19" fmla="*/ 481820 w 678699"/>
                <a:gd name="connsiteY19" fmla="*/ 122656 h 159357"/>
                <a:gd name="connsiteX20" fmla="*/ 556432 w 678699"/>
                <a:gd name="connsiteY20" fmla="*/ 111544 h 159357"/>
                <a:gd name="connsiteX21" fmla="*/ 678670 w 678699"/>
                <a:gd name="connsiteY21" fmla="*/ 76619 h 159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78699" h="159357">
                  <a:moveTo>
                    <a:pt x="678670" y="76619"/>
                  </a:moveTo>
                  <a:cubicBezTo>
                    <a:pt x="680522" y="76354"/>
                    <a:pt x="594532" y="103606"/>
                    <a:pt x="567545" y="109956"/>
                  </a:cubicBezTo>
                  <a:cubicBezTo>
                    <a:pt x="540558" y="116306"/>
                    <a:pt x="518332" y="112338"/>
                    <a:pt x="516745" y="114719"/>
                  </a:cubicBezTo>
                  <a:cubicBezTo>
                    <a:pt x="515158" y="117100"/>
                    <a:pt x="565958" y="122656"/>
                    <a:pt x="558020" y="124244"/>
                  </a:cubicBezTo>
                  <a:cubicBezTo>
                    <a:pt x="550082" y="125832"/>
                    <a:pt x="505368" y="126096"/>
                    <a:pt x="469120" y="124244"/>
                  </a:cubicBezTo>
                  <a:cubicBezTo>
                    <a:pt x="432872" y="122392"/>
                    <a:pt x="336034" y="107310"/>
                    <a:pt x="340532" y="113131"/>
                  </a:cubicBezTo>
                  <a:cubicBezTo>
                    <a:pt x="345030" y="118952"/>
                    <a:pt x="491080" y="156523"/>
                    <a:pt x="496107" y="159169"/>
                  </a:cubicBezTo>
                  <a:cubicBezTo>
                    <a:pt x="501134" y="161815"/>
                    <a:pt x="403503" y="135885"/>
                    <a:pt x="370695" y="129006"/>
                  </a:cubicBezTo>
                  <a:cubicBezTo>
                    <a:pt x="337887" y="122127"/>
                    <a:pt x="299257" y="117894"/>
                    <a:pt x="299257" y="117894"/>
                  </a:cubicBezTo>
                  <a:cubicBezTo>
                    <a:pt x="256659" y="111280"/>
                    <a:pt x="163790" y="94875"/>
                    <a:pt x="115107" y="89319"/>
                  </a:cubicBezTo>
                  <a:cubicBezTo>
                    <a:pt x="66424" y="83763"/>
                    <a:pt x="24355" y="99373"/>
                    <a:pt x="7157" y="84556"/>
                  </a:cubicBezTo>
                  <a:cubicBezTo>
                    <a:pt x="-10041" y="69739"/>
                    <a:pt x="8745" y="5711"/>
                    <a:pt x="11920" y="419"/>
                  </a:cubicBezTo>
                  <a:cubicBezTo>
                    <a:pt x="15095" y="-4873"/>
                    <a:pt x="22768" y="41429"/>
                    <a:pt x="26207" y="52806"/>
                  </a:cubicBezTo>
                  <a:cubicBezTo>
                    <a:pt x="29646" y="64183"/>
                    <a:pt x="30969" y="68416"/>
                    <a:pt x="32557" y="68681"/>
                  </a:cubicBezTo>
                  <a:cubicBezTo>
                    <a:pt x="34144" y="68946"/>
                    <a:pt x="8215" y="51484"/>
                    <a:pt x="35732" y="54394"/>
                  </a:cubicBezTo>
                  <a:cubicBezTo>
                    <a:pt x="63249" y="57304"/>
                    <a:pt x="178342" y="82175"/>
                    <a:pt x="197657" y="86144"/>
                  </a:cubicBezTo>
                  <a:cubicBezTo>
                    <a:pt x="216972" y="90113"/>
                    <a:pt x="151620" y="78206"/>
                    <a:pt x="151620" y="78206"/>
                  </a:cubicBezTo>
                  <a:lnTo>
                    <a:pt x="351645" y="106781"/>
                  </a:lnTo>
                  <a:cubicBezTo>
                    <a:pt x="378368" y="110750"/>
                    <a:pt x="311957" y="102019"/>
                    <a:pt x="311957" y="102019"/>
                  </a:cubicBezTo>
                  <a:cubicBezTo>
                    <a:pt x="333653" y="104665"/>
                    <a:pt x="441074" y="121069"/>
                    <a:pt x="481820" y="122656"/>
                  </a:cubicBezTo>
                  <a:cubicBezTo>
                    <a:pt x="522566" y="124243"/>
                    <a:pt x="527063" y="119746"/>
                    <a:pt x="556432" y="111544"/>
                  </a:cubicBezTo>
                  <a:lnTo>
                    <a:pt x="678670" y="76619"/>
                  </a:ln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6E047910-55AF-4EDB-94F7-CC7F5638357F}"/>
                </a:ext>
              </a:extLst>
            </p:cNvPr>
            <p:cNvSpPr/>
            <p:nvPr/>
          </p:nvSpPr>
          <p:spPr>
            <a:xfrm>
              <a:off x="6008688" y="6269011"/>
              <a:ext cx="673975" cy="189475"/>
            </a:xfrm>
            <a:custGeom>
              <a:avLst/>
              <a:gdLst>
                <a:gd name="connsiteX0" fmla="*/ 0 w 673975"/>
                <a:gd name="connsiteY0" fmla="*/ 82577 h 189475"/>
                <a:gd name="connsiteX1" fmla="*/ 46037 w 673975"/>
                <a:gd name="connsiteY1" fmla="*/ 31777 h 189475"/>
                <a:gd name="connsiteX2" fmla="*/ 119062 w 673975"/>
                <a:gd name="connsiteY2" fmla="*/ 73052 h 189475"/>
                <a:gd name="connsiteX3" fmla="*/ 187325 w 673975"/>
                <a:gd name="connsiteY3" fmla="*/ 88927 h 189475"/>
                <a:gd name="connsiteX4" fmla="*/ 211137 w 673975"/>
                <a:gd name="connsiteY4" fmla="*/ 98452 h 189475"/>
                <a:gd name="connsiteX5" fmla="*/ 230187 w 673975"/>
                <a:gd name="connsiteY5" fmla="*/ 107977 h 189475"/>
                <a:gd name="connsiteX6" fmla="*/ 250825 w 673975"/>
                <a:gd name="connsiteY6" fmla="*/ 95277 h 189475"/>
                <a:gd name="connsiteX7" fmla="*/ 273050 w 673975"/>
                <a:gd name="connsiteY7" fmla="*/ 90514 h 189475"/>
                <a:gd name="connsiteX8" fmla="*/ 285750 w 673975"/>
                <a:gd name="connsiteY8" fmla="*/ 131789 h 189475"/>
                <a:gd name="connsiteX9" fmla="*/ 268287 w 673975"/>
                <a:gd name="connsiteY9" fmla="*/ 142902 h 189475"/>
                <a:gd name="connsiteX10" fmla="*/ 336550 w 673975"/>
                <a:gd name="connsiteY10" fmla="*/ 103214 h 189475"/>
                <a:gd name="connsiteX11" fmla="*/ 355600 w 673975"/>
                <a:gd name="connsiteY11" fmla="*/ 103214 h 189475"/>
                <a:gd name="connsiteX12" fmla="*/ 403225 w 673975"/>
                <a:gd name="connsiteY12" fmla="*/ 133377 h 189475"/>
                <a:gd name="connsiteX13" fmla="*/ 447675 w 673975"/>
                <a:gd name="connsiteY13" fmla="*/ 188939 h 189475"/>
                <a:gd name="connsiteX14" fmla="*/ 377825 w 673975"/>
                <a:gd name="connsiteY14" fmla="*/ 96864 h 189475"/>
                <a:gd name="connsiteX15" fmla="*/ 381000 w 673975"/>
                <a:gd name="connsiteY15" fmla="*/ 85752 h 189475"/>
                <a:gd name="connsiteX16" fmla="*/ 444500 w 673975"/>
                <a:gd name="connsiteY16" fmla="*/ 119089 h 189475"/>
                <a:gd name="connsiteX17" fmla="*/ 500062 w 673975"/>
                <a:gd name="connsiteY17" fmla="*/ 149252 h 189475"/>
                <a:gd name="connsiteX18" fmla="*/ 438150 w 673975"/>
                <a:gd name="connsiteY18" fmla="*/ 95277 h 189475"/>
                <a:gd name="connsiteX19" fmla="*/ 484187 w 673975"/>
                <a:gd name="connsiteY19" fmla="*/ 103214 h 189475"/>
                <a:gd name="connsiteX20" fmla="*/ 538162 w 673975"/>
                <a:gd name="connsiteY20" fmla="*/ 141314 h 189475"/>
                <a:gd name="connsiteX21" fmla="*/ 488950 w 673975"/>
                <a:gd name="connsiteY21" fmla="*/ 76227 h 189475"/>
                <a:gd name="connsiteX22" fmla="*/ 506412 w 673975"/>
                <a:gd name="connsiteY22" fmla="*/ 69877 h 189475"/>
                <a:gd name="connsiteX23" fmla="*/ 576262 w 673975"/>
                <a:gd name="connsiteY23" fmla="*/ 115914 h 189475"/>
                <a:gd name="connsiteX24" fmla="*/ 534987 w 673975"/>
                <a:gd name="connsiteY24" fmla="*/ 60352 h 189475"/>
                <a:gd name="connsiteX25" fmla="*/ 557212 w 673975"/>
                <a:gd name="connsiteY25" fmla="*/ 52414 h 189475"/>
                <a:gd name="connsiteX26" fmla="*/ 609600 w 673975"/>
                <a:gd name="connsiteY26" fmla="*/ 69877 h 189475"/>
                <a:gd name="connsiteX27" fmla="*/ 654050 w 673975"/>
                <a:gd name="connsiteY27" fmla="*/ 80989 h 189475"/>
                <a:gd name="connsiteX28" fmla="*/ 565150 w 673975"/>
                <a:gd name="connsiteY28" fmla="*/ 36539 h 189475"/>
                <a:gd name="connsiteX29" fmla="*/ 614362 w 673975"/>
                <a:gd name="connsiteY29" fmla="*/ 44477 h 189475"/>
                <a:gd name="connsiteX30" fmla="*/ 638175 w 673975"/>
                <a:gd name="connsiteY30" fmla="*/ 58764 h 189475"/>
                <a:gd name="connsiteX31" fmla="*/ 604837 w 673975"/>
                <a:gd name="connsiteY31" fmla="*/ 38127 h 189475"/>
                <a:gd name="connsiteX32" fmla="*/ 638175 w 673975"/>
                <a:gd name="connsiteY32" fmla="*/ 22252 h 189475"/>
                <a:gd name="connsiteX33" fmla="*/ 673100 w 673975"/>
                <a:gd name="connsiteY33" fmla="*/ 27 h 189475"/>
                <a:gd name="connsiteX34" fmla="*/ 600075 w 673975"/>
                <a:gd name="connsiteY34" fmla="*/ 27014 h 189475"/>
                <a:gd name="connsiteX35" fmla="*/ 504825 w 673975"/>
                <a:gd name="connsiteY35" fmla="*/ 52414 h 189475"/>
                <a:gd name="connsiteX36" fmla="*/ 417512 w 673975"/>
                <a:gd name="connsiteY36" fmla="*/ 76227 h 189475"/>
                <a:gd name="connsiteX37" fmla="*/ 312737 w 673975"/>
                <a:gd name="connsiteY37" fmla="*/ 85752 h 189475"/>
                <a:gd name="connsiteX38" fmla="*/ 238125 w 673975"/>
                <a:gd name="connsiteY38" fmla="*/ 100039 h 189475"/>
                <a:gd name="connsiteX39" fmla="*/ 203200 w 673975"/>
                <a:gd name="connsiteY39" fmla="*/ 77814 h 189475"/>
                <a:gd name="connsiteX40" fmla="*/ 95250 w 673975"/>
                <a:gd name="connsiteY40" fmla="*/ 63527 h 189475"/>
                <a:gd name="connsiteX41" fmla="*/ 53975 w 673975"/>
                <a:gd name="connsiteY41" fmla="*/ 63527 h 189475"/>
                <a:gd name="connsiteX42" fmla="*/ 0 w 673975"/>
                <a:gd name="connsiteY42" fmla="*/ 82577 h 189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673975" h="189475">
                  <a:moveTo>
                    <a:pt x="0" y="82577"/>
                  </a:moveTo>
                  <a:cubicBezTo>
                    <a:pt x="13096" y="57970"/>
                    <a:pt x="26193" y="33364"/>
                    <a:pt x="46037" y="31777"/>
                  </a:cubicBezTo>
                  <a:cubicBezTo>
                    <a:pt x="65881" y="30189"/>
                    <a:pt x="95514" y="63527"/>
                    <a:pt x="119062" y="73052"/>
                  </a:cubicBezTo>
                  <a:cubicBezTo>
                    <a:pt x="142610" y="82577"/>
                    <a:pt x="171979" y="84694"/>
                    <a:pt x="187325" y="88927"/>
                  </a:cubicBezTo>
                  <a:cubicBezTo>
                    <a:pt x="202671" y="93160"/>
                    <a:pt x="203993" y="95277"/>
                    <a:pt x="211137" y="98452"/>
                  </a:cubicBezTo>
                  <a:cubicBezTo>
                    <a:pt x="218281" y="101627"/>
                    <a:pt x="223573" y="108506"/>
                    <a:pt x="230187" y="107977"/>
                  </a:cubicBezTo>
                  <a:cubicBezTo>
                    <a:pt x="236801" y="107448"/>
                    <a:pt x="243681" y="98187"/>
                    <a:pt x="250825" y="95277"/>
                  </a:cubicBezTo>
                  <a:cubicBezTo>
                    <a:pt x="257969" y="92367"/>
                    <a:pt x="267229" y="84429"/>
                    <a:pt x="273050" y="90514"/>
                  </a:cubicBezTo>
                  <a:cubicBezTo>
                    <a:pt x="278871" y="96599"/>
                    <a:pt x="286544" y="123058"/>
                    <a:pt x="285750" y="131789"/>
                  </a:cubicBezTo>
                  <a:cubicBezTo>
                    <a:pt x="284956" y="140520"/>
                    <a:pt x="268287" y="142902"/>
                    <a:pt x="268287" y="142902"/>
                  </a:cubicBezTo>
                  <a:cubicBezTo>
                    <a:pt x="276754" y="138139"/>
                    <a:pt x="321998" y="109829"/>
                    <a:pt x="336550" y="103214"/>
                  </a:cubicBezTo>
                  <a:cubicBezTo>
                    <a:pt x="351102" y="96599"/>
                    <a:pt x="344488" y="98187"/>
                    <a:pt x="355600" y="103214"/>
                  </a:cubicBezTo>
                  <a:cubicBezTo>
                    <a:pt x="366712" y="108241"/>
                    <a:pt x="387879" y="119090"/>
                    <a:pt x="403225" y="133377"/>
                  </a:cubicBezTo>
                  <a:cubicBezTo>
                    <a:pt x="418571" y="147665"/>
                    <a:pt x="451908" y="195024"/>
                    <a:pt x="447675" y="188939"/>
                  </a:cubicBezTo>
                  <a:cubicBezTo>
                    <a:pt x="443442" y="182854"/>
                    <a:pt x="388937" y="114062"/>
                    <a:pt x="377825" y="96864"/>
                  </a:cubicBezTo>
                  <a:cubicBezTo>
                    <a:pt x="366713" y="79666"/>
                    <a:pt x="369888" y="82048"/>
                    <a:pt x="381000" y="85752"/>
                  </a:cubicBezTo>
                  <a:cubicBezTo>
                    <a:pt x="392112" y="89456"/>
                    <a:pt x="444500" y="119089"/>
                    <a:pt x="444500" y="119089"/>
                  </a:cubicBezTo>
                  <a:cubicBezTo>
                    <a:pt x="464344" y="129672"/>
                    <a:pt x="501120" y="153221"/>
                    <a:pt x="500062" y="149252"/>
                  </a:cubicBezTo>
                  <a:cubicBezTo>
                    <a:pt x="499004" y="145283"/>
                    <a:pt x="440796" y="102950"/>
                    <a:pt x="438150" y="95277"/>
                  </a:cubicBezTo>
                  <a:cubicBezTo>
                    <a:pt x="435504" y="87604"/>
                    <a:pt x="467518" y="95541"/>
                    <a:pt x="484187" y="103214"/>
                  </a:cubicBezTo>
                  <a:cubicBezTo>
                    <a:pt x="500856" y="110887"/>
                    <a:pt x="537368" y="145812"/>
                    <a:pt x="538162" y="141314"/>
                  </a:cubicBezTo>
                  <a:cubicBezTo>
                    <a:pt x="538956" y="136816"/>
                    <a:pt x="494242" y="88133"/>
                    <a:pt x="488950" y="76227"/>
                  </a:cubicBezTo>
                  <a:cubicBezTo>
                    <a:pt x="483658" y="64321"/>
                    <a:pt x="491860" y="63263"/>
                    <a:pt x="506412" y="69877"/>
                  </a:cubicBezTo>
                  <a:cubicBezTo>
                    <a:pt x="520964" y="76491"/>
                    <a:pt x="571500" y="117501"/>
                    <a:pt x="576262" y="115914"/>
                  </a:cubicBezTo>
                  <a:cubicBezTo>
                    <a:pt x="581024" y="114327"/>
                    <a:pt x="538162" y="70935"/>
                    <a:pt x="534987" y="60352"/>
                  </a:cubicBezTo>
                  <a:cubicBezTo>
                    <a:pt x="531812" y="49769"/>
                    <a:pt x="544777" y="50827"/>
                    <a:pt x="557212" y="52414"/>
                  </a:cubicBezTo>
                  <a:cubicBezTo>
                    <a:pt x="569647" y="54001"/>
                    <a:pt x="593460" y="65114"/>
                    <a:pt x="609600" y="69877"/>
                  </a:cubicBezTo>
                  <a:cubicBezTo>
                    <a:pt x="625740" y="74639"/>
                    <a:pt x="661458" y="86545"/>
                    <a:pt x="654050" y="80989"/>
                  </a:cubicBezTo>
                  <a:cubicBezTo>
                    <a:pt x="646642" y="75433"/>
                    <a:pt x="571765" y="42624"/>
                    <a:pt x="565150" y="36539"/>
                  </a:cubicBezTo>
                  <a:cubicBezTo>
                    <a:pt x="558535" y="30454"/>
                    <a:pt x="602191" y="40773"/>
                    <a:pt x="614362" y="44477"/>
                  </a:cubicBezTo>
                  <a:cubicBezTo>
                    <a:pt x="626533" y="48181"/>
                    <a:pt x="638175" y="58764"/>
                    <a:pt x="638175" y="58764"/>
                  </a:cubicBezTo>
                  <a:cubicBezTo>
                    <a:pt x="636587" y="57706"/>
                    <a:pt x="604837" y="44212"/>
                    <a:pt x="604837" y="38127"/>
                  </a:cubicBezTo>
                  <a:cubicBezTo>
                    <a:pt x="604837" y="32042"/>
                    <a:pt x="626798" y="28602"/>
                    <a:pt x="638175" y="22252"/>
                  </a:cubicBezTo>
                  <a:cubicBezTo>
                    <a:pt x="649552" y="15902"/>
                    <a:pt x="679450" y="-767"/>
                    <a:pt x="673100" y="27"/>
                  </a:cubicBezTo>
                  <a:cubicBezTo>
                    <a:pt x="666750" y="821"/>
                    <a:pt x="628121" y="18283"/>
                    <a:pt x="600075" y="27014"/>
                  </a:cubicBezTo>
                  <a:cubicBezTo>
                    <a:pt x="572029" y="35745"/>
                    <a:pt x="535252" y="44212"/>
                    <a:pt x="504825" y="52414"/>
                  </a:cubicBezTo>
                  <a:cubicBezTo>
                    <a:pt x="474398" y="60616"/>
                    <a:pt x="449527" y="70671"/>
                    <a:pt x="417512" y="76227"/>
                  </a:cubicBezTo>
                  <a:cubicBezTo>
                    <a:pt x="385497" y="81783"/>
                    <a:pt x="342635" y="81783"/>
                    <a:pt x="312737" y="85752"/>
                  </a:cubicBezTo>
                  <a:cubicBezTo>
                    <a:pt x="282839" y="89721"/>
                    <a:pt x="256381" y="101362"/>
                    <a:pt x="238125" y="100039"/>
                  </a:cubicBezTo>
                  <a:cubicBezTo>
                    <a:pt x="219869" y="98716"/>
                    <a:pt x="227013" y="83899"/>
                    <a:pt x="203200" y="77814"/>
                  </a:cubicBezTo>
                  <a:cubicBezTo>
                    <a:pt x="179388" y="71729"/>
                    <a:pt x="120121" y="65908"/>
                    <a:pt x="95250" y="63527"/>
                  </a:cubicBezTo>
                  <a:cubicBezTo>
                    <a:pt x="70379" y="61146"/>
                    <a:pt x="53975" y="63527"/>
                    <a:pt x="53975" y="63527"/>
                  </a:cubicBezTo>
                  <a:lnTo>
                    <a:pt x="0" y="82577"/>
                  </a:ln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C69E4478-BFF3-4AE4-9B7E-46A5937A5A18}"/>
                </a:ext>
              </a:extLst>
            </p:cNvPr>
            <p:cNvSpPr/>
            <p:nvPr/>
          </p:nvSpPr>
          <p:spPr>
            <a:xfrm>
              <a:off x="6651685" y="6126976"/>
              <a:ext cx="149722" cy="192865"/>
            </a:xfrm>
            <a:custGeom>
              <a:avLst/>
              <a:gdLst>
                <a:gd name="connsiteX0" fmla="*/ 1528 w 149722"/>
                <a:gd name="connsiteY0" fmla="*/ 34112 h 192865"/>
                <a:gd name="connsiteX1" fmla="*/ 36453 w 149722"/>
                <a:gd name="connsiteY1" fmla="*/ 118249 h 192865"/>
                <a:gd name="connsiteX2" fmla="*/ 77728 w 149722"/>
                <a:gd name="connsiteY2" fmla="*/ 192862 h 192865"/>
                <a:gd name="connsiteX3" fmla="*/ 45978 w 149722"/>
                <a:gd name="connsiteY3" fmla="*/ 121424 h 192865"/>
                <a:gd name="connsiteX4" fmla="*/ 49153 w 149722"/>
                <a:gd name="connsiteY4" fmla="*/ 83324 h 192865"/>
                <a:gd name="connsiteX5" fmla="*/ 69790 w 149722"/>
                <a:gd name="connsiteY5" fmla="*/ 94437 h 192865"/>
                <a:gd name="connsiteX6" fmla="*/ 96778 w 149722"/>
                <a:gd name="connsiteY6" fmla="*/ 159524 h 192865"/>
                <a:gd name="connsiteX7" fmla="*/ 114240 w 149722"/>
                <a:gd name="connsiteY7" fmla="*/ 183337 h 192865"/>
                <a:gd name="connsiteX8" fmla="*/ 95190 w 149722"/>
                <a:gd name="connsiteY8" fmla="*/ 86499 h 192865"/>
                <a:gd name="connsiteX9" fmla="*/ 109478 w 149722"/>
                <a:gd name="connsiteY9" fmla="*/ 80149 h 192865"/>
                <a:gd name="connsiteX10" fmla="*/ 149165 w 149722"/>
                <a:gd name="connsiteY10" fmla="*/ 115074 h 192865"/>
                <a:gd name="connsiteX11" fmla="*/ 128528 w 149722"/>
                <a:gd name="connsiteY11" fmla="*/ 76974 h 192865"/>
                <a:gd name="connsiteX12" fmla="*/ 71378 w 149722"/>
                <a:gd name="connsiteY12" fmla="*/ 774 h 192865"/>
                <a:gd name="connsiteX13" fmla="*/ 84078 w 149722"/>
                <a:gd name="connsiteY13" fmla="*/ 42049 h 192865"/>
                <a:gd name="connsiteX14" fmla="*/ 88840 w 149722"/>
                <a:gd name="connsiteY14" fmla="*/ 113487 h 192865"/>
                <a:gd name="connsiteX15" fmla="*/ 1528 w 149722"/>
                <a:gd name="connsiteY15" fmla="*/ 34112 h 192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9722" h="192865">
                  <a:moveTo>
                    <a:pt x="1528" y="34112"/>
                  </a:moveTo>
                  <a:cubicBezTo>
                    <a:pt x="-7203" y="34906"/>
                    <a:pt x="23753" y="91791"/>
                    <a:pt x="36453" y="118249"/>
                  </a:cubicBezTo>
                  <a:cubicBezTo>
                    <a:pt x="49153" y="144707"/>
                    <a:pt x="76141" y="192333"/>
                    <a:pt x="77728" y="192862"/>
                  </a:cubicBezTo>
                  <a:cubicBezTo>
                    <a:pt x="79315" y="193391"/>
                    <a:pt x="50740" y="139680"/>
                    <a:pt x="45978" y="121424"/>
                  </a:cubicBezTo>
                  <a:cubicBezTo>
                    <a:pt x="41216" y="103168"/>
                    <a:pt x="45184" y="87822"/>
                    <a:pt x="49153" y="83324"/>
                  </a:cubicBezTo>
                  <a:cubicBezTo>
                    <a:pt x="53122" y="78826"/>
                    <a:pt x="61853" y="81737"/>
                    <a:pt x="69790" y="94437"/>
                  </a:cubicBezTo>
                  <a:cubicBezTo>
                    <a:pt x="77727" y="107137"/>
                    <a:pt x="89370" y="144707"/>
                    <a:pt x="96778" y="159524"/>
                  </a:cubicBezTo>
                  <a:cubicBezTo>
                    <a:pt x="104186" y="174341"/>
                    <a:pt x="114505" y="195508"/>
                    <a:pt x="114240" y="183337"/>
                  </a:cubicBezTo>
                  <a:cubicBezTo>
                    <a:pt x="113975" y="171166"/>
                    <a:pt x="95984" y="103697"/>
                    <a:pt x="95190" y="86499"/>
                  </a:cubicBezTo>
                  <a:cubicBezTo>
                    <a:pt x="94396" y="69301"/>
                    <a:pt x="100482" y="75387"/>
                    <a:pt x="109478" y="80149"/>
                  </a:cubicBezTo>
                  <a:cubicBezTo>
                    <a:pt x="118474" y="84911"/>
                    <a:pt x="145990" y="115603"/>
                    <a:pt x="149165" y="115074"/>
                  </a:cubicBezTo>
                  <a:cubicBezTo>
                    <a:pt x="152340" y="114545"/>
                    <a:pt x="141492" y="96024"/>
                    <a:pt x="128528" y="76974"/>
                  </a:cubicBezTo>
                  <a:cubicBezTo>
                    <a:pt x="115564" y="57924"/>
                    <a:pt x="78786" y="6595"/>
                    <a:pt x="71378" y="774"/>
                  </a:cubicBezTo>
                  <a:cubicBezTo>
                    <a:pt x="63970" y="-5047"/>
                    <a:pt x="81168" y="23263"/>
                    <a:pt x="84078" y="42049"/>
                  </a:cubicBezTo>
                  <a:cubicBezTo>
                    <a:pt x="86988" y="60835"/>
                    <a:pt x="98365" y="112958"/>
                    <a:pt x="88840" y="113487"/>
                  </a:cubicBezTo>
                  <a:cubicBezTo>
                    <a:pt x="79315" y="114016"/>
                    <a:pt x="10259" y="33318"/>
                    <a:pt x="1528" y="34112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84F6E4DA-8062-4745-B334-19F3CC5212EC}"/>
                </a:ext>
              </a:extLst>
            </p:cNvPr>
            <p:cNvSpPr/>
            <p:nvPr/>
          </p:nvSpPr>
          <p:spPr>
            <a:xfrm>
              <a:off x="6138519" y="5990434"/>
              <a:ext cx="328711" cy="327520"/>
            </a:xfrm>
            <a:custGeom>
              <a:avLst/>
              <a:gdLst>
                <a:gd name="connsiteX0" fmla="*/ 62256 w 328711"/>
                <a:gd name="connsiteY0" fmla="*/ 10316 h 327520"/>
                <a:gd name="connsiteX1" fmla="*/ 5106 w 328711"/>
                <a:gd name="connsiteY1" fmla="*/ 116679 h 327520"/>
                <a:gd name="connsiteX2" fmla="*/ 14631 w 328711"/>
                <a:gd name="connsiteY2" fmla="*/ 232566 h 327520"/>
                <a:gd name="connsiteX3" fmla="*/ 109881 w 328711"/>
                <a:gd name="connsiteY3" fmla="*/ 315116 h 327520"/>
                <a:gd name="connsiteX4" fmla="*/ 197194 w 328711"/>
                <a:gd name="connsiteY4" fmla="*/ 326229 h 327520"/>
                <a:gd name="connsiteX5" fmla="*/ 249581 w 328711"/>
                <a:gd name="connsiteY5" fmla="*/ 315116 h 327520"/>
                <a:gd name="connsiteX6" fmla="*/ 317844 w 328711"/>
                <a:gd name="connsiteY6" fmla="*/ 218279 h 327520"/>
                <a:gd name="connsiteX7" fmla="*/ 325781 w 328711"/>
                <a:gd name="connsiteY7" fmla="*/ 148429 h 327520"/>
                <a:gd name="connsiteX8" fmla="*/ 289269 w 328711"/>
                <a:gd name="connsiteY8" fmla="*/ 18254 h 327520"/>
                <a:gd name="connsiteX9" fmla="*/ 240056 w 328711"/>
                <a:gd name="connsiteY9" fmla="*/ 5554 h 327520"/>
                <a:gd name="connsiteX10" fmla="*/ 62256 w 328711"/>
                <a:gd name="connsiteY10" fmla="*/ 10316 h 327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8711" h="327520">
                  <a:moveTo>
                    <a:pt x="62256" y="10316"/>
                  </a:moveTo>
                  <a:cubicBezTo>
                    <a:pt x="23098" y="28837"/>
                    <a:pt x="13043" y="79637"/>
                    <a:pt x="5106" y="116679"/>
                  </a:cubicBezTo>
                  <a:cubicBezTo>
                    <a:pt x="-2832" y="153721"/>
                    <a:pt x="-2832" y="199493"/>
                    <a:pt x="14631" y="232566"/>
                  </a:cubicBezTo>
                  <a:cubicBezTo>
                    <a:pt x="32094" y="265639"/>
                    <a:pt x="79454" y="299506"/>
                    <a:pt x="109881" y="315116"/>
                  </a:cubicBezTo>
                  <a:cubicBezTo>
                    <a:pt x="140308" y="330727"/>
                    <a:pt x="173911" y="326229"/>
                    <a:pt x="197194" y="326229"/>
                  </a:cubicBezTo>
                  <a:cubicBezTo>
                    <a:pt x="220477" y="326229"/>
                    <a:pt x="229473" y="333108"/>
                    <a:pt x="249581" y="315116"/>
                  </a:cubicBezTo>
                  <a:cubicBezTo>
                    <a:pt x="269689" y="297124"/>
                    <a:pt x="305144" y="246060"/>
                    <a:pt x="317844" y="218279"/>
                  </a:cubicBezTo>
                  <a:cubicBezTo>
                    <a:pt x="330544" y="190498"/>
                    <a:pt x="330543" y="181766"/>
                    <a:pt x="325781" y="148429"/>
                  </a:cubicBezTo>
                  <a:cubicBezTo>
                    <a:pt x="321019" y="115092"/>
                    <a:pt x="303556" y="42066"/>
                    <a:pt x="289269" y="18254"/>
                  </a:cubicBezTo>
                  <a:cubicBezTo>
                    <a:pt x="274982" y="-5558"/>
                    <a:pt x="275510" y="7671"/>
                    <a:pt x="240056" y="5554"/>
                  </a:cubicBezTo>
                  <a:cubicBezTo>
                    <a:pt x="204602" y="3437"/>
                    <a:pt x="101414" y="-8205"/>
                    <a:pt x="62256" y="103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0" name="グループ化 39">
              <a:extLst>
                <a:ext uri="{FF2B5EF4-FFF2-40B4-BE49-F238E27FC236}">
                  <a16:creationId xmlns:a16="http://schemas.microsoft.com/office/drawing/2014/main" id="{C460C27A-1248-46F0-B38C-DCA23FF295B1}"/>
                </a:ext>
              </a:extLst>
            </p:cNvPr>
            <p:cNvGrpSpPr/>
            <p:nvPr/>
          </p:nvGrpSpPr>
          <p:grpSpPr>
            <a:xfrm rot="20710847">
              <a:off x="6209506" y="6038058"/>
              <a:ext cx="135731" cy="135731"/>
              <a:chOff x="4672805" y="6095208"/>
              <a:chExt cx="135731" cy="135731"/>
            </a:xfrm>
          </p:grpSpPr>
          <p:sp>
            <p:nvSpPr>
              <p:cNvPr id="41" name="月 40">
                <a:extLst>
                  <a:ext uri="{FF2B5EF4-FFF2-40B4-BE49-F238E27FC236}">
                    <a16:creationId xmlns:a16="http://schemas.microsoft.com/office/drawing/2014/main" id="{529D6177-61F9-4022-810D-C55C109DA14B}"/>
                  </a:ext>
                </a:extLst>
              </p:cNvPr>
              <p:cNvSpPr/>
              <p:nvPr/>
            </p:nvSpPr>
            <p:spPr>
              <a:xfrm rot="5400000">
                <a:off x="4706142" y="6065047"/>
                <a:ext cx="69058" cy="135731"/>
              </a:xfrm>
              <a:prstGeom prst="moon">
                <a:avLst/>
              </a:prstGeom>
              <a:solidFill>
                <a:schemeClr val="bg1"/>
              </a:solidFill>
              <a:ln>
                <a:noFill/>
              </a:ln>
              <a:sp3d extrusionH="381000" prstMaterial="matte">
                <a:bevelT w="184150" h="146050" prst="angle"/>
                <a:bevelB w="254000" h="13335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月 41">
                <a:extLst>
                  <a:ext uri="{FF2B5EF4-FFF2-40B4-BE49-F238E27FC236}">
                    <a16:creationId xmlns:a16="http://schemas.microsoft.com/office/drawing/2014/main" id="{08EF1C45-E2BD-44C3-8038-AE7489475A94}"/>
                  </a:ext>
                </a:extLst>
              </p:cNvPr>
              <p:cNvSpPr/>
              <p:nvPr/>
            </p:nvSpPr>
            <p:spPr>
              <a:xfrm rot="8453949">
                <a:off x="4737891" y="6095208"/>
                <a:ext cx="69058" cy="135731"/>
              </a:xfrm>
              <a:prstGeom prst="moon">
                <a:avLst/>
              </a:prstGeom>
              <a:solidFill>
                <a:schemeClr val="bg1"/>
              </a:solidFill>
              <a:ln>
                <a:noFill/>
              </a:ln>
              <a:sp3d extrusionH="381000" prstMaterial="matte">
                <a:bevelT w="184150" h="146050" prst="angle"/>
                <a:bevelB w="254000" h="13335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4E638D4E-2122-4DA5-809C-CFF450AF1EF1}"/>
                </a:ext>
              </a:extLst>
            </p:cNvPr>
            <p:cNvSpPr/>
            <p:nvPr/>
          </p:nvSpPr>
          <p:spPr>
            <a:xfrm>
              <a:off x="5918168" y="6086262"/>
              <a:ext cx="149302" cy="192465"/>
            </a:xfrm>
            <a:custGeom>
              <a:avLst/>
              <a:gdLst>
                <a:gd name="connsiteX0" fmla="*/ 149257 w 149302"/>
                <a:gd name="connsiteY0" fmla="*/ 213 h 192465"/>
                <a:gd name="connsiteX1" fmla="*/ 47657 w 149302"/>
                <a:gd name="connsiteY1" fmla="*/ 106576 h 192465"/>
                <a:gd name="connsiteX2" fmla="*/ 61945 w 149302"/>
                <a:gd name="connsiteY2" fmla="*/ 98638 h 192465"/>
                <a:gd name="connsiteX3" fmla="*/ 20670 w 149302"/>
                <a:gd name="connsiteY3" fmla="*/ 116101 h 192465"/>
                <a:gd name="connsiteX4" fmla="*/ 54007 w 149302"/>
                <a:gd name="connsiteY4" fmla="*/ 143088 h 192465"/>
                <a:gd name="connsiteX5" fmla="*/ 33370 w 149302"/>
                <a:gd name="connsiteY5" fmla="*/ 160551 h 192465"/>
                <a:gd name="connsiteX6" fmla="*/ 32 w 149302"/>
                <a:gd name="connsiteY6" fmla="*/ 176426 h 192465"/>
                <a:gd name="connsiteX7" fmla="*/ 39720 w 149302"/>
                <a:gd name="connsiteY7" fmla="*/ 162138 h 192465"/>
                <a:gd name="connsiteX8" fmla="*/ 100045 w 149302"/>
                <a:gd name="connsiteY8" fmla="*/ 192301 h 192465"/>
                <a:gd name="connsiteX9" fmla="*/ 57182 w 149302"/>
                <a:gd name="connsiteY9" fmla="*/ 146263 h 192465"/>
                <a:gd name="connsiteX10" fmla="*/ 33370 w 149302"/>
                <a:gd name="connsiteY10" fmla="*/ 109751 h 192465"/>
                <a:gd name="connsiteX11" fmla="*/ 60357 w 149302"/>
                <a:gd name="connsiteY11" fmla="*/ 79588 h 192465"/>
                <a:gd name="connsiteX12" fmla="*/ 149257 w 149302"/>
                <a:gd name="connsiteY12" fmla="*/ 213 h 192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9302" h="192465">
                  <a:moveTo>
                    <a:pt x="149257" y="213"/>
                  </a:moveTo>
                  <a:cubicBezTo>
                    <a:pt x="147140" y="4711"/>
                    <a:pt x="62209" y="90172"/>
                    <a:pt x="47657" y="106576"/>
                  </a:cubicBezTo>
                  <a:cubicBezTo>
                    <a:pt x="33105" y="122980"/>
                    <a:pt x="66443" y="97051"/>
                    <a:pt x="61945" y="98638"/>
                  </a:cubicBezTo>
                  <a:cubicBezTo>
                    <a:pt x="57447" y="100225"/>
                    <a:pt x="21993" y="108693"/>
                    <a:pt x="20670" y="116101"/>
                  </a:cubicBezTo>
                  <a:cubicBezTo>
                    <a:pt x="19347" y="123509"/>
                    <a:pt x="51890" y="135680"/>
                    <a:pt x="54007" y="143088"/>
                  </a:cubicBezTo>
                  <a:cubicBezTo>
                    <a:pt x="56124" y="150496"/>
                    <a:pt x="42366" y="154995"/>
                    <a:pt x="33370" y="160551"/>
                  </a:cubicBezTo>
                  <a:cubicBezTo>
                    <a:pt x="24374" y="166107"/>
                    <a:pt x="-1026" y="176162"/>
                    <a:pt x="32" y="176426"/>
                  </a:cubicBezTo>
                  <a:cubicBezTo>
                    <a:pt x="1090" y="176691"/>
                    <a:pt x="23051" y="159492"/>
                    <a:pt x="39720" y="162138"/>
                  </a:cubicBezTo>
                  <a:cubicBezTo>
                    <a:pt x="56389" y="164784"/>
                    <a:pt x="97135" y="194947"/>
                    <a:pt x="100045" y="192301"/>
                  </a:cubicBezTo>
                  <a:cubicBezTo>
                    <a:pt x="102955" y="189655"/>
                    <a:pt x="68295" y="160021"/>
                    <a:pt x="57182" y="146263"/>
                  </a:cubicBezTo>
                  <a:cubicBezTo>
                    <a:pt x="46069" y="132505"/>
                    <a:pt x="32841" y="120863"/>
                    <a:pt x="33370" y="109751"/>
                  </a:cubicBezTo>
                  <a:cubicBezTo>
                    <a:pt x="33899" y="98639"/>
                    <a:pt x="42101" y="95463"/>
                    <a:pt x="60357" y="79588"/>
                  </a:cubicBezTo>
                  <a:cubicBezTo>
                    <a:pt x="78613" y="63713"/>
                    <a:pt x="151374" y="-4285"/>
                    <a:pt x="149257" y="213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D9642DDA-F011-4092-B349-B6B07D880A75}"/>
                </a:ext>
              </a:extLst>
            </p:cNvPr>
            <p:cNvSpPr/>
            <p:nvPr/>
          </p:nvSpPr>
          <p:spPr>
            <a:xfrm>
              <a:off x="6293157" y="5977878"/>
              <a:ext cx="456218" cy="226111"/>
            </a:xfrm>
            <a:custGeom>
              <a:avLst/>
              <a:gdLst>
                <a:gd name="connsiteX0" fmla="*/ 155268 w 456218"/>
                <a:gd name="connsiteY0" fmla="*/ 18110 h 226111"/>
                <a:gd name="connsiteX1" fmla="*/ 309256 w 456218"/>
                <a:gd name="connsiteY1" fmla="*/ 92722 h 226111"/>
                <a:gd name="connsiteX2" fmla="*/ 339418 w 456218"/>
                <a:gd name="connsiteY2" fmla="*/ 141935 h 226111"/>
                <a:gd name="connsiteX3" fmla="*/ 447368 w 456218"/>
                <a:gd name="connsiteY3" fmla="*/ 165747 h 226111"/>
                <a:gd name="connsiteX4" fmla="*/ 441018 w 456218"/>
                <a:gd name="connsiteY4" fmla="*/ 200672 h 226111"/>
                <a:gd name="connsiteX5" fmla="*/ 369581 w 456218"/>
                <a:gd name="connsiteY5" fmla="*/ 191147 h 226111"/>
                <a:gd name="connsiteX6" fmla="*/ 275918 w 456218"/>
                <a:gd name="connsiteY6" fmla="*/ 226072 h 226111"/>
                <a:gd name="connsiteX7" fmla="*/ 277506 w 456218"/>
                <a:gd name="connsiteY7" fmla="*/ 183210 h 226111"/>
                <a:gd name="connsiteX8" fmla="*/ 252106 w 456218"/>
                <a:gd name="connsiteY8" fmla="*/ 156222 h 226111"/>
                <a:gd name="connsiteX9" fmla="*/ 288618 w 456218"/>
                <a:gd name="connsiteY9" fmla="*/ 157810 h 226111"/>
                <a:gd name="connsiteX10" fmla="*/ 236231 w 456218"/>
                <a:gd name="connsiteY10" fmla="*/ 121297 h 226111"/>
                <a:gd name="connsiteX11" fmla="*/ 1281 w 456218"/>
                <a:gd name="connsiteY11" fmla="*/ 6997 h 226111"/>
                <a:gd name="connsiteX12" fmla="*/ 155268 w 456218"/>
                <a:gd name="connsiteY12" fmla="*/ 18110 h 226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6218" h="226111">
                  <a:moveTo>
                    <a:pt x="155268" y="18110"/>
                  </a:moveTo>
                  <a:cubicBezTo>
                    <a:pt x="206597" y="32398"/>
                    <a:pt x="278564" y="72085"/>
                    <a:pt x="309256" y="92722"/>
                  </a:cubicBezTo>
                  <a:cubicBezTo>
                    <a:pt x="339948" y="113359"/>
                    <a:pt x="316399" y="129764"/>
                    <a:pt x="339418" y="141935"/>
                  </a:cubicBezTo>
                  <a:cubicBezTo>
                    <a:pt x="362437" y="154106"/>
                    <a:pt x="430435" y="155958"/>
                    <a:pt x="447368" y="165747"/>
                  </a:cubicBezTo>
                  <a:cubicBezTo>
                    <a:pt x="464301" y="175536"/>
                    <a:pt x="453982" y="196439"/>
                    <a:pt x="441018" y="200672"/>
                  </a:cubicBezTo>
                  <a:cubicBezTo>
                    <a:pt x="428054" y="204905"/>
                    <a:pt x="397098" y="186914"/>
                    <a:pt x="369581" y="191147"/>
                  </a:cubicBezTo>
                  <a:cubicBezTo>
                    <a:pt x="342064" y="195380"/>
                    <a:pt x="291264" y="227395"/>
                    <a:pt x="275918" y="226072"/>
                  </a:cubicBezTo>
                  <a:cubicBezTo>
                    <a:pt x="260572" y="224749"/>
                    <a:pt x="281475" y="194852"/>
                    <a:pt x="277506" y="183210"/>
                  </a:cubicBezTo>
                  <a:cubicBezTo>
                    <a:pt x="273537" y="171568"/>
                    <a:pt x="250254" y="160455"/>
                    <a:pt x="252106" y="156222"/>
                  </a:cubicBezTo>
                  <a:cubicBezTo>
                    <a:pt x="253958" y="151989"/>
                    <a:pt x="291264" y="163631"/>
                    <a:pt x="288618" y="157810"/>
                  </a:cubicBezTo>
                  <a:cubicBezTo>
                    <a:pt x="285972" y="151989"/>
                    <a:pt x="284121" y="146433"/>
                    <a:pt x="236231" y="121297"/>
                  </a:cubicBezTo>
                  <a:cubicBezTo>
                    <a:pt x="188342" y="96162"/>
                    <a:pt x="16098" y="22078"/>
                    <a:pt x="1281" y="6997"/>
                  </a:cubicBezTo>
                  <a:cubicBezTo>
                    <a:pt x="-13536" y="-8084"/>
                    <a:pt x="103939" y="3822"/>
                    <a:pt x="155268" y="18110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C91735D4-9426-445C-AE73-0A5F9F8506FC}"/>
                </a:ext>
              </a:extLst>
            </p:cNvPr>
            <p:cNvSpPr/>
            <p:nvPr/>
          </p:nvSpPr>
          <p:spPr>
            <a:xfrm>
              <a:off x="5710765" y="5513646"/>
              <a:ext cx="232839" cy="286222"/>
            </a:xfrm>
            <a:custGeom>
              <a:avLst/>
              <a:gdLst>
                <a:gd name="connsiteX0" fmla="*/ 220135 w 232839"/>
                <a:gd name="connsiteY0" fmla="*/ 271 h 286222"/>
                <a:gd name="connsiteX1" fmla="*/ 91018 w 232839"/>
                <a:gd name="connsiteY1" fmla="*/ 63771 h 286222"/>
                <a:gd name="connsiteX2" fmla="*/ 129118 w 232839"/>
                <a:gd name="connsiteY2" fmla="*/ 55304 h 286222"/>
                <a:gd name="connsiteX3" fmla="*/ 55035 w 232839"/>
                <a:gd name="connsiteY3" fmla="*/ 167487 h 286222"/>
                <a:gd name="connsiteX4" fmla="*/ 44452 w 232839"/>
                <a:gd name="connsiteY4" fmla="*/ 144204 h 286222"/>
                <a:gd name="connsiteX5" fmla="*/ 61385 w 232839"/>
                <a:gd name="connsiteY5" fmla="*/ 205587 h 286222"/>
                <a:gd name="connsiteX6" fmla="*/ 95252 w 232839"/>
                <a:gd name="connsiteY6" fmla="*/ 286021 h 286222"/>
                <a:gd name="connsiteX7" fmla="*/ 57152 w 232839"/>
                <a:gd name="connsiteY7" fmla="*/ 226754 h 286222"/>
                <a:gd name="connsiteX8" fmla="*/ 2 w 232839"/>
                <a:gd name="connsiteY8" fmla="*/ 171721 h 286222"/>
                <a:gd name="connsiteX9" fmla="*/ 55035 w 232839"/>
                <a:gd name="connsiteY9" fmla="*/ 220404 h 286222"/>
                <a:gd name="connsiteX10" fmla="*/ 124885 w 232839"/>
                <a:gd name="connsiteY10" fmla="*/ 252154 h 286222"/>
                <a:gd name="connsiteX11" fmla="*/ 232835 w 232839"/>
                <a:gd name="connsiteY11" fmla="*/ 271204 h 286222"/>
                <a:gd name="connsiteX12" fmla="*/ 120652 w 232839"/>
                <a:gd name="connsiteY12" fmla="*/ 239454 h 286222"/>
                <a:gd name="connsiteX13" fmla="*/ 44452 w 232839"/>
                <a:gd name="connsiteY13" fmla="*/ 171721 h 286222"/>
                <a:gd name="connsiteX14" fmla="*/ 86785 w 232839"/>
                <a:gd name="connsiteY14" fmla="*/ 110337 h 286222"/>
                <a:gd name="connsiteX15" fmla="*/ 160868 w 232839"/>
                <a:gd name="connsiteY15" fmla="*/ 42604 h 286222"/>
                <a:gd name="connsiteX16" fmla="*/ 220135 w 232839"/>
                <a:gd name="connsiteY16" fmla="*/ 271 h 286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2839" h="286222">
                  <a:moveTo>
                    <a:pt x="220135" y="271"/>
                  </a:moveTo>
                  <a:cubicBezTo>
                    <a:pt x="208493" y="3799"/>
                    <a:pt x="106187" y="54599"/>
                    <a:pt x="91018" y="63771"/>
                  </a:cubicBezTo>
                  <a:cubicBezTo>
                    <a:pt x="75849" y="72943"/>
                    <a:pt x="135115" y="38018"/>
                    <a:pt x="129118" y="55304"/>
                  </a:cubicBezTo>
                  <a:cubicBezTo>
                    <a:pt x="123121" y="72590"/>
                    <a:pt x="69146" y="152670"/>
                    <a:pt x="55035" y="167487"/>
                  </a:cubicBezTo>
                  <a:cubicBezTo>
                    <a:pt x="40924" y="182304"/>
                    <a:pt x="43394" y="137854"/>
                    <a:pt x="44452" y="144204"/>
                  </a:cubicBezTo>
                  <a:cubicBezTo>
                    <a:pt x="45510" y="150554"/>
                    <a:pt x="52918" y="181951"/>
                    <a:pt x="61385" y="205587"/>
                  </a:cubicBezTo>
                  <a:cubicBezTo>
                    <a:pt x="69852" y="229223"/>
                    <a:pt x="95957" y="282493"/>
                    <a:pt x="95252" y="286021"/>
                  </a:cubicBezTo>
                  <a:cubicBezTo>
                    <a:pt x="94547" y="289549"/>
                    <a:pt x="73027" y="245804"/>
                    <a:pt x="57152" y="226754"/>
                  </a:cubicBezTo>
                  <a:cubicBezTo>
                    <a:pt x="41277" y="207704"/>
                    <a:pt x="355" y="172779"/>
                    <a:pt x="2" y="171721"/>
                  </a:cubicBezTo>
                  <a:cubicBezTo>
                    <a:pt x="-351" y="170663"/>
                    <a:pt x="34221" y="206999"/>
                    <a:pt x="55035" y="220404"/>
                  </a:cubicBezTo>
                  <a:cubicBezTo>
                    <a:pt x="75849" y="233810"/>
                    <a:pt x="95252" y="243687"/>
                    <a:pt x="124885" y="252154"/>
                  </a:cubicBezTo>
                  <a:cubicBezTo>
                    <a:pt x="154518" y="260621"/>
                    <a:pt x="233541" y="273321"/>
                    <a:pt x="232835" y="271204"/>
                  </a:cubicBezTo>
                  <a:cubicBezTo>
                    <a:pt x="232130" y="269087"/>
                    <a:pt x="152049" y="256034"/>
                    <a:pt x="120652" y="239454"/>
                  </a:cubicBezTo>
                  <a:cubicBezTo>
                    <a:pt x="89255" y="222874"/>
                    <a:pt x="50096" y="193240"/>
                    <a:pt x="44452" y="171721"/>
                  </a:cubicBezTo>
                  <a:cubicBezTo>
                    <a:pt x="38808" y="150202"/>
                    <a:pt x="67382" y="131857"/>
                    <a:pt x="86785" y="110337"/>
                  </a:cubicBezTo>
                  <a:cubicBezTo>
                    <a:pt x="106188" y="88818"/>
                    <a:pt x="138290" y="56715"/>
                    <a:pt x="160868" y="42604"/>
                  </a:cubicBezTo>
                  <a:cubicBezTo>
                    <a:pt x="183446" y="28493"/>
                    <a:pt x="231777" y="-3257"/>
                    <a:pt x="220135" y="271"/>
                  </a:cubicBezTo>
                  <a:close/>
                </a:path>
              </a:pathLst>
            </a:custGeom>
            <a:solidFill>
              <a:schemeClr val="accent1">
                <a:alpha val="7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05622F70-FD4D-444A-B067-AD9EF68DE87C}"/>
                </a:ext>
              </a:extLst>
            </p:cNvPr>
            <p:cNvSpPr/>
            <p:nvPr/>
          </p:nvSpPr>
          <p:spPr>
            <a:xfrm>
              <a:off x="5978979" y="5596481"/>
              <a:ext cx="701691" cy="177790"/>
            </a:xfrm>
            <a:custGeom>
              <a:avLst/>
              <a:gdLst>
                <a:gd name="connsiteX0" fmla="*/ 604 w 701691"/>
                <a:gd name="connsiteY0" fmla="*/ 177786 h 177790"/>
                <a:gd name="connsiteX1" fmla="*/ 121254 w 701691"/>
                <a:gd name="connsiteY1" fmla="*/ 78302 h 177790"/>
                <a:gd name="connsiteX2" fmla="*/ 146654 w 701691"/>
                <a:gd name="connsiteY2" fmla="*/ 110052 h 177790"/>
                <a:gd name="connsiteX3" fmla="*/ 176288 w 701691"/>
                <a:gd name="connsiteY3" fmla="*/ 105819 h 177790"/>
                <a:gd name="connsiteX4" fmla="*/ 282121 w 701691"/>
                <a:gd name="connsiteY4" fmla="*/ 50786 h 177790"/>
                <a:gd name="connsiteX5" fmla="*/ 284238 w 701691"/>
                <a:gd name="connsiteY5" fmla="*/ 91002 h 177790"/>
                <a:gd name="connsiteX6" fmla="*/ 432404 w 701691"/>
                <a:gd name="connsiteY6" fmla="*/ 116402 h 177790"/>
                <a:gd name="connsiteX7" fmla="*/ 322338 w 701691"/>
                <a:gd name="connsiteY7" fmla="*/ 93119 h 177790"/>
                <a:gd name="connsiteX8" fmla="*/ 483204 w 701691"/>
                <a:gd name="connsiteY8" fmla="*/ 67719 h 177790"/>
                <a:gd name="connsiteX9" fmla="*/ 432404 w 701691"/>
                <a:gd name="connsiteY9" fmla="*/ 69836 h 177790"/>
                <a:gd name="connsiteX10" fmla="*/ 561521 w 701691"/>
                <a:gd name="connsiteY10" fmla="*/ 44436 h 177790"/>
                <a:gd name="connsiteX11" fmla="*/ 586921 w 701691"/>
                <a:gd name="connsiteY11" fmla="*/ 2102 h 177790"/>
                <a:gd name="connsiteX12" fmla="*/ 701221 w 701691"/>
                <a:gd name="connsiteY12" fmla="*/ 10569 h 177790"/>
                <a:gd name="connsiteX13" fmla="*/ 538238 w 701691"/>
                <a:gd name="connsiteY13" fmla="*/ 46552 h 177790"/>
                <a:gd name="connsiteX14" fmla="*/ 398538 w 701691"/>
                <a:gd name="connsiteY14" fmla="*/ 82536 h 177790"/>
                <a:gd name="connsiteX15" fmla="*/ 322338 w 701691"/>
                <a:gd name="connsiteY15" fmla="*/ 74069 h 177790"/>
                <a:gd name="connsiteX16" fmla="*/ 231321 w 701691"/>
                <a:gd name="connsiteY16" fmla="*/ 59252 h 177790"/>
                <a:gd name="connsiteX17" fmla="*/ 178404 w 701691"/>
                <a:gd name="connsiteY17" fmla="*/ 74069 h 177790"/>
                <a:gd name="connsiteX18" fmla="*/ 604 w 701691"/>
                <a:gd name="connsiteY18" fmla="*/ 177786 h 177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01691" h="177790">
                  <a:moveTo>
                    <a:pt x="604" y="177786"/>
                  </a:moveTo>
                  <a:cubicBezTo>
                    <a:pt x="-8921" y="178491"/>
                    <a:pt x="96912" y="89591"/>
                    <a:pt x="121254" y="78302"/>
                  </a:cubicBezTo>
                  <a:cubicBezTo>
                    <a:pt x="145596" y="67013"/>
                    <a:pt x="137482" y="105466"/>
                    <a:pt x="146654" y="110052"/>
                  </a:cubicBezTo>
                  <a:cubicBezTo>
                    <a:pt x="155826" y="114638"/>
                    <a:pt x="153710" y="115697"/>
                    <a:pt x="176288" y="105819"/>
                  </a:cubicBezTo>
                  <a:cubicBezTo>
                    <a:pt x="198866" y="95941"/>
                    <a:pt x="264129" y="53255"/>
                    <a:pt x="282121" y="50786"/>
                  </a:cubicBezTo>
                  <a:cubicBezTo>
                    <a:pt x="300113" y="48317"/>
                    <a:pt x="259191" y="80066"/>
                    <a:pt x="284238" y="91002"/>
                  </a:cubicBezTo>
                  <a:cubicBezTo>
                    <a:pt x="309285" y="101938"/>
                    <a:pt x="426054" y="116049"/>
                    <a:pt x="432404" y="116402"/>
                  </a:cubicBezTo>
                  <a:cubicBezTo>
                    <a:pt x="438754" y="116755"/>
                    <a:pt x="313871" y="101233"/>
                    <a:pt x="322338" y="93119"/>
                  </a:cubicBezTo>
                  <a:cubicBezTo>
                    <a:pt x="330805" y="85005"/>
                    <a:pt x="464860" y="71599"/>
                    <a:pt x="483204" y="67719"/>
                  </a:cubicBezTo>
                  <a:cubicBezTo>
                    <a:pt x="501548" y="63838"/>
                    <a:pt x="419351" y="73716"/>
                    <a:pt x="432404" y="69836"/>
                  </a:cubicBezTo>
                  <a:cubicBezTo>
                    <a:pt x="445457" y="65956"/>
                    <a:pt x="535768" y="55725"/>
                    <a:pt x="561521" y="44436"/>
                  </a:cubicBezTo>
                  <a:cubicBezTo>
                    <a:pt x="587274" y="33147"/>
                    <a:pt x="563638" y="7746"/>
                    <a:pt x="586921" y="2102"/>
                  </a:cubicBezTo>
                  <a:cubicBezTo>
                    <a:pt x="610204" y="-3542"/>
                    <a:pt x="709335" y="3161"/>
                    <a:pt x="701221" y="10569"/>
                  </a:cubicBezTo>
                  <a:cubicBezTo>
                    <a:pt x="693107" y="17977"/>
                    <a:pt x="588685" y="34558"/>
                    <a:pt x="538238" y="46552"/>
                  </a:cubicBezTo>
                  <a:cubicBezTo>
                    <a:pt x="487791" y="58546"/>
                    <a:pt x="434521" y="77950"/>
                    <a:pt x="398538" y="82536"/>
                  </a:cubicBezTo>
                  <a:cubicBezTo>
                    <a:pt x="362555" y="87122"/>
                    <a:pt x="350207" y="77950"/>
                    <a:pt x="322338" y="74069"/>
                  </a:cubicBezTo>
                  <a:cubicBezTo>
                    <a:pt x="294469" y="70188"/>
                    <a:pt x="255310" y="59252"/>
                    <a:pt x="231321" y="59252"/>
                  </a:cubicBezTo>
                  <a:cubicBezTo>
                    <a:pt x="207332" y="59252"/>
                    <a:pt x="212623" y="59605"/>
                    <a:pt x="178404" y="74069"/>
                  </a:cubicBezTo>
                  <a:cubicBezTo>
                    <a:pt x="144185" y="88533"/>
                    <a:pt x="10129" y="177081"/>
                    <a:pt x="604" y="177786"/>
                  </a:cubicBezTo>
                  <a:close/>
                </a:path>
              </a:pathLst>
            </a:custGeom>
            <a:solidFill>
              <a:schemeClr val="accent1">
                <a:alpha val="7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011CD796-0884-4D7A-A27A-4E2396AD42B6}"/>
                </a:ext>
              </a:extLst>
            </p:cNvPr>
            <p:cNvSpPr/>
            <p:nvPr/>
          </p:nvSpPr>
          <p:spPr>
            <a:xfrm>
              <a:off x="5846010" y="5437573"/>
              <a:ext cx="656503" cy="110265"/>
            </a:xfrm>
            <a:custGeom>
              <a:avLst/>
              <a:gdLst>
                <a:gd name="connsiteX0" fmla="*/ 223 w 656503"/>
                <a:gd name="connsiteY0" fmla="*/ 72110 h 110265"/>
                <a:gd name="connsiteX1" fmla="*/ 125107 w 656503"/>
                <a:gd name="connsiteY1" fmla="*/ 95394 h 110265"/>
                <a:gd name="connsiteX2" fmla="*/ 127223 w 656503"/>
                <a:gd name="connsiteY2" fmla="*/ 91160 h 110265"/>
                <a:gd name="connsiteX3" fmla="*/ 222473 w 656503"/>
                <a:gd name="connsiteY3" fmla="*/ 61527 h 110265"/>
                <a:gd name="connsiteX4" fmla="*/ 336773 w 656503"/>
                <a:gd name="connsiteY4" fmla="*/ 80577 h 110265"/>
                <a:gd name="connsiteX5" fmla="*/ 224590 w 656503"/>
                <a:gd name="connsiteY5" fmla="*/ 38244 h 110265"/>
                <a:gd name="connsiteX6" fmla="*/ 190723 w 656503"/>
                <a:gd name="connsiteY6" fmla="*/ 25544 h 110265"/>
                <a:gd name="connsiteX7" fmla="*/ 387573 w 656503"/>
                <a:gd name="connsiteY7" fmla="*/ 55177 h 110265"/>
                <a:gd name="connsiteX8" fmla="*/ 461657 w 656503"/>
                <a:gd name="connsiteY8" fmla="*/ 57294 h 110265"/>
                <a:gd name="connsiteX9" fmla="*/ 298673 w 656503"/>
                <a:gd name="connsiteY9" fmla="*/ 8610 h 110265"/>
                <a:gd name="connsiteX10" fmla="*/ 550557 w 656503"/>
                <a:gd name="connsiteY10" fmla="*/ 38244 h 110265"/>
                <a:gd name="connsiteX11" fmla="*/ 478590 w 656503"/>
                <a:gd name="connsiteY11" fmla="*/ 8610 h 110265"/>
                <a:gd name="connsiteX12" fmla="*/ 656390 w 656503"/>
                <a:gd name="connsiteY12" fmla="*/ 44594 h 110265"/>
                <a:gd name="connsiteX13" fmla="*/ 506107 w 656503"/>
                <a:gd name="connsiteY13" fmla="*/ 144 h 110265"/>
                <a:gd name="connsiteX14" fmla="*/ 539973 w 656503"/>
                <a:gd name="connsiteY14" fmla="*/ 29777 h 110265"/>
                <a:gd name="connsiteX15" fmla="*/ 440490 w 656503"/>
                <a:gd name="connsiteY15" fmla="*/ 12844 h 110265"/>
                <a:gd name="connsiteX16" fmla="*/ 402390 w 656503"/>
                <a:gd name="connsiteY16" fmla="*/ 27660 h 110265"/>
                <a:gd name="connsiteX17" fmla="*/ 360057 w 656503"/>
                <a:gd name="connsiteY17" fmla="*/ 23427 h 110265"/>
                <a:gd name="connsiteX18" fmla="*/ 290207 w 656503"/>
                <a:gd name="connsiteY18" fmla="*/ 31894 h 110265"/>
                <a:gd name="connsiteX19" fmla="*/ 258457 w 656503"/>
                <a:gd name="connsiteY19" fmla="*/ 31894 h 110265"/>
                <a:gd name="connsiteX20" fmla="*/ 262690 w 656503"/>
                <a:gd name="connsiteY20" fmla="*/ 67877 h 110265"/>
                <a:gd name="connsiteX21" fmla="*/ 161090 w 656503"/>
                <a:gd name="connsiteY21" fmla="*/ 78460 h 110265"/>
                <a:gd name="connsiteX22" fmla="*/ 163207 w 656503"/>
                <a:gd name="connsiteY22" fmla="*/ 110210 h 110265"/>
                <a:gd name="connsiteX23" fmla="*/ 223 w 656503"/>
                <a:gd name="connsiteY23" fmla="*/ 72110 h 110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56503" h="110265">
                  <a:moveTo>
                    <a:pt x="223" y="72110"/>
                  </a:moveTo>
                  <a:cubicBezTo>
                    <a:pt x="-6127" y="69641"/>
                    <a:pt x="125107" y="95394"/>
                    <a:pt x="125107" y="95394"/>
                  </a:cubicBezTo>
                  <a:cubicBezTo>
                    <a:pt x="146274" y="98569"/>
                    <a:pt x="110995" y="96805"/>
                    <a:pt x="127223" y="91160"/>
                  </a:cubicBezTo>
                  <a:cubicBezTo>
                    <a:pt x="143451" y="85516"/>
                    <a:pt x="187548" y="63291"/>
                    <a:pt x="222473" y="61527"/>
                  </a:cubicBezTo>
                  <a:cubicBezTo>
                    <a:pt x="257398" y="59763"/>
                    <a:pt x="336420" y="84457"/>
                    <a:pt x="336773" y="80577"/>
                  </a:cubicBezTo>
                  <a:cubicBezTo>
                    <a:pt x="337126" y="76697"/>
                    <a:pt x="224590" y="38244"/>
                    <a:pt x="224590" y="38244"/>
                  </a:cubicBezTo>
                  <a:cubicBezTo>
                    <a:pt x="200248" y="29072"/>
                    <a:pt x="163559" y="22722"/>
                    <a:pt x="190723" y="25544"/>
                  </a:cubicBezTo>
                  <a:cubicBezTo>
                    <a:pt x="217887" y="28366"/>
                    <a:pt x="342417" y="49885"/>
                    <a:pt x="387573" y="55177"/>
                  </a:cubicBezTo>
                  <a:cubicBezTo>
                    <a:pt x="432729" y="60469"/>
                    <a:pt x="476474" y="65055"/>
                    <a:pt x="461657" y="57294"/>
                  </a:cubicBezTo>
                  <a:cubicBezTo>
                    <a:pt x="446840" y="49533"/>
                    <a:pt x="283856" y="11785"/>
                    <a:pt x="298673" y="8610"/>
                  </a:cubicBezTo>
                  <a:cubicBezTo>
                    <a:pt x="313490" y="5435"/>
                    <a:pt x="520571" y="38244"/>
                    <a:pt x="550557" y="38244"/>
                  </a:cubicBezTo>
                  <a:cubicBezTo>
                    <a:pt x="580543" y="38244"/>
                    <a:pt x="460951" y="7552"/>
                    <a:pt x="478590" y="8610"/>
                  </a:cubicBezTo>
                  <a:cubicBezTo>
                    <a:pt x="496229" y="9668"/>
                    <a:pt x="651804" y="46005"/>
                    <a:pt x="656390" y="44594"/>
                  </a:cubicBezTo>
                  <a:cubicBezTo>
                    <a:pt x="660976" y="43183"/>
                    <a:pt x="525510" y="2613"/>
                    <a:pt x="506107" y="144"/>
                  </a:cubicBezTo>
                  <a:cubicBezTo>
                    <a:pt x="486704" y="-2325"/>
                    <a:pt x="550909" y="27660"/>
                    <a:pt x="539973" y="29777"/>
                  </a:cubicBezTo>
                  <a:cubicBezTo>
                    <a:pt x="529037" y="31894"/>
                    <a:pt x="463420" y="13197"/>
                    <a:pt x="440490" y="12844"/>
                  </a:cubicBezTo>
                  <a:cubicBezTo>
                    <a:pt x="417560" y="12491"/>
                    <a:pt x="415796" y="25896"/>
                    <a:pt x="402390" y="27660"/>
                  </a:cubicBezTo>
                  <a:cubicBezTo>
                    <a:pt x="388985" y="29424"/>
                    <a:pt x="378754" y="22721"/>
                    <a:pt x="360057" y="23427"/>
                  </a:cubicBezTo>
                  <a:cubicBezTo>
                    <a:pt x="341360" y="24133"/>
                    <a:pt x="307140" y="30483"/>
                    <a:pt x="290207" y="31894"/>
                  </a:cubicBezTo>
                  <a:cubicBezTo>
                    <a:pt x="273274" y="33305"/>
                    <a:pt x="263043" y="25897"/>
                    <a:pt x="258457" y="31894"/>
                  </a:cubicBezTo>
                  <a:cubicBezTo>
                    <a:pt x="253871" y="37891"/>
                    <a:pt x="278918" y="60116"/>
                    <a:pt x="262690" y="67877"/>
                  </a:cubicBezTo>
                  <a:cubicBezTo>
                    <a:pt x="246462" y="75638"/>
                    <a:pt x="177670" y="71405"/>
                    <a:pt x="161090" y="78460"/>
                  </a:cubicBezTo>
                  <a:cubicBezTo>
                    <a:pt x="144510" y="85515"/>
                    <a:pt x="185079" y="111621"/>
                    <a:pt x="163207" y="110210"/>
                  </a:cubicBezTo>
                  <a:cubicBezTo>
                    <a:pt x="141335" y="108799"/>
                    <a:pt x="6573" y="74579"/>
                    <a:pt x="223" y="72110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4D3C3EAD-2F69-4655-8CF2-1E1A8A1A3D13}"/>
                </a:ext>
              </a:extLst>
            </p:cNvPr>
            <p:cNvSpPr/>
            <p:nvPr/>
          </p:nvSpPr>
          <p:spPr>
            <a:xfrm>
              <a:off x="6282072" y="5404768"/>
              <a:ext cx="436616" cy="81677"/>
            </a:xfrm>
            <a:custGeom>
              <a:avLst/>
              <a:gdLst>
                <a:gd name="connsiteX0" fmla="*/ 195 w 436616"/>
                <a:gd name="connsiteY0" fmla="*/ 18132 h 81677"/>
                <a:gd name="connsiteX1" fmla="*/ 283828 w 436616"/>
                <a:gd name="connsiteY1" fmla="*/ 1199 h 81677"/>
                <a:gd name="connsiteX2" fmla="*/ 436228 w 436616"/>
                <a:gd name="connsiteY2" fmla="*/ 56232 h 81677"/>
                <a:gd name="connsiteX3" fmla="*/ 330395 w 436616"/>
                <a:gd name="connsiteY3" fmla="*/ 11782 h 81677"/>
                <a:gd name="connsiteX4" fmla="*/ 421411 w 436616"/>
                <a:gd name="connsiteY4" fmla="*/ 81632 h 81677"/>
                <a:gd name="connsiteX5" fmla="*/ 292295 w 436616"/>
                <a:gd name="connsiteY5" fmla="*/ 22365 h 81677"/>
                <a:gd name="connsiteX6" fmla="*/ 239378 w 436616"/>
                <a:gd name="connsiteY6" fmla="*/ 16015 h 81677"/>
                <a:gd name="connsiteX7" fmla="*/ 195 w 436616"/>
                <a:gd name="connsiteY7" fmla="*/ 18132 h 81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6616" h="81677">
                  <a:moveTo>
                    <a:pt x="195" y="18132"/>
                  </a:moveTo>
                  <a:cubicBezTo>
                    <a:pt x="7603" y="15663"/>
                    <a:pt x="211156" y="-5151"/>
                    <a:pt x="283828" y="1199"/>
                  </a:cubicBezTo>
                  <a:cubicBezTo>
                    <a:pt x="356500" y="7549"/>
                    <a:pt x="428467" y="54468"/>
                    <a:pt x="436228" y="56232"/>
                  </a:cubicBezTo>
                  <a:cubicBezTo>
                    <a:pt x="443989" y="57996"/>
                    <a:pt x="332864" y="7549"/>
                    <a:pt x="330395" y="11782"/>
                  </a:cubicBezTo>
                  <a:cubicBezTo>
                    <a:pt x="327926" y="16015"/>
                    <a:pt x="427761" y="79868"/>
                    <a:pt x="421411" y="81632"/>
                  </a:cubicBezTo>
                  <a:cubicBezTo>
                    <a:pt x="415061" y="83396"/>
                    <a:pt x="322634" y="33301"/>
                    <a:pt x="292295" y="22365"/>
                  </a:cubicBezTo>
                  <a:cubicBezTo>
                    <a:pt x="261956" y="11429"/>
                    <a:pt x="281006" y="17073"/>
                    <a:pt x="239378" y="16015"/>
                  </a:cubicBezTo>
                  <a:cubicBezTo>
                    <a:pt x="197750" y="14957"/>
                    <a:pt x="-7213" y="20601"/>
                    <a:pt x="195" y="18132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EAF9C58D-E411-4D58-9B2C-C13C7A4B6338}"/>
                </a:ext>
              </a:extLst>
            </p:cNvPr>
            <p:cNvSpPr/>
            <p:nvPr/>
          </p:nvSpPr>
          <p:spPr>
            <a:xfrm>
              <a:off x="6680191" y="5431211"/>
              <a:ext cx="257048" cy="138185"/>
            </a:xfrm>
            <a:custGeom>
              <a:avLst/>
              <a:gdLst>
                <a:gd name="connsiteX0" fmla="*/ 9 w 257048"/>
                <a:gd name="connsiteY0" fmla="*/ 156 h 138185"/>
                <a:gd name="connsiteX1" fmla="*/ 101609 w 257048"/>
                <a:gd name="connsiteY1" fmla="*/ 57306 h 138185"/>
                <a:gd name="connsiteX2" fmla="*/ 84676 w 257048"/>
                <a:gd name="connsiteY2" fmla="*/ 21322 h 138185"/>
                <a:gd name="connsiteX3" fmla="*/ 160876 w 257048"/>
                <a:gd name="connsiteY3" fmla="*/ 40372 h 138185"/>
                <a:gd name="connsiteX4" fmla="*/ 256126 w 257048"/>
                <a:gd name="connsiteY4" fmla="*/ 137739 h 138185"/>
                <a:gd name="connsiteX5" fmla="*/ 203209 w 257048"/>
                <a:gd name="connsiteY5" fmla="*/ 74239 h 138185"/>
                <a:gd name="connsiteX6" fmla="*/ 105842 w 257048"/>
                <a:gd name="connsiteY6" fmla="*/ 19206 h 138185"/>
                <a:gd name="connsiteX7" fmla="*/ 107959 w 257048"/>
                <a:gd name="connsiteY7" fmla="*/ 78472 h 138185"/>
                <a:gd name="connsiteX8" fmla="*/ 9 w 257048"/>
                <a:gd name="connsiteY8" fmla="*/ 156 h 138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7048" h="138185">
                  <a:moveTo>
                    <a:pt x="9" y="156"/>
                  </a:moveTo>
                  <a:cubicBezTo>
                    <a:pt x="-1049" y="-3372"/>
                    <a:pt x="87498" y="53778"/>
                    <a:pt x="101609" y="57306"/>
                  </a:cubicBezTo>
                  <a:cubicBezTo>
                    <a:pt x="115720" y="60834"/>
                    <a:pt x="74798" y="24144"/>
                    <a:pt x="84676" y="21322"/>
                  </a:cubicBezTo>
                  <a:cubicBezTo>
                    <a:pt x="94554" y="18500"/>
                    <a:pt x="132301" y="20969"/>
                    <a:pt x="160876" y="40372"/>
                  </a:cubicBezTo>
                  <a:cubicBezTo>
                    <a:pt x="189451" y="59775"/>
                    <a:pt x="249071" y="132095"/>
                    <a:pt x="256126" y="137739"/>
                  </a:cubicBezTo>
                  <a:cubicBezTo>
                    <a:pt x="263181" y="143383"/>
                    <a:pt x="228256" y="93994"/>
                    <a:pt x="203209" y="74239"/>
                  </a:cubicBezTo>
                  <a:cubicBezTo>
                    <a:pt x="178162" y="54484"/>
                    <a:pt x="121717" y="18501"/>
                    <a:pt x="105842" y="19206"/>
                  </a:cubicBezTo>
                  <a:cubicBezTo>
                    <a:pt x="89967" y="19912"/>
                    <a:pt x="121012" y="77414"/>
                    <a:pt x="107959" y="78472"/>
                  </a:cubicBezTo>
                  <a:cubicBezTo>
                    <a:pt x="94906" y="79530"/>
                    <a:pt x="1067" y="3684"/>
                    <a:pt x="9" y="156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86B67AB2-D9B0-4180-8192-46F94201DB2A}"/>
                </a:ext>
              </a:extLst>
            </p:cNvPr>
            <p:cNvSpPr/>
            <p:nvPr/>
          </p:nvSpPr>
          <p:spPr>
            <a:xfrm>
              <a:off x="6605883" y="5518118"/>
              <a:ext cx="336123" cy="81801"/>
            </a:xfrm>
            <a:custGeom>
              <a:avLst/>
              <a:gdLst>
                <a:gd name="connsiteX0" fmla="*/ 2350 w 336123"/>
                <a:gd name="connsiteY0" fmla="*/ 32 h 81801"/>
                <a:gd name="connsiteX1" fmla="*/ 224600 w 336123"/>
                <a:gd name="connsiteY1" fmla="*/ 57182 h 81801"/>
                <a:gd name="connsiteX2" fmla="*/ 148400 w 336123"/>
                <a:gd name="connsiteY2" fmla="*/ 16965 h 81801"/>
                <a:gd name="connsiteX3" fmla="*/ 334667 w 336123"/>
                <a:gd name="connsiteY3" fmla="*/ 80465 h 81801"/>
                <a:gd name="connsiteX4" fmla="*/ 230950 w 336123"/>
                <a:gd name="connsiteY4" fmla="*/ 59299 h 81801"/>
                <a:gd name="connsiteX5" fmla="*/ 154750 w 336123"/>
                <a:gd name="connsiteY5" fmla="*/ 48715 h 81801"/>
                <a:gd name="connsiteX6" fmla="*/ 108184 w 336123"/>
                <a:gd name="connsiteY6" fmla="*/ 48715 h 81801"/>
                <a:gd name="connsiteX7" fmla="*/ 2350 w 336123"/>
                <a:gd name="connsiteY7" fmla="*/ 32 h 81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6123" h="81801">
                  <a:moveTo>
                    <a:pt x="2350" y="32"/>
                  </a:moveTo>
                  <a:cubicBezTo>
                    <a:pt x="21753" y="1443"/>
                    <a:pt x="200258" y="54360"/>
                    <a:pt x="224600" y="57182"/>
                  </a:cubicBezTo>
                  <a:cubicBezTo>
                    <a:pt x="248942" y="60004"/>
                    <a:pt x="130056" y="13085"/>
                    <a:pt x="148400" y="16965"/>
                  </a:cubicBezTo>
                  <a:cubicBezTo>
                    <a:pt x="166745" y="20846"/>
                    <a:pt x="320909" y="73409"/>
                    <a:pt x="334667" y="80465"/>
                  </a:cubicBezTo>
                  <a:cubicBezTo>
                    <a:pt x="348425" y="87521"/>
                    <a:pt x="260936" y="64591"/>
                    <a:pt x="230950" y="59299"/>
                  </a:cubicBezTo>
                  <a:cubicBezTo>
                    <a:pt x="200964" y="54007"/>
                    <a:pt x="175211" y="50479"/>
                    <a:pt x="154750" y="48715"/>
                  </a:cubicBezTo>
                  <a:cubicBezTo>
                    <a:pt x="134289" y="46951"/>
                    <a:pt x="126881" y="53301"/>
                    <a:pt x="108184" y="48715"/>
                  </a:cubicBezTo>
                  <a:cubicBezTo>
                    <a:pt x="89487" y="44129"/>
                    <a:pt x="-17053" y="-1379"/>
                    <a:pt x="2350" y="32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76DE60A6-B8F5-4F3A-9F1B-7745C8CC1241}"/>
                </a:ext>
              </a:extLst>
            </p:cNvPr>
            <p:cNvSpPr/>
            <p:nvPr/>
          </p:nvSpPr>
          <p:spPr>
            <a:xfrm>
              <a:off x="5187905" y="5796365"/>
              <a:ext cx="191232" cy="395004"/>
            </a:xfrm>
            <a:custGeom>
              <a:avLst/>
              <a:gdLst>
                <a:gd name="connsiteX0" fmla="*/ 45 w 191232"/>
                <a:gd name="connsiteY0" fmla="*/ 1185 h 395004"/>
                <a:gd name="connsiteX1" fmla="*/ 152445 w 191232"/>
                <a:gd name="connsiteY1" fmla="*/ 128185 h 395004"/>
                <a:gd name="connsiteX2" fmla="*/ 187370 w 191232"/>
                <a:gd name="connsiteY2" fmla="*/ 391710 h 395004"/>
                <a:gd name="connsiteX3" fmla="*/ 168320 w 191232"/>
                <a:gd name="connsiteY3" fmla="*/ 267885 h 395004"/>
                <a:gd name="connsiteX4" fmla="*/ 190545 w 191232"/>
                <a:gd name="connsiteY4" fmla="*/ 147235 h 395004"/>
                <a:gd name="connsiteX5" fmla="*/ 136570 w 191232"/>
                <a:gd name="connsiteY5" fmla="*/ 67860 h 395004"/>
                <a:gd name="connsiteX6" fmla="*/ 45 w 191232"/>
                <a:gd name="connsiteY6" fmla="*/ 1185 h 395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1232" h="395004">
                  <a:moveTo>
                    <a:pt x="45" y="1185"/>
                  </a:moveTo>
                  <a:cubicBezTo>
                    <a:pt x="2691" y="11239"/>
                    <a:pt x="121224" y="63098"/>
                    <a:pt x="152445" y="128185"/>
                  </a:cubicBezTo>
                  <a:cubicBezTo>
                    <a:pt x="183666" y="193272"/>
                    <a:pt x="184724" y="368427"/>
                    <a:pt x="187370" y="391710"/>
                  </a:cubicBezTo>
                  <a:cubicBezTo>
                    <a:pt x="190016" y="414993"/>
                    <a:pt x="167791" y="308631"/>
                    <a:pt x="168320" y="267885"/>
                  </a:cubicBezTo>
                  <a:cubicBezTo>
                    <a:pt x="168849" y="227139"/>
                    <a:pt x="195837" y="180572"/>
                    <a:pt x="190545" y="147235"/>
                  </a:cubicBezTo>
                  <a:cubicBezTo>
                    <a:pt x="185253" y="113898"/>
                    <a:pt x="163028" y="87968"/>
                    <a:pt x="136570" y="67860"/>
                  </a:cubicBezTo>
                  <a:cubicBezTo>
                    <a:pt x="110112" y="47752"/>
                    <a:pt x="-2601" y="-8869"/>
                    <a:pt x="45" y="1185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E9F76053-8AF2-450A-922E-06A083BE47F8}"/>
                </a:ext>
              </a:extLst>
            </p:cNvPr>
            <p:cNvSpPr/>
            <p:nvPr/>
          </p:nvSpPr>
          <p:spPr>
            <a:xfrm>
              <a:off x="5628889" y="5883232"/>
              <a:ext cx="105417" cy="292342"/>
            </a:xfrm>
            <a:custGeom>
              <a:avLst/>
              <a:gdLst>
                <a:gd name="connsiteX0" fmla="*/ 105161 w 105417"/>
                <a:gd name="connsiteY0" fmla="*/ 43 h 292342"/>
                <a:gd name="connsiteX1" fmla="*/ 32136 w 105417"/>
                <a:gd name="connsiteY1" fmla="*/ 123868 h 292342"/>
                <a:gd name="connsiteX2" fmla="*/ 16261 w 105417"/>
                <a:gd name="connsiteY2" fmla="*/ 288968 h 292342"/>
                <a:gd name="connsiteX3" fmla="*/ 16261 w 105417"/>
                <a:gd name="connsiteY3" fmla="*/ 225468 h 292342"/>
                <a:gd name="connsiteX4" fmla="*/ 3561 w 105417"/>
                <a:gd name="connsiteY4" fmla="*/ 111168 h 292342"/>
                <a:gd name="connsiteX5" fmla="*/ 105161 w 105417"/>
                <a:gd name="connsiteY5" fmla="*/ 43 h 292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5417" h="292342">
                  <a:moveTo>
                    <a:pt x="105161" y="43"/>
                  </a:moveTo>
                  <a:cubicBezTo>
                    <a:pt x="109923" y="2160"/>
                    <a:pt x="46953" y="75714"/>
                    <a:pt x="32136" y="123868"/>
                  </a:cubicBezTo>
                  <a:cubicBezTo>
                    <a:pt x="17319" y="172022"/>
                    <a:pt x="18907" y="272035"/>
                    <a:pt x="16261" y="288968"/>
                  </a:cubicBezTo>
                  <a:cubicBezTo>
                    <a:pt x="13615" y="305901"/>
                    <a:pt x="18378" y="255101"/>
                    <a:pt x="16261" y="225468"/>
                  </a:cubicBezTo>
                  <a:cubicBezTo>
                    <a:pt x="14144" y="195835"/>
                    <a:pt x="-8610" y="149268"/>
                    <a:pt x="3561" y="111168"/>
                  </a:cubicBezTo>
                  <a:cubicBezTo>
                    <a:pt x="15732" y="73068"/>
                    <a:pt x="100399" y="-2074"/>
                    <a:pt x="105161" y="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0C79C16E-9697-45AF-83A3-02DD59F9AC8D}"/>
                </a:ext>
              </a:extLst>
            </p:cNvPr>
            <p:cNvSpPr/>
            <p:nvPr/>
          </p:nvSpPr>
          <p:spPr>
            <a:xfrm>
              <a:off x="5137010" y="5901064"/>
              <a:ext cx="108521" cy="354256"/>
            </a:xfrm>
            <a:custGeom>
              <a:avLst/>
              <a:gdLst>
                <a:gd name="connsiteX0" fmla="*/ 41415 w 108521"/>
                <a:gd name="connsiteY0" fmla="*/ 4436 h 354256"/>
                <a:gd name="connsiteX1" fmla="*/ 85865 w 108521"/>
                <a:gd name="connsiteY1" fmla="*/ 153661 h 354256"/>
                <a:gd name="connsiteX2" fmla="*/ 50940 w 108521"/>
                <a:gd name="connsiteY2" fmla="*/ 239386 h 354256"/>
                <a:gd name="connsiteX3" fmla="*/ 140 w 108521"/>
                <a:gd name="connsiteY3" fmla="*/ 353686 h 354256"/>
                <a:gd name="connsiteX4" fmla="*/ 38240 w 108521"/>
                <a:gd name="connsiteY4" fmla="*/ 280661 h 354256"/>
                <a:gd name="connsiteX5" fmla="*/ 108090 w 108521"/>
                <a:gd name="connsiteY5" fmla="*/ 217161 h 354256"/>
                <a:gd name="connsiteX6" fmla="*/ 66815 w 108521"/>
                <a:gd name="connsiteY6" fmla="*/ 52061 h 354256"/>
                <a:gd name="connsiteX7" fmla="*/ 41415 w 108521"/>
                <a:gd name="connsiteY7" fmla="*/ 4436 h 354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8521" h="354256">
                  <a:moveTo>
                    <a:pt x="41415" y="4436"/>
                  </a:moveTo>
                  <a:cubicBezTo>
                    <a:pt x="44590" y="21369"/>
                    <a:pt x="84278" y="114503"/>
                    <a:pt x="85865" y="153661"/>
                  </a:cubicBezTo>
                  <a:cubicBezTo>
                    <a:pt x="87452" y="192819"/>
                    <a:pt x="65227" y="206049"/>
                    <a:pt x="50940" y="239386"/>
                  </a:cubicBezTo>
                  <a:cubicBezTo>
                    <a:pt x="36653" y="272723"/>
                    <a:pt x="2257" y="346807"/>
                    <a:pt x="140" y="353686"/>
                  </a:cubicBezTo>
                  <a:cubicBezTo>
                    <a:pt x="-1977" y="360565"/>
                    <a:pt x="20248" y="303415"/>
                    <a:pt x="38240" y="280661"/>
                  </a:cubicBezTo>
                  <a:cubicBezTo>
                    <a:pt x="56232" y="257907"/>
                    <a:pt x="103328" y="255261"/>
                    <a:pt x="108090" y="217161"/>
                  </a:cubicBezTo>
                  <a:cubicBezTo>
                    <a:pt x="112853" y="179061"/>
                    <a:pt x="76869" y="81694"/>
                    <a:pt x="66815" y="52061"/>
                  </a:cubicBezTo>
                  <a:cubicBezTo>
                    <a:pt x="56761" y="22428"/>
                    <a:pt x="38240" y="-12497"/>
                    <a:pt x="41415" y="4436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C89C96B1-FCD3-435B-BDC3-3D5FA52F1AA6}"/>
                </a:ext>
              </a:extLst>
            </p:cNvPr>
            <p:cNvSpPr/>
            <p:nvPr/>
          </p:nvSpPr>
          <p:spPr>
            <a:xfrm>
              <a:off x="5511000" y="5849342"/>
              <a:ext cx="124862" cy="701046"/>
            </a:xfrm>
            <a:custGeom>
              <a:avLst/>
              <a:gdLst>
                <a:gd name="connsiteX0" fmla="*/ 124625 w 124862"/>
                <a:gd name="connsiteY0" fmla="*/ 2183 h 701046"/>
                <a:gd name="connsiteX1" fmla="*/ 32550 w 124862"/>
                <a:gd name="connsiteY1" fmla="*/ 249833 h 701046"/>
                <a:gd name="connsiteX2" fmla="*/ 48425 w 124862"/>
                <a:gd name="connsiteY2" fmla="*/ 472083 h 701046"/>
                <a:gd name="connsiteX3" fmla="*/ 80175 w 124862"/>
                <a:gd name="connsiteY3" fmla="*/ 694333 h 701046"/>
                <a:gd name="connsiteX4" fmla="*/ 70650 w 124862"/>
                <a:gd name="connsiteY4" fmla="*/ 634008 h 701046"/>
                <a:gd name="connsiteX5" fmla="*/ 57950 w 124862"/>
                <a:gd name="connsiteY5" fmla="*/ 538758 h 701046"/>
                <a:gd name="connsiteX6" fmla="*/ 800 w 124862"/>
                <a:gd name="connsiteY6" fmla="*/ 399058 h 701046"/>
                <a:gd name="connsiteX7" fmla="*/ 124625 w 124862"/>
                <a:gd name="connsiteY7" fmla="*/ 2183 h 70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862" h="701046">
                  <a:moveTo>
                    <a:pt x="124625" y="2183"/>
                  </a:moveTo>
                  <a:cubicBezTo>
                    <a:pt x="129917" y="-22688"/>
                    <a:pt x="45250" y="171516"/>
                    <a:pt x="32550" y="249833"/>
                  </a:cubicBezTo>
                  <a:cubicBezTo>
                    <a:pt x="19850" y="328150"/>
                    <a:pt x="40487" y="398000"/>
                    <a:pt x="48425" y="472083"/>
                  </a:cubicBezTo>
                  <a:cubicBezTo>
                    <a:pt x="56363" y="546166"/>
                    <a:pt x="76471" y="667346"/>
                    <a:pt x="80175" y="694333"/>
                  </a:cubicBezTo>
                  <a:cubicBezTo>
                    <a:pt x="83879" y="721320"/>
                    <a:pt x="74354" y="659937"/>
                    <a:pt x="70650" y="634008"/>
                  </a:cubicBezTo>
                  <a:cubicBezTo>
                    <a:pt x="66946" y="608079"/>
                    <a:pt x="69592" y="577916"/>
                    <a:pt x="57950" y="538758"/>
                  </a:cubicBezTo>
                  <a:cubicBezTo>
                    <a:pt x="46308" y="499600"/>
                    <a:pt x="-7138" y="483196"/>
                    <a:pt x="800" y="399058"/>
                  </a:cubicBezTo>
                  <a:cubicBezTo>
                    <a:pt x="8737" y="314921"/>
                    <a:pt x="119333" y="27054"/>
                    <a:pt x="124625" y="2183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A0B2A2C7-7D15-4ED0-885C-47274DC37F3D}"/>
                </a:ext>
              </a:extLst>
            </p:cNvPr>
            <p:cNvSpPr/>
            <p:nvPr/>
          </p:nvSpPr>
          <p:spPr>
            <a:xfrm>
              <a:off x="5222825" y="6270463"/>
              <a:ext cx="92881" cy="505001"/>
            </a:xfrm>
            <a:custGeom>
              <a:avLst/>
              <a:gdLst>
                <a:gd name="connsiteX0" fmla="*/ 79425 w 92881"/>
                <a:gd name="connsiteY0" fmla="*/ 162 h 505001"/>
                <a:gd name="connsiteX1" fmla="*/ 79425 w 92881"/>
                <a:gd name="connsiteY1" fmla="*/ 212887 h 505001"/>
                <a:gd name="connsiteX2" fmla="*/ 54025 w 92881"/>
                <a:gd name="connsiteY2" fmla="*/ 400212 h 505001"/>
                <a:gd name="connsiteX3" fmla="*/ 50 w 92881"/>
                <a:gd name="connsiteY3" fmla="*/ 504987 h 505001"/>
                <a:gd name="connsiteX4" fmla="*/ 44500 w 92881"/>
                <a:gd name="connsiteY4" fmla="*/ 406562 h 505001"/>
                <a:gd name="connsiteX5" fmla="*/ 57200 w 92881"/>
                <a:gd name="connsiteY5" fmla="*/ 257337 h 505001"/>
                <a:gd name="connsiteX6" fmla="*/ 69900 w 92881"/>
                <a:gd name="connsiteY6" fmla="*/ 285912 h 505001"/>
                <a:gd name="connsiteX7" fmla="*/ 92125 w 92881"/>
                <a:gd name="connsiteY7" fmla="*/ 247812 h 505001"/>
                <a:gd name="connsiteX8" fmla="*/ 79425 w 92881"/>
                <a:gd name="connsiteY8" fmla="*/ 162 h 505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881" h="505001">
                  <a:moveTo>
                    <a:pt x="79425" y="162"/>
                  </a:moveTo>
                  <a:cubicBezTo>
                    <a:pt x="77308" y="-5659"/>
                    <a:pt x="83658" y="146212"/>
                    <a:pt x="79425" y="212887"/>
                  </a:cubicBezTo>
                  <a:cubicBezTo>
                    <a:pt x="75192" y="279562"/>
                    <a:pt x="67254" y="351529"/>
                    <a:pt x="54025" y="400212"/>
                  </a:cubicBezTo>
                  <a:cubicBezTo>
                    <a:pt x="40796" y="448895"/>
                    <a:pt x="1638" y="503929"/>
                    <a:pt x="50" y="504987"/>
                  </a:cubicBezTo>
                  <a:cubicBezTo>
                    <a:pt x="-1538" y="506045"/>
                    <a:pt x="34975" y="447837"/>
                    <a:pt x="44500" y="406562"/>
                  </a:cubicBezTo>
                  <a:cubicBezTo>
                    <a:pt x="54025" y="365287"/>
                    <a:pt x="52967" y="277445"/>
                    <a:pt x="57200" y="257337"/>
                  </a:cubicBezTo>
                  <a:cubicBezTo>
                    <a:pt x="61433" y="237229"/>
                    <a:pt x="64079" y="287500"/>
                    <a:pt x="69900" y="285912"/>
                  </a:cubicBezTo>
                  <a:cubicBezTo>
                    <a:pt x="75721" y="284325"/>
                    <a:pt x="87892" y="290675"/>
                    <a:pt x="92125" y="247812"/>
                  </a:cubicBezTo>
                  <a:cubicBezTo>
                    <a:pt x="96358" y="204950"/>
                    <a:pt x="81542" y="5983"/>
                    <a:pt x="79425" y="162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CCB73C27-1BBB-4921-8B8B-51E6EBF79010}"/>
                </a:ext>
              </a:extLst>
            </p:cNvPr>
            <p:cNvSpPr/>
            <p:nvPr/>
          </p:nvSpPr>
          <p:spPr>
            <a:xfrm>
              <a:off x="5603677" y="6660889"/>
              <a:ext cx="131178" cy="556020"/>
            </a:xfrm>
            <a:custGeom>
              <a:avLst/>
              <a:gdLst>
                <a:gd name="connsiteX0" fmla="*/ 198 w 131178"/>
                <a:gd name="connsiteY0" fmla="*/ 261 h 556020"/>
                <a:gd name="connsiteX1" fmla="*/ 16073 w 131178"/>
                <a:gd name="connsiteY1" fmla="*/ 174886 h 556020"/>
                <a:gd name="connsiteX2" fmla="*/ 120848 w 131178"/>
                <a:gd name="connsiteY2" fmla="*/ 422536 h 556020"/>
                <a:gd name="connsiteX3" fmla="*/ 120848 w 131178"/>
                <a:gd name="connsiteY3" fmla="*/ 463811 h 556020"/>
                <a:gd name="connsiteX4" fmla="*/ 63698 w 131178"/>
                <a:gd name="connsiteY4" fmla="*/ 555886 h 556020"/>
                <a:gd name="connsiteX5" fmla="*/ 104973 w 131178"/>
                <a:gd name="connsiteY5" fmla="*/ 482861 h 556020"/>
                <a:gd name="connsiteX6" fmla="*/ 101798 w 131178"/>
                <a:gd name="connsiteY6" fmla="*/ 422536 h 556020"/>
                <a:gd name="connsiteX7" fmla="*/ 47823 w 131178"/>
                <a:gd name="connsiteY7" fmla="*/ 324111 h 556020"/>
                <a:gd name="connsiteX8" fmla="*/ 9723 w 131178"/>
                <a:gd name="connsiteY8" fmla="*/ 212986 h 556020"/>
                <a:gd name="connsiteX9" fmla="*/ 198 w 131178"/>
                <a:gd name="connsiteY9" fmla="*/ 261 h 556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1178" h="556020">
                  <a:moveTo>
                    <a:pt x="198" y="261"/>
                  </a:moveTo>
                  <a:cubicBezTo>
                    <a:pt x="1256" y="-6089"/>
                    <a:pt x="-4035" y="104507"/>
                    <a:pt x="16073" y="174886"/>
                  </a:cubicBezTo>
                  <a:cubicBezTo>
                    <a:pt x="36181" y="245265"/>
                    <a:pt x="103386" y="374382"/>
                    <a:pt x="120848" y="422536"/>
                  </a:cubicBezTo>
                  <a:cubicBezTo>
                    <a:pt x="138310" y="470690"/>
                    <a:pt x="130373" y="441586"/>
                    <a:pt x="120848" y="463811"/>
                  </a:cubicBezTo>
                  <a:cubicBezTo>
                    <a:pt x="111323" y="486036"/>
                    <a:pt x="66344" y="552711"/>
                    <a:pt x="63698" y="555886"/>
                  </a:cubicBezTo>
                  <a:cubicBezTo>
                    <a:pt x="61052" y="559061"/>
                    <a:pt x="98623" y="505086"/>
                    <a:pt x="104973" y="482861"/>
                  </a:cubicBezTo>
                  <a:cubicBezTo>
                    <a:pt x="111323" y="460636"/>
                    <a:pt x="111323" y="448994"/>
                    <a:pt x="101798" y="422536"/>
                  </a:cubicBezTo>
                  <a:cubicBezTo>
                    <a:pt x="92273" y="396078"/>
                    <a:pt x="63169" y="359036"/>
                    <a:pt x="47823" y="324111"/>
                  </a:cubicBezTo>
                  <a:cubicBezTo>
                    <a:pt x="32477" y="289186"/>
                    <a:pt x="17131" y="260611"/>
                    <a:pt x="9723" y="212986"/>
                  </a:cubicBezTo>
                  <a:cubicBezTo>
                    <a:pt x="2315" y="165361"/>
                    <a:pt x="-860" y="6611"/>
                    <a:pt x="198" y="261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C9E661BA-E9AD-4B3E-8DD0-9F83E4610DCB}"/>
                </a:ext>
              </a:extLst>
            </p:cNvPr>
            <p:cNvSpPr/>
            <p:nvPr/>
          </p:nvSpPr>
          <p:spPr>
            <a:xfrm>
              <a:off x="5158179" y="6899223"/>
              <a:ext cx="160988" cy="290107"/>
            </a:xfrm>
            <a:custGeom>
              <a:avLst/>
              <a:gdLst>
                <a:gd name="connsiteX0" fmla="*/ 64696 w 160988"/>
                <a:gd name="connsiteY0" fmla="*/ 52 h 290107"/>
                <a:gd name="connsiteX1" fmla="*/ 29771 w 160988"/>
                <a:gd name="connsiteY1" fmla="*/ 142927 h 290107"/>
                <a:gd name="connsiteX2" fmla="*/ 156771 w 160988"/>
                <a:gd name="connsiteY2" fmla="*/ 285802 h 290107"/>
                <a:gd name="connsiteX3" fmla="*/ 118671 w 160988"/>
                <a:gd name="connsiteY3" fmla="*/ 244527 h 290107"/>
                <a:gd name="connsiteX4" fmla="*/ 1196 w 160988"/>
                <a:gd name="connsiteY4" fmla="*/ 158802 h 290107"/>
                <a:gd name="connsiteX5" fmla="*/ 64696 w 160988"/>
                <a:gd name="connsiteY5" fmla="*/ 52 h 290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988" h="290107">
                  <a:moveTo>
                    <a:pt x="64696" y="52"/>
                  </a:moveTo>
                  <a:cubicBezTo>
                    <a:pt x="69458" y="-2594"/>
                    <a:pt x="14425" y="95302"/>
                    <a:pt x="29771" y="142927"/>
                  </a:cubicBezTo>
                  <a:cubicBezTo>
                    <a:pt x="45117" y="190552"/>
                    <a:pt x="141954" y="268869"/>
                    <a:pt x="156771" y="285802"/>
                  </a:cubicBezTo>
                  <a:cubicBezTo>
                    <a:pt x="171588" y="302735"/>
                    <a:pt x="144600" y="265694"/>
                    <a:pt x="118671" y="244527"/>
                  </a:cubicBezTo>
                  <a:cubicBezTo>
                    <a:pt x="92742" y="223360"/>
                    <a:pt x="12308" y="196902"/>
                    <a:pt x="1196" y="158802"/>
                  </a:cubicBezTo>
                  <a:cubicBezTo>
                    <a:pt x="-9916" y="120702"/>
                    <a:pt x="59934" y="2698"/>
                    <a:pt x="64696" y="5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49350251-5D1E-4021-82C2-B36701B2B982}"/>
                </a:ext>
              </a:extLst>
            </p:cNvPr>
            <p:cNvSpPr/>
            <p:nvPr/>
          </p:nvSpPr>
          <p:spPr>
            <a:xfrm>
              <a:off x="5292281" y="6382033"/>
              <a:ext cx="162621" cy="768386"/>
            </a:xfrm>
            <a:custGeom>
              <a:avLst/>
              <a:gdLst>
                <a:gd name="connsiteX0" fmla="*/ 114744 w 162621"/>
                <a:gd name="connsiteY0" fmla="*/ 12417 h 768386"/>
                <a:gd name="connsiteX1" fmla="*/ 63944 w 162621"/>
                <a:gd name="connsiteY1" fmla="*/ 317217 h 768386"/>
                <a:gd name="connsiteX2" fmla="*/ 22669 w 162621"/>
                <a:gd name="connsiteY2" fmla="*/ 520417 h 768386"/>
                <a:gd name="connsiteX3" fmla="*/ 444 w 162621"/>
                <a:gd name="connsiteY3" fmla="*/ 536292 h 768386"/>
                <a:gd name="connsiteX4" fmla="*/ 9969 w 162621"/>
                <a:gd name="connsiteY4" fmla="*/ 520417 h 768386"/>
                <a:gd name="connsiteX5" fmla="*/ 35369 w 162621"/>
                <a:gd name="connsiteY5" fmla="*/ 669642 h 768386"/>
                <a:gd name="connsiteX6" fmla="*/ 162369 w 162621"/>
                <a:gd name="connsiteY6" fmla="*/ 768067 h 768386"/>
                <a:gd name="connsiteX7" fmla="*/ 67119 w 162621"/>
                <a:gd name="connsiteY7" fmla="*/ 698217 h 768386"/>
                <a:gd name="connsiteX8" fmla="*/ 35369 w 162621"/>
                <a:gd name="connsiteY8" fmla="*/ 618842 h 768386"/>
                <a:gd name="connsiteX9" fmla="*/ 29019 w 162621"/>
                <a:gd name="connsiteY9" fmla="*/ 485492 h 768386"/>
                <a:gd name="connsiteX10" fmla="*/ 41719 w 162621"/>
                <a:gd name="connsiteY10" fmla="*/ 501367 h 768386"/>
                <a:gd name="connsiteX11" fmla="*/ 60769 w 162621"/>
                <a:gd name="connsiteY11" fmla="*/ 298167 h 768386"/>
                <a:gd name="connsiteX12" fmla="*/ 54419 w 162621"/>
                <a:gd name="connsiteY12" fmla="*/ 269592 h 768386"/>
                <a:gd name="connsiteX13" fmla="*/ 98869 w 162621"/>
                <a:gd name="connsiteY13" fmla="*/ 75917 h 768386"/>
                <a:gd name="connsiteX14" fmla="*/ 114744 w 162621"/>
                <a:gd name="connsiteY14" fmla="*/ 12417 h 768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2621" h="768386">
                  <a:moveTo>
                    <a:pt x="114744" y="12417"/>
                  </a:moveTo>
                  <a:cubicBezTo>
                    <a:pt x="108923" y="52634"/>
                    <a:pt x="79290" y="232550"/>
                    <a:pt x="63944" y="317217"/>
                  </a:cubicBezTo>
                  <a:cubicBezTo>
                    <a:pt x="48598" y="401884"/>
                    <a:pt x="33252" y="483905"/>
                    <a:pt x="22669" y="520417"/>
                  </a:cubicBezTo>
                  <a:cubicBezTo>
                    <a:pt x="12086" y="556929"/>
                    <a:pt x="2561" y="536292"/>
                    <a:pt x="444" y="536292"/>
                  </a:cubicBezTo>
                  <a:cubicBezTo>
                    <a:pt x="-1673" y="536292"/>
                    <a:pt x="4148" y="498192"/>
                    <a:pt x="9969" y="520417"/>
                  </a:cubicBezTo>
                  <a:cubicBezTo>
                    <a:pt x="15790" y="542642"/>
                    <a:pt x="9969" y="628367"/>
                    <a:pt x="35369" y="669642"/>
                  </a:cubicBezTo>
                  <a:cubicBezTo>
                    <a:pt x="60769" y="710917"/>
                    <a:pt x="157077" y="763305"/>
                    <a:pt x="162369" y="768067"/>
                  </a:cubicBezTo>
                  <a:cubicBezTo>
                    <a:pt x="167661" y="772830"/>
                    <a:pt x="88286" y="723088"/>
                    <a:pt x="67119" y="698217"/>
                  </a:cubicBezTo>
                  <a:cubicBezTo>
                    <a:pt x="45952" y="673346"/>
                    <a:pt x="41719" y="654296"/>
                    <a:pt x="35369" y="618842"/>
                  </a:cubicBezTo>
                  <a:cubicBezTo>
                    <a:pt x="29019" y="583388"/>
                    <a:pt x="27961" y="505071"/>
                    <a:pt x="29019" y="485492"/>
                  </a:cubicBezTo>
                  <a:cubicBezTo>
                    <a:pt x="30077" y="465913"/>
                    <a:pt x="36427" y="532588"/>
                    <a:pt x="41719" y="501367"/>
                  </a:cubicBezTo>
                  <a:cubicBezTo>
                    <a:pt x="47011" y="470146"/>
                    <a:pt x="58652" y="336796"/>
                    <a:pt x="60769" y="298167"/>
                  </a:cubicBezTo>
                  <a:cubicBezTo>
                    <a:pt x="62886" y="259538"/>
                    <a:pt x="48069" y="306634"/>
                    <a:pt x="54419" y="269592"/>
                  </a:cubicBezTo>
                  <a:cubicBezTo>
                    <a:pt x="60769" y="232550"/>
                    <a:pt x="89873" y="112429"/>
                    <a:pt x="98869" y="75917"/>
                  </a:cubicBezTo>
                  <a:cubicBezTo>
                    <a:pt x="107865" y="39405"/>
                    <a:pt x="120565" y="-27800"/>
                    <a:pt x="114744" y="12417"/>
                  </a:cubicBezTo>
                  <a:close/>
                </a:path>
              </a:pathLst>
            </a:custGeom>
            <a:solidFill>
              <a:schemeClr val="accent1">
                <a:alpha val="7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A0459F72-F9C5-4419-8599-6CACA834FE22}"/>
                </a:ext>
              </a:extLst>
            </p:cNvPr>
            <p:cNvSpPr/>
            <p:nvPr/>
          </p:nvSpPr>
          <p:spPr>
            <a:xfrm>
              <a:off x="5495921" y="6517570"/>
              <a:ext cx="83361" cy="592022"/>
            </a:xfrm>
            <a:custGeom>
              <a:avLst/>
              <a:gdLst>
                <a:gd name="connsiteX0" fmla="*/ 50804 w 83361"/>
                <a:gd name="connsiteY0" fmla="*/ 705 h 592022"/>
                <a:gd name="connsiteX1" fmla="*/ 31754 w 83361"/>
                <a:gd name="connsiteY1" fmla="*/ 308680 h 592022"/>
                <a:gd name="connsiteX2" fmla="*/ 73029 w 83361"/>
                <a:gd name="connsiteY2" fmla="*/ 467430 h 592022"/>
                <a:gd name="connsiteX3" fmla="*/ 25404 w 83361"/>
                <a:gd name="connsiteY3" fmla="*/ 591255 h 592022"/>
                <a:gd name="connsiteX4" fmla="*/ 60329 w 83361"/>
                <a:gd name="connsiteY4" fmla="*/ 515055 h 592022"/>
                <a:gd name="connsiteX5" fmla="*/ 82554 w 83361"/>
                <a:gd name="connsiteY5" fmla="*/ 419805 h 592022"/>
                <a:gd name="connsiteX6" fmla="*/ 31754 w 83361"/>
                <a:gd name="connsiteY6" fmla="*/ 321380 h 592022"/>
                <a:gd name="connsiteX7" fmla="*/ 4 w 83361"/>
                <a:gd name="connsiteY7" fmla="*/ 226130 h 592022"/>
                <a:gd name="connsiteX8" fmla="*/ 50804 w 83361"/>
                <a:gd name="connsiteY8" fmla="*/ 705 h 592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361" h="592022">
                  <a:moveTo>
                    <a:pt x="50804" y="705"/>
                  </a:moveTo>
                  <a:cubicBezTo>
                    <a:pt x="56096" y="14463"/>
                    <a:pt x="28050" y="230893"/>
                    <a:pt x="31754" y="308680"/>
                  </a:cubicBezTo>
                  <a:cubicBezTo>
                    <a:pt x="35458" y="386467"/>
                    <a:pt x="74087" y="420334"/>
                    <a:pt x="73029" y="467430"/>
                  </a:cubicBezTo>
                  <a:cubicBezTo>
                    <a:pt x="71971" y="514526"/>
                    <a:pt x="27521" y="583318"/>
                    <a:pt x="25404" y="591255"/>
                  </a:cubicBezTo>
                  <a:cubicBezTo>
                    <a:pt x="23287" y="599192"/>
                    <a:pt x="50804" y="543630"/>
                    <a:pt x="60329" y="515055"/>
                  </a:cubicBezTo>
                  <a:cubicBezTo>
                    <a:pt x="69854" y="486480"/>
                    <a:pt x="87317" y="452084"/>
                    <a:pt x="82554" y="419805"/>
                  </a:cubicBezTo>
                  <a:cubicBezTo>
                    <a:pt x="77792" y="387526"/>
                    <a:pt x="45512" y="353659"/>
                    <a:pt x="31754" y="321380"/>
                  </a:cubicBezTo>
                  <a:cubicBezTo>
                    <a:pt x="17996" y="289101"/>
                    <a:pt x="533" y="273755"/>
                    <a:pt x="4" y="226130"/>
                  </a:cubicBezTo>
                  <a:cubicBezTo>
                    <a:pt x="-525" y="178505"/>
                    <a:pt x="45512" y="-13053"/>
                    <a:pt x="50804" y="705"/>
                  </a:cubicBezTo>
                  <a:close/>
                </a:path>
              </a:pathLst>
            </a:custGeom>
            <a:solidFill>
              <a:schemeClr val="accent1">
                <a:alpha val="7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5BD7816E-03CC-4EE2-9764-E93515BD0AEF}"/>
                </a:ext>
              </a:extLst>
            </p:cNvPr>
            <p:cNvSpPr/>
            <p:nvPr/>
          </p:nvSpPr>
          <p:spPr>
            <a:xfrm>
              <a:off x="4859040" y="6903567"/>
              <a:ext cx="169968" cy="432535"/>
            </a:xfrm>
            <a:custGeom>
              <a:avLst/>
              <a:gdLst>
                <a:gd name="connsiteX0" fmla="*/ 163810 w 169968"/>
                <a:gd name="connsiteY0" fmla="*/ 5233 h 432535"/>
                <a:gd name="connsiteX1" fmla="*/ 30460 w 169968"/>
                <a:gd name="connsiteY1" fmla="*/ 176683 h 432535"/>
                <a:gd name="connsiteX2" fmla="*/ 1885 w 169968"/>
                <a:gd name="connsiteY2" fmla="*/ 259233 h 432535"/>
                <a:gd name="connsiteX3" fmla="*/ 11410 w 169968"/>
                <a:gd name="connsiteY3" fmla="*/ 316383 h 432535"/>
                <a:gd name="connsiteX4" fmla="*/ 81260 w 169968"/>
                <a:gd name="connsiteY4" fmla="*/ 430683 h 432535"/>
                <a:gd name="connsiteX5" fmla="*/ 36810 w 169968"/>
                <a:gd name="connsiteY5" fmla="*/ 383058 h 432535"/>
                <a:gd name="connsiteX6" fmla="*/ 8235 w 169968"/>
                <a:gd name="connsiteY6" fmla="*/ 329083 h 432535"/>
                <a:gd name="connsiteX7" fmla="*/ 43160 w 169968"/>
                <a:gd name="connsiteY7" fmla="*/ 208433 h 432535"/>
                <a:gd name="connsiteX8" fmla="*/ 138410 w 169968"/>
                <a:gd name="connsiteY8" fmla="*/ 56033 h 432535"/>
                <a:gd name="connsiteX9" fmla="*/ 163810 w 169968"/>
                <a:gd name="connsiteY9" fmla="*/ 5233 h 432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9968" h="432535">
                  <a:moveTo>
                    <a:pt x="163810" y="5233"/>
                  </a:moveTo>
                  <a:cubicBezTo>
                    <a:pt x="145818" y="25341"/>
                    <a:pt x="57448" y="134350"/>
                    <a:pt x="30460" y="176683"/>
                  </a:cubicBezTo>
                  <a:cubicBezTo>
                    <a:pt x="3472" y="219016"/>
                    <a:pt x="5060" y="235950"/>
                    <a:pt x="1885" y="259233"/>
                  </a:cubicBezTo>
                  <a:cubicBezTo>
                    <a:pt x="-1290" y="282516"/>
                    <a:pt x="-1819" y="287808"/>
                    <a:pt x="11410" y="316383"/>
                  </a:cubicBezTo>
                  <a:cubicBezTo>
                    <a:pt x="24639" y="344958"/>
                    <a:pt x="77027" y="419571"/>
                    <a:pt x="81260" y="430683"/>
                  </a:cubicBezTo>
                  <a:cubicBezTo>
                    <a:pt x="85493" y="441796"/>
                    <a:pt x="48981" y="399991"/>
                    <a:pt x="36810" y="383058"/>
                  </a:cubicBezTo>
                  <a:cubicBezTo>
                    <a:pt x="24639" y="366125"/>
                    <a:pt x="7177" y="358187"/>
                    <a:pt x="8235" y="329083"/>
                  </a:cubicBezTo>
                  <a:cubicBezTo>
                    <a:pt x="9293" y="299979"/>
                    <a:pt x="21464" y="253941"/>
                    <a:pt x="43160" y="208433"/>
                  </a:cubicBezTo>
                  <a:cubicBezTo>
                    <a:pt x="64856" y="162925"/>
                    <a:pt x="120418" y="84608"/>
                    <a:pt x="138410" y="56033"/>
                  </a:cubicBezTo>
                  <a:cubicBezTo>
                    <a:pt x="156402" y="27458"/>
                    <a:pt x="181802" y="-14875"/>
                    <a:pt x="163810" y="5233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39630D19-2C70-4C59-A874-BB8B5ADB162F}"/>
                </a:ext>
              </a:extLst>
            </p:cNvPr>
            <p:cNvSpPr/>
            <p:nvPr/>
          </p:nvSpPr>
          <p:spPr>
            <a:xfrm>
              <a:off x="5749507" y="6891297"/>
              <a:ext cx="132562" cy="461763"/>
            </a:xfrm>
            <a:custGeom>
              <a:avLst/>
              <a:gdLst>
                <a:gd name="connsiteX0" fmla="*/ 418 w 132562"/>
                <a:gd name="connsiteY0" fmla="*/ 1628 h 461763"/>
                <a:gd name="connsiteX1" fmla="*/ 54393 w 132562"/>
                <a:gd name="connsiteY1" fmla="*/ 138153 h 461763"/>
                <a:gd name="connsiteX2" fmla="*/ 130593 w 132562"/>
                <a:gd name="connsiteY2" fmla="*/ 290553 h 461763"/>
                <a:gd name="connsiteX3" fmla="*/ 98843 w 132562"/>
                <a:gd name="connsiteY3" fmla="*/ 458828 h 461763"/>
                <a:gd name="connsiteX4" fmla="*/ 121068 w 132562"/>
                <a:gd name="connsiteY4" fmla="*/ 392153 h 461763"/>
                <a:gd name="connsiteX5" fmla="*/ 130593 w 132562"/>
                <a:gd name="connsiteY5" fmla="*/ 322303 h 461763"/>
                <a:gd name="connsiteX6" fmla="*/ 82968 w 132562"/>
                <a:gd name="connsiteY6" fmla="*/ 233403 h 461763"/>
                <a:gd name="connsiteX7" fmla="*/ 418 w 132562"/>
                <a:gd name="connsiteY7" fmla="*/ 1628 h 46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2562" h="461763">
                  <a:moveTo>
                    <a:pt x="418" y="1628"/>
                  </a:moveTo>
                  <a:cubicBezTo>
                    <a:pt x="-4344" y="-14247"/>
                    <a:pt x="32697" y="89999"/>
                    <a:pt x="54393" y="138153"/>
                  </a:cubicBezTo>
                  <a:cubicBezTo>
                    <a:pt x="76089" y="186307"/>
                    <a:pt x="123185" y="237107"/>
                    <a:pt x="130593" y="290553"/>
                  </a:cubicBezTo>
                  <a:cubicBezTo>
                    <a:pt x="138001" y="343999"/>
                    <a:pt x="100431" y="441895"/>
                    <a:pt x="98843" y="458828"/>
                  </a:cubicBezTo>
                  <a:cubicBezTo>
                    <a:pt x="97256" y="475761"/>
                    <a:pt x="115776" y="414907"/>
                    <a:pt x="121068" y="392153"/>
                  </a:cubicBezTo>
                  <a:cubicBezTo>
                    <a:pt x="126360" y="369399"/>
                    <a:pt x="136943" y="348761"/>
                    <a:pt x="130593" y="322303"/>
                  </a:cubicBezTo>
                  <a:cubicBezTo>
                    <a:pt x="124243" y="295845"/>
                    <a:pt x="102018" y="282616"/>
                    <a:pt x="82968" y="233403"/>
                  </a:cubicBezTo>
                  <a:cubicBezTo>
                    <a:pt x="63918" y="184191"/>
                    <a:pt x="5180" y="17503"/>
                    <a:pt x="418" y="1628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1DB9E681-11AF-48B8-B1EB-26A703BD7667}"/>
                </a:ext>
              </a:extLst>
            </p:cNvPr>
            <p:cNvSpPr/>
            <p:nvPr/>
          </p:nvSpPr>
          <p:spPr>
            <a:xfrm>
              <a:off x="4984611" y="7236727"/>
              <a:ext cx="334970" cy="152592"/>
            </a:xfrm>
            <a:custGeom>
              <a:avLst/>
              <a:gdLst>
                <a:gd name="connsiteX0" fmla="*/ 139 w 334970"/>
                <a:gd name="connsiteY0" fmla="*/ 8623 h 152592"/>
                <a:gd name="connsiteX1" fmla="*/ 168414 w 334970"/>
                <a:gd name="connsiteY1" fmla="*/ 14973 h 152592"/>
                <a:gd name="connsiteX2" fmla="*/ 330339 w 334970"/>
                <a:gd name="connsiteY2" fmla="*/ 151498 h 152592"/>
                <a:gd name="connsiteX3" fmla="*/ 282714 w 334970"/>
                <a:gd name="connsiteY3" fmla="*/ 75298 h 152592"/>
                <a:gd name="connsiteX4" fmla="*/ 196989 w 334970"/>
                <a:gd name="connsiteY4" fmla="*/ 5448 h 152592"/>
                <a:gd name="connsiteX5" fmla="*/ 139 w 334970"/>
                <a:gd name="connsiteY5" fmla="*/ 8623 h 152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4970" h="152592">
                  <a:moveTo>
                    <a:pt x="139" y="8623"/>
                  </a:moveTo>
                  <a:cubicBezTo>
                    <a:pt x="-4623" y="10210"/>
                    <a:pt x="113381" y="-8840"/>
                    <a:pt x="168414" y="14973"/>
                  </a:cubicBezTo>
                  <a:cubicBezTo>
                    <a:pt x="223447" y="38786"/>
                    <a:pt x="311289" y="141444"/>
                    <a:pt x="330339" y="151498"/>
                  </a:cubicBezTo>
                  <a:cubicBezTo>
                    <a:pt x="349389" y="161552"/>
                    <a:pt x="304939" y="99640"/>
                    <a:pt x="282714" y="75298"/>
                  </a:cubicBezTo>
                  <a:cubicBezTo>
                    <a:pt x="260489" y="50956"/>
                    <a:pt x="239322" y="18677"/>
                    <a:pt x="196989" y="5448"/>
                  </a:cubicBezTo>
                  <a:cubicBezTo>
                    <a:pt x="154656" y="-7781"/>
                    <a:pt x="4901" y="7036"/>
                    <a:pt x="139" y="8623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フリーフォーム: 図形 1023">
              <a:extLst>
                <a:ext uri="{FF2B5EF4-FFF2-40B4-BE49-F238E27FC236}">
                  <a16:creationId xmlns:a16="http://schemas.microsoft.com/office/drawing/2014/main" id="{0A74C0F7-6309-47E2-97CE-87C7D3AB6919}"/>
                </a:ext>
              </a:extLst>
            </p:cNvPr>
            <p:cNvSpPr/>
            <p:nvPr/>
          </p:nvSpPr>
          <p:spPr>
            <a:xfrm>
              <a:off x="5450539" y="7305550"/>
              <a:ext cx="280385" cy="114471"/>
            </a:xfrm>
            <a:custGeom>
              <a:avLst/>
              <a:gdLst>
                <a:gd name="connsiteX0" fmla="*/ 936 w 280385"/>
                <a:gd name="connsiteY0" fmla="*/ 114425 h 114471"/>
                <a:gd name="connsiteX1" fmla="*/ 127936 w 280385"/>
                <a:gd name="connsiteY1" fmla="*/ 16000 h 114471"/>
                <a:gd name="connsiteX2" fmla="*/ 280336 w 280385"/>
                <a:gd name="connsiteY2" fmla="*/ 125 h 114471"/>
                <a:gd name="connsiteX3" fmla="*/ 143811 w 280385"/>
                <a:gd name="connsiteY3" fmla="*/ 9650 h 114471"/>
                <a:gd name="connsiteX4" fmla="*/ 73961 w 280385"/>
                <a:gd name="connsiteY4" fmla="*/ 28700 h 114471"/>
                <a:gd name="connsiteX5" fmla="*/ 936 w 280385"/>
                <a:gd name="connsiteY5" fmla="*/ 114425 h 114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0385" h="114471">
                  <a:moveTo>
                    <a:pt x="936" y="114425"/>
                  </a:moveTo>
                  <a:cubicBezTo>
                    <a:pt x="9932" y="112308"/>
                    <a:pt x="81369" y="35050"/>
                    <a:pt x="127936" y="16000"/>
                  </a:cubicBezTo>
                  <a:cubicBezTo>
                    <a:pt x="174503" y="-3050"/>
                    <a:pt x="277690" y="1183"/>
                    <a:pt x="280336" y="125"/>
                  </a:cubicBezTo>
                  <a:cubicBezTo>
                    <a:pt x="282982" y="-933"/>
                    <a:pt x="178207" y="4888"/>
                    <a:pt x="143811" y="9650"/>
                  </a:cubicBezTo>
                  <a:cubicBezTo>
                    <a:pt x="109415" y="14412"/>
                    <a:pt x="97773" y="11238"/>
                    <a:pt x="73961" y="28700"/>
                  </a:cubicBezTo>
                  <a:cubicBezTo>
                    <a:pt x="50149" y="46162"/>
                    <a:pt x="-8060" y="116542"/>
                    <a:pt x="936" y="114425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フリーフォーム: 図形 1024">
              <a:extLst>
                <a:ext uri="{FF2B5EF4-FFF2-40B4-BE49-F238E27FC236}">
                  <a16:creationId xmlns:a16="http://schemas.microsoft.com/office/drawing/2014/main" id="{D4DEE638-74DF-483C-BBB5-7ED93425BD4B}"/>
                </a:ext>
              </a:extLst>
            </p:cNvPr>
            <p:cNvSpPr/>
            <p:nvPr/>
          </p:nvSpPr>
          <p:spPr>
            <a:xfrm>
              <a:off x="5445013" y="7213345"/>
              <a:ext cx="187474" cy="121326"/>
            </a:xfrm>
            <a:custGeom>
              <a:avLst/>
              <a:gdLst>
                <a:gd name="connsiteX0" fmla="*/ 187437 w 187474"/>
                <a:gd name="connsiteY0" fmla="*/ 3430 h 121326"/>
                <a:gd name="connsiteX1" fmla="*/ 57262 w 187474"/>
                <a:gd name="connsiteY1" fmla="*/ 51055 h 121326"/>
                <a:gd name="connsiteX2" fmla="*/ 112 w 187474"/>
                <a:gd name="connsiteY2" fmla="*/ 120905 h 121326"/>
                <a:gd name="connsiteX3" fmla="*/ 69962 w 187474"/>
                <a:gd name="connsiteY3" fmla="*/ 16130 h 121326"/>
                <a:gd name="connsiteX4" fmla="*/ 187437 w 187474"/>
                <a:gd name="connsiteY4" fmla="*/ 3430 h 12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474" h="121326">
                  <a:moveTo>
                    <a:pt x="187437" y="3430"/>
                  </a:moveTo>
                  <a:cubicBezTo>
                    <a:pt x="185320" y="9251"/>
                    <a:pt x="88483" y="31476"/>
                    <a:pt x="57262" y="51055"/>
                  </a:cubicBezTo>
                  <a:cubicBezTo>
                    <a:pt x="26041" y="70634"/>
                    <a:pt x="-2005" y="126726"/>
                    <a:pt x="112" y="120905"/>
                  </a:cubicBezTo>
                  <a:cubicBezTo>
                    <a:pt x="2229" y="115084"/>
                    <a:pt x="38741" y="34651"/>
                    <a:pt x="69962" y="16130"/>
                  </a:cubicBezTo>
                  <a:cubicBezTo>
                    <a:pt x="101183" y="-2391"/>
                    <a:pt x="189554" y="-2391"/>
                    <a:pt x="187437" y="3430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フリーフォーム: 図形 1026">
              <a:extLst>
                <a:ext uri="{FF2B5EF4-FFF2-40B4-BE49-F238E27FC236}">
                  <a16:creationId xmlns:a16="http://schemas.microsoft.com/office/drawing/2014/main" id="{B1EFE5CB-6D37-433B-9532-3FDFF69B6BB6}"/>
                </a:ext>
              </a:extLst>
            </p:cNvPr>
            <p:cNvSpPr/>
            <p:nvPr/>
          </p:nvSpPr>
          <p:spPr>
            <a:xfrm>
              <a:off x="5213008" y="7509933"/>
              <a:ext cx="74603" cy="275392"/>
            </a:xfrm>
            <a:custGeom>
              <a:avLst/>
              <a:gdLst>
                <a:gd name="connsiteX0" fmla="*/ 74425 w 74603"/>
                <a:gd name="connsiteY0" fmla="*/ 0 h 275392"/>
                <a:gd name="connsiteX1" fmla="*/ 21509 w 74603"/>
                <a:gd name="connsiteY1" fmla="*/ 131234 h 275392"/>
                <a:gd name="connsiteX2" fmla="*/ 342 w 74603"/>
                <a:gd name="connsiteY2" fmla="*/ 177800 h 275392"/>
                <a:gd name="connsiteX3" fmla="*/ 36325 w 74603"/>
                <a:gd name="connsiteY3" fmla="*/ 273050 h 275392"/>
                <a:gd name="connsiteX4" fmla="*/ 23625 w 74603"/>
                <a:gd name="connsiteY4" fmla="*/ 241300 h 275392"/>
                <a:gd name="connsiteX5" fmla="*/ 15159 w 74603"/>
                <a:gd name="connsiteY5" fmla="*/ 186267 h 275392"/>
                <a:gd name="connsiteX6" fmla="*/ 38442 w 74603"/>
                <a:gd name="connsiteY6" fmla="*/ 129117 h 275392"/>
                <a:gd name="connsiteX7" fmla="*/ 74425 w 74603"/>
                <a:gd name="connsiteY7" fmla="*/ 0 h 275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603" h="275392">
                  <a:moveTo>
                    <a:pt x="74425" y="0"/>
                  </a:moveTo>
                  <a:cubicBezTo>
                    <a:pt x="71603" y="353"/>
                    <a:pt x="33856" y="101601"/>
                    <a:pt x="21509" y="131234"/>
                  </a:cubicBezTo>
                  <a:cubicBezTo>
                    <a:pt x="9162" y="160867"/>
                    <a:pt x="-2127" y="154164"/>
                    <a:pt x="342" y="177800"/>
                  </a:cubicBezTo>
                  <a:cubicBezTo>
                    <a:pt x="2811" y="201436"/>
                    <a:pt x="32445" y="262467"/>
                    <a:pt x="36325" y="273050"/>
                  </a:cubicBezTo>
                  <a:cubicBezTo>
                    <a:pt x="40205" y="283633"/>
                    <a:pt x="27153" y="255764"/>
                    <a:pt x="23625" y="241300"/>
                  </a:cubicBezTo>
                  <a:cubicBezTo>
                    <a:pt x="20097" y="226836"/>
                    <a:pt x="12689" y="204964"/>
                    <a:pt x="15159" y="186267"/>
                  </a:cubicBezTo>
                  <a:cubicBezTo>
                    <a:pt x="17628" y="167570"/>
                    <a:pt x="31034" y="157339"/>
                    <a:pt x="38442" y="129117"/>
                  </a:cubicBezTo>
                  <a:cubicBezTo>
                    <a:pt x="45850" y="100895"/>
                    <a:pt x="77247" y="-353"/>
                    <a:pt x="74425" y="0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8" name="フリーフォーム: 図形 1027">
              <a:extLst>
                <a:ext uri="{FF2B5EF4-FFF2-40B4-BE49-F238E27FC236}">
                  <a16:creationId xmlns:a16="http://schemas.microsoft.com/office/drawing/2014/main" id="{5BA9C533-A0AA-489F-99DE-DC0E1556542E}"/>
                </a:ext>
              </a:extLst>
            </p:cNvPr>
            <p:cNvSpPr/>
            <p:nvPr/>
          </p:nvSpPr>
          <p:spPr>
            <a:xfrm>
              <a:off x="5370398" y="7537441"/>
              <a:ext cx="163994" cy="286555"/>
            </a:xfrm>
            <a:custGeom>
              <a:avLst/>
              <a:gdLst>
                <a:gd name="connsiteX0" fmla="*/ 126585 w 163994"/>
                <a:gd name="connsiteY0" fmla="*/ 9 h 286555"/>
                <a:gd name="connsiteX1" fmla="*/ 139285 w 163994"/>
                <a:gd name="connsiteY1" fmla="*/ 196859 h 286555"/>
                <a:gd name="connsiteX2" fmla="*/ 109652 w 163994"/>
                <a:gd name="connsiteY2" fmla="*/ 243426 h 286555"/>
                <a:gd name="connsiteX3" fmla="*/ 35569 w 163994"/>
                <a:gd name="connsiteY3" fmla="*/ 279409 h 286555"/>
                <a:gd name="connsiteX4" fmla="*/ 5935 w 163994"/>
                <a:gd name="connsiteY4" fmla="*/ 283642 h 286555"/>
                <a:gd name="connsiteX5" fmla="*/ 149869 w 163994"/>
                <a:gd name="connsiteY5" fmla="*/ 245542 h 286555"/>
                <a:gd name="connsiteX6" fmla="*/ 156219 w 163994"/>
                <a:gd name="connsiteY6" fmla="*/ 205326 h 286555"/>
                <a:gd name="connsiteX7" fmla="*/ 126585 w 163994"/>
                <a:gd name="connsiteY7" fmla="*/ 9 h 286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3994" h="286555">
                  <a:moveTo>
                    <a:pt x="126585" y="9"/>
                  </a:moveTo>
                  <a:cubicBezTo>
                    <a:pt x="123763" y="-1402"/>
                    <a:pt x="142107" y="156290"/>
                    <a:pt x="139285" y="196859"/>
                  </a:cubicBezTo>
                  <a:cubicBezTo>
                    <a:pt x="136463" y="237428"/>
                    <a:pt x="126938" y="229668"/>
                    <a:pt x="109652" y="243426"/>
                  </a:cubicBezTo>
                  <a:cubicBezTo>
                    <a:pt x="92366" y="257184"/>
                    <a:pt x="52855" y="272706"/>
                    <a:pt x="35569" y="279409"/>
                  </a:cubicBezTo>
                  <a:cubicBezTo>
                    <a:pt x="18283" y="286112"/>
                    <a:pt x="-13115" y="289286"/>
                    <a:pt x="5935" y="283642"/>
                  </a:cubicBezTo>
                  <a:cubicBezTo>
                    <a:pt x="24985" y="277998"/>
                    <a:pt x="124822" y="258595"/>
                    <a:pt x="149869" y="245542"/>
                  </a:cubicBezTo>
                  <a:cubicBezTo>
                    <a:pt x="174916" y="232489"/>
                    <a:pt x="159747" y="240604"/>
                    <a:pt x="156219" y="205326"/>
                  </a:cubicBezTo>
                  <a:cubicBezTo>
                    <a:pt x="152691" y="170048"/>
                    <a:pt x="129407" y="1420"/>
                    <a:pt x="126585" y="9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9" name="フリーフォーム: 図形 1028">
              <a:extLst>
                <a:ext uri="{FF2B5EF4-FFF2-40B4-BE49-F238E27FC236}">
                  <a16:creationId xmlns:a16="http://schemas.microsoft.com/office/drawing/2014/main" id="{BEB12E1B-BADF-4E46-897E-691390995516}"/>
                </a:ext>
              </a:extLst>
            </p:cNvPr>
            <p:cNvSpPr/>
            <p:nvPr/>
          </p:nvSpPr>
          <p:spPr>
            <a:xfrm>
              <a:off x="4603639" y="7913818"/>
              <a:ext cx="870866" cy="87863"/>
            </a:xfrm>
            <a:custGeom>
              <a:avLst/>
              <a:gdLst>
                <a:gd name="connsiteX0" fmla="*/ 111 w 870866"/>
                <a:gd name="connsiteY0" fmla="*/ 399 h 87863"/>
                <a:gd name="connsiteX1" fmla="*/ 180028 w 870866"/>
                <a:gd name="connsiteY1" fmla="*/ 40615 h 87863"/>
                <a:gd name="connsiteX2" fmla="*/ 277394 w 870866"/>
                <a:gd name="connsiteY2" fmla="*/ 32149 h 87863"/>
                <a:gd name="connsiteX3" fmla="*/ 391694 w 870866"/>
                <a:gd name="connsiteY3" fmla="*/ 74482 h 87863"/>
                <a:gd name="connsiteX4" fmla="*/ 463661 w 870866"/>
                <a:gd name="connsiteY4" fmla="*/ 44849 h 87863"/>
                <a:gd name="connsiteX5" fmla="*/ 573728 w 870866"/>
                <a:gd name="connsiteY5" fmla="*/ 72365 h 87863"/>
                <a:gd name="connsiteX6" fmla="*/ 654161 w 870866"/>
                <a:gd name="connsiteY6" fmla="*/ 72365 h 87863"/>
                <a:gd name="connsiteX7" fmla="*/ 721894 w 870866"/>
                <a:gd name="connsiteY7" fmla="*/ 72365 h 87863"/>
                <a:gd name="connsiteX8" fmla="*/ 831961 w 870866"/>
                <a:gd name="connsiteY8" fmla="*/ 80832 h 87863"/>
                <a:gd name="connsiteX9" fmla="*/ 865828 w 870866"/>
                <a:gd name="connsiteY9" fmla="*/ 87182 h 87863"/>
                <a:gd name="connsiteX10" fmla="*/ 734594 w 870866"/>
                <a:gd name="connsiteY10" fmla="*/ 63899 h 87863"/>
                <a:gd name="connsiteX11" fmla="*/ 628761 w 870866"/>
                <a:gd name="connsiteY11" fmla="*/ 63899 h 87863"/>
                <a:gd name="connsiteX12" fmla="*/ 459428 w 870866"/>
                <a:gd name="connsiteY12" fmla="*/ 34265 h 87863"/>
                <a:gd name="connsiteX13" fmla="*/ 353594 w 870866"/>
                <a:gd name="connsiteY13" fmla="*/ 42732 h 87863"/>
                <a:gd name="connsiteX14" fmla="*/ 207544 w 870866"/>
                <a:gd name="connsiteY14" fmla="*/ 21565 h 87863"/>
                <a:gd name="connsiteX15" fmla="*/ 111 w 870866"/>
                <a:gd name="connsiteY15" fmla="*/ 399 h 87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70866" h="87863">
                  <a:moveTo>
                    <a:pt x="111" y="399"/>
                  </a:moveTo>
                  <a:cubicBezTo>
                    <a:pt x="-4475" y="3574"/>
                    <a:pt x="133814" y="35323"/>
                    <a:pt x="180028" y="40615"/>
                  </a:cubicBezTo>
                  <a:cubicBezTo>
                    <a:pt x="226242" y="45907"/>
                    <a:pt x="242116" y="26505"/>
                    <a:pt x="277394" y="32149"/>
                  </a:cubicBezTo>
                  <a:cubicBezTo>
                    <a:pt x="312672" y="37793"/>
                    <a:pt x="360650" y="72365"/>
                    <a:pt x="391694" y="74482"/>
                  </a:cubicBezTo>
                  <a:cubicBezTo>
                    <a:pt x="422738" y="76599"/>
                    <a:pt x="433322" y="45202"/>
                    <a:pt x="463661" y="44849"/>
                  </a:cubicBezTo>
                  <a:cubicBezTo>
                    <a:pt x="494000" y="44496"/>
                    <a:pt x="541978" y="67779"/>
                    <a:pt x="573728" y="72365"/>
                  </a:cubicBezTo>
                  <a:cubicBezTo>
                    <a:pt x="605478" y="76951"/>
                    <a:pt x="654161" y="72365"/>
                    <a:pt x="654161" y="72365"/>
                  </a:cubicBezTo>
                  <a:cubicBezTo>
                    <a:pt x="678855" y="72365"/>
                    <a:pt x="692261" y="70954"/>
                    <a:pt x="721894" y="72365"/>
                  </a:cubicBezTo>
                  <a:cubicBezTo>
                    <a:pt x="751527" y="73776"/>
                    <a:pt x="807972" y="78363"/>
                    <a:pt x="831961" y="80832"/>
                  </a:cubicBezTo>
                  <a:cubicBezTo>
                    <a:pt x="855950" y="83302"/>
                    <a:pt x="882056" y="90004"/>
                    <a:pt x="865828" y="87182"/>
                  </a:cubicBezTo>
                  <a:cubicBezTo>
                    <a:pt x="849600" y="84360"/>
                    <a:pt x="774105" y="67780"/>
                    <a:pt x="734594" y="63899"/>
                  </a:cubicBezTo>
                  <a:cubicBezTo>
                    <a:pt x="695083" y="60019"/>
                    <a:pt x="674622" y="68838"/>
                    <a:pt x="628761" y="63899"/>
                  </a:cubicBezTo>
                  <a:cubicBezTo>
                    <a:pt x="582900" y="58960"/>
                    <a:pt x="505289" y="37793"/>
                    <a:pt x="459428" y="34265"/>
                  </a:cubicBezTo>
                  <a:cubicBezTo>
                    <a:pt x="413567" y="30737"/>
                    <a:pt x="395575" y="44849"/>
                    <a:pt x="353594" y="42732"/>
                  </a:cubicBezTo>
                  <a:cubicBezTo>
                    <a:pt x="311613" y="40615"/>
                    <a:pt x="267163" y="29326"/>
                    <a:pt x="207544" y="21565"/>
                  </a:cubicBezTo>
                  <a:cubicBezTo>
                    <a:pt x="147925" y="13804"/>
                    <a:pt x="4697" y="-2776"/>
                    <a:pt x="111" y="399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0" name="フリーフォーム: 図形 1029">
              <a:extLst>
                <a:ext uri="{FF2B5EF4-FFF2-40B4-BE49-F238E27FC236}">
                  <a16:creationId xmlns:a16="http://schemas.microsoft.com/office/drawing/2014/main" id="{797C5455-A5BD-4DDC-A5B1-6BB84D74FC40}"/>
                </a:ext>
              </a:extLst>
            </p:cNvPr>
            <p:cNvSpPr/>
            <p:nvPr/>
          </p:nvSpPr>
          <p:spPr>
            <a:xfrm>
              <a:off x="4563964" y="7793508"/>
              <a:ext cx="808275" cy="116786"/>
            </a:xfrm>
            <a:custGeom>
              <a:avLst/>
              <a:gdLst>
                <a:gd name="connsiteX0" fmla="*/ 1686 w 808275"/>
                <a:gd name="connsiteY0" fmla="*/ 57209 h 116786"/>
                <a:gd name="connsiteX1" fmla="*/ 77886 w 808275"/>
                <a:gd name="connsiteY1" fmla="*/ 110125 h 116786"/>
                <a:gd name="connsiteX2" fmla="*/ 240869 w 808275"/>
                <a:gd name="connsiteY2" fmla="*/ 72025 h 116786"/>
                <a:gd name="connsiteX3" fmla="*/ 380569 w 808275"/>
                <a:gd name="connsiteY3" fmla="*/ 69909 h 116786"/>
                <a:gd name="connsiteX4" fmla="*/ 355169 w 808275"/>
                <a:gd name="connsiteY4" fmla="*/ 59325 h 116786"/>
                <a:gd name="connsiteX5" fmla="*/ 556253 w 808275"/>
                <a:gd name="connsiteY5" fmla="*/ 16992 h 116786"/>
                <a:gd name="connsiteX6" fmla="*/ 592236 w 808275"/>
                <a:gd name="connsiteY6" fmla="*/ 23342 h 116786"/>
                <a:gd name="connsiteX7" fmla="*/ 676903 w 808275"/>
                <a:gd name="connsiteY7" fmla="*/ 55092 h 116786"/>
                <a:gd name="connsiteX8" fmla="*/ 645153 w 808275"/>
                <a:gd name="connsiteY8" fmla="*/ 29692 h 116786"/>
                <a:gd name="connsiteX9" fmla="*/ 808136 w 808275"/>
                <a:gd name="connsiteY9" fmla="*/ 86842 h 116786"/>
                <a:gd name="connsiteX10" fmla="*/ 613403 w 808275"/>
                <a:gd name="connsiteY10" fmla="*/ 2175 h 116786"/>
                <a:gd name="connsiteX11" fmla="*/ 530853 w 808275"/>
                <a:gd name="connsiteY11" fmla="*/ 25459 h 116786"/>
                <a:gd name="connsiteX12" fmla="*/ 456769 w 808275"/>
                <a:gd name="connsiteY12" fmla="*/ 29692 h 116786"/>
                <a:gd name="connsiteX13" fmla="*/ 492753 w 808275"/>
                <a:gd name="connsiteY13" fmla="*/ 21225 h 116786"/>
                <a:gd name="connsiteX14" fmla="*/ 367869 w 808275"/>
                <a:gd name="connsiteY14" fmla="*/ 50859 h 116786"/>
                <a:gd name="connsiteX15" fmla="*/ 253569 w 808275"/>
                <a:gd name="connsiteY15" fmla="*/ 86842 h 116786"/>
                <a:gd name="connsiteX16" fmla="*/ 145619 w 808275"/>
                <a:gd name="connsiteY16" fmla="*/ 116475 h 116786"/>
                <a:gd name="connsiteX17" fmla="*/ 1686 w 808275"/>
                <a:gd name="connsiteY17" fmla="*/ 57209 h 116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08275" h="116786">
                  <a:moveTo>
                    <a:pt x="1686" y="57209"/>
                  </a:moveTo>
                  <a:cubicBezTo>
                    <a:pt x="-9603" y="56151"/>
                    <a:pt x="38022" y="107656"/>
                    <a:pt x="77886" y="110125"/>
                  </a:cubicBezTo>
                  <a:cubicBezTo>
                    <a:pt x="117750" y="112594"/>
                    <a:pt x="190422" y="78728"/>
                    <a:pt x="240869" y="72025"/>
                  </a:cubicBezTo>
                  <a:cubicBezTo>
                    <a:pt x="291316" y="65322"/>
                    <a:pt x="361519" y="72026"/>
                    <a:pt x="380569" y="69909"/>
                  </a:cubicBezTo>
                  <a:cubicBezTo>
                    <a:pt x="399619" y="67792"/>
                    <a:pt x="325888" y="68144"/>
                    <a:pt x="355169" y="59325"/>
                  </a:cubicBezTo>
                  <a:cubicBezTo>
                    <a:pt x="384450" y="50506"/>
                    <a:pt x="516742" y="22989"/>
                    <a:pt x="556253" y="16992"/>
                  </a:cubicBezTo>
                  <a:cubicBezTo>
                    <a:pt x="595764" y="10995"/>
                    <a:pt x="572128" y="16992"/>
                    <a:pt x="592236" y="23342"/>
                  </a:cubicBezTo>
                  <a:cubicBezTo>
                    <a:pt x="612344" y="29692"/>
                    <a:pt x="668084" y="54034"/>
                    <a:pt x="676903" y="55092"/>
                  </a:cubicBezTo>
                  <a:cubicBezTo>
                    <a:pt x="685723" y="56150"/>
                    <a:pt x="623281" y="24400"/>
                    <a:pt x="645153" y="29692"/>
                  </a:cubicBezTo>
                  <a:cubicBezTo>
                    <a:pt x="667025" y="34984"/>
                    <a:pt x="813428" y="91428"/>
                    <a:pt x="808136" y="86842"/>
                  </a:cubicBezTo>
                  <a:cubicBezTo>
                    <a:pt x="802844" y="82256"/>
                    <a:pt x="659617" y="12406"/>
                    <a:pt x="613403" y="2175"/>
                  </a:cubicBezTo>
                  <a:cubicBezTo>
                    <a:pt x="567189" y="-8056"/>
                    <a:pt x="556959" y="20873"/>
                    <a:pt x="530853" y="25459"/>
                  </a:cubicBezTo>
                  <a:cubicBezTo>
                    <a:pt x="504747" y="30045"/>
                    <a:pt x="463119" y="30398"/>
                    <a:pt x="456769" y="29692"/>
                  </a:cubicBezTo>
                  <a:cubicBezTo>
                    <a:pt x="450419" y="28986"/>
                    <a:pt x="492753" y="21225"/>
                    <a:pt x="492753" y="21225"/>
                  </a:cubicBezTo>
                  <a:cubicBezTo>
                    <a:pt x="477936" y="24753"/>
                    <a:pt x="407733" y="39923"/>
                    <a:pt x="367869" y="50859"/>
                  </a:cubicBezTo>
                  <a:cubicBezTo>
                    <a:pt x="328005" y="61795"/>
                    <a:pt x="290611" y="75906"/>
                    <a:pt x="253569" y="86842"/>
                  </a:cubicBezTo>
                  <a:cubicBezTo>
                    <a:pt x="216527" y="97778"/>
                    <a:pt x="186188" y="119650"/>
                    <a:pt x="145619" y="116475"/>
                  </a:cubicBezTo>
                  <a:cubicBezTo>
                    <a:pt x="105050" y="113300"/>
                    <a:pt x="12975" y="58267"/>
                    <a:pt x="1686" y="57209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1" name="フリーフォーム: 図形 1030">
              <a:extLst>
                <a:ext uri="{FF2B5EF4-FFF2-40B4-BE49-F238E27FC236}">
                  <a16:creationId xmlns:a16="http://schemas.microsoft.com/office/drawing/2014/main" id="{13F7EB84-9B57-41A2-97A5-97E8333ED1B0}"/>
                </a:ext>
              </a:extLst>
            </p:cNvPr>
            <p:cNvSpPr/>
            <p:nvPr/>
          </p:nvSpPr>
          <p:spPr>
            <a:xfrm>
              <a:off x="5354131" y="7874932"/>
              <a:ext cx="585663" cy="119368"/>
            </a:xfrm>
            <a:custGeom>
              <a:avLst/>
              <a:gdLst>
                <a:gd name="connsiteX0" fmla="*/ 1036 w 585663"/>
                <a:gd name="connsiteY0" fmla="*/ 83735 h 119368"/>
                <a:gd name="connsiteX1" fmla="*/ 147086 w 585663"/>
                <a:gd name="connsiteY1" fmla="*/ 7535 h 119368"/>
                <a:gd name="connsiteX2" fmla="*/ 170369 w 585663"/>
                <a:gd name="connsiteY2" fmla="*/ 5418 h 119368"/>
                <a:gd name="connsiteX3" fmla="*/ 276202 w 585663"/>
                <a:gd name="connsiteY3" fmla="*/ 30818 h 119368"/>
                <a:gd name="connsiteX4" fmla="*/ 248686 w 585663"/>
                <a:gd name="connsiteY4" fmla="*/ 30818 h 119368"/>
                <a:gd name="connsiteX5" fmla="*/ 449769 w 585663"/>
                <a:gd name="connsiteY5" fmla="*/ 83735 h 119368"/>
                <a:gd name="connsiteX6" fmla="*/ 360869 w 585663"/>
                <a:gd name="connsiteY6" fmla="*/ 49868 h 119368"/>
                <a:gd name="connsiteX7" fmla="*/ 540786 w 585663"/>
                <a:gd name="connsiteY7" fmla="*/ 115485 h 119368"/>
                <a:gd name="connsiteX8" fmla="*/ 583119 w 585663"/>
                <a:gd name="connsiteY8" fmla="*/ 111251 h 119368"/>
                <a:gd name="connsiteX9" fmla="*/ 487869 w 585663"/>
                <a:gd name="connsiteY9" fmla="*/ 107018 h 119368"/>
                <a:gd name="connsiteX10" fmla="*/ 235986 w 585663"/>
                <a:gd name="connsiteY10" fmla="*/ 3301 h 119368"/>
                <a:gd name="connsiteX11" fmla="*/ 87819 w 585663"/>
                <a:gd name="connsiteY11" fmla="*/ 41401 h 119368"/>
                <a:gd name="connsiteX12" fmla="*/ 1036 w 585663"/>
                <a:gd name="connsiteY12" fmla="*/ 83735 h 119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85663" h="119368">
                  <a:moveTo>
                    <a:pt x="1036" y="83735"/>
                  </a:moveTo>
                  <a:cubicBezTo>
                    <a:pt x="10914" y="78091"/>
                    <a:pt x="118864" y="20588"/>
                    <a:pt x="147086" y="7535"/>
                  </a:cubicBezTo>
                  <a:cubicBezTo>
                    <a:pt x="175308" y="-5518"/>
                    <a:pt x="148850" y="1538"/>
                    <a:pt x="170369" y="5418"/>
                  </a:cubicBezTo>
                  <a:cubicBezTo>
                    <a:pt x="191888" y="9298"/>
                    <a:pt x="263149" y="26585"/>
                    <a:pt x="276202" y="30818"/>
                  </a:cubicBezTo>
                  <a:cubicBezTo>
                    <a:pt x="289255" y="35051"/>
                    <a:pt x="219758" y="21998"/>
                    <a:pt x="248686" y="30818"/>
                  </a:cubicBezTo>
                  <a:cubicBezTo>
                    <a:pt x="277614" y="39637"/>
                    <a:pt x="431072" y="80560"/>
                    <a:pt x="449769" y="83735"/>
                  </a:cubicBezTo>
                  <a:cubicBezTo>
                    <a:pt x="468466" y="86910"/>
                    <a:pt x="345699" y="44576"/>
                    <a:pt x="360869" y="49868"/>
                  </a:cubicBezTo>
                  <a:cubicBezTo>
                    <a:pt x="376039" y="55160"/>
                    <a:pt x="503744" y="105255"/>
                    <a:pt x="540786" y="115485"/>
                  </a:cubicBezTo>
                  <a:cubicBezTo>
                    <a:pt x="577828" y="125715"/>
                    <a:pt x="591939" y="112662"/>
                    <a:pt x="583119" y="111251"/>
                  </a:cubicBezTo>
                  <a:cubicBezTo>
                    <a:pt x="574299" y="109840"/>
                    <a:pt x="545724" y="125010"/>
                    <a:pt x="487869" y="107018"/>
                  </a:cubicBezTo>
                  <a:cubicBezTo>
                    <a:pt x="430014" y="89026"/>
                    <a:pt x="302661" y="14237"/>
                    <a:pt x="235986" y="3301"/>
                  </a:cubicBezTo>
                  <a:cubicBezTo>
                    <a:pt x="169311" y="-7635"/>
                    <a:pt x="121333" y="29759"/>
                    <a:pt x="87819" y="41401"/>
                  </a:cubicBezTo>
                  <a:cubicBezTo>
                    <a:pt x="54305" y="53043"/>
                    <a:pt x="-8842" y="89379"/>
                    <a:pt x="1036" y="83735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フリーフォーム: 図形 1031">
              <a:extLst>
                <a:ext uri="{FF2B5EF4-FFF2-40B4-BE49-F238E27FC236}">
                  <a16:creationId xmlns:a16="http://schemas.microsoft.com/office/drawing/2014/main" id="{3BD30C09-4673-44CD-A75A-A91496B681B7}"/>
                </a:ext>
              </a:extLst>
            </p:cNvPr>
            <p:cNvSpPr/>
            <p:nvPr/>
          </p:nvSpPr>
          <p:spPr>
            <a:xfrm>
              <a:off x="5128662" y="7859125"/>
              <a:ext cx="216953" cy="103812"/>
            </a:xfrm>
            <a:custGeom>
              <a:avLst/>
              <a:gdLst>
                <a:gd name="connsiteX0" fmla="*/ 21 w 216953"/>
                <a:gd name="connsiteY0" fmla="*/ 58 h 103812"/>
                <a:gd name="connsiteX1" fmla="*/ 188405 w 216953"/>
                <a:gd name="connsiteY1" fmla="*/ 48742 h 103812"/>
                <a:gd name="connsiteX2" fmla="*/ 209571 w 216953"/>
                <a:gd name="connsiteY2" fmla="*/ 103775 h 103812"/>
                <a:gd name="connsiteX3" fmla="*/ 201105 w 216953"/>
                <a:gd name="connsiteY3" fmla="*/ 40275 h 103812"/>
                <a:gd name="connsiteX4" fmla="*/ 21 w 216953"/>
                <a:gd name="connsiteY4" fmla="*/ 58 h 10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953" h="103812">
                  <a:moveTo>
                    <a:pt x="21" y="58"/>
                  </a:moveTo>
                  <a:cubicBezTo>
                    <a:pt x="-2096" y="1469"/>
                    <a:pt x="153480" y="31456"/>
                    <a:pt x="188405" y="48742"/>
                  </a:cubicBezTo>
                  <a:cubicBezTo>
                    <a:pt x="223330" y="66028"/>
                    <a:pt x="207454" y="105186"/>
                    <a:pt x="209571" y="103775"/>
                  </a:cubicBezTo>
                  <a:cubicBezTo>
                    <a:pt x="211688" y="102364"/>
                    <a:pt x="229327" y="57561"/>
                    <a:pt x="201105" y="40275"/>
                  </a:cubicBezTo>
                  <a:cubicBezTo>
                    <a:pt x="172883" y="22989"/>
                    <a:pt x="2138" y="-1353"/>
                    <a:pt x="21" y="58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フリーフォーム: 図形 1032">
              <a:extLst>
                <a:ext uri="{FF2B5EF4-FFF2-40B4-BE49-F238E27FC236}">
                  <a16:creationId xmlns:a16="http://schemas.microsoft.com/office/drawing/2014/main" id="{E94F28D6-192E-42AF-9A8E-F4293EDE1140}"/>
                </a:ext>
              </a:extLst>
            </p:cNvPr>
            <p:cNvSpPr/>
            <p:nvPr/>
          </p:nvSpPr>
          <p:spPr>
            <a:xfrm>
              <a:off x="5490633" y="8002411"/>
              <a:ext cx="330321" cy="49272"/>
            </a:xfrm>
            <a:custGeom>
              <a:avLst/>
              <a:gdLst>
                <a:gd name="connsiteX0" fmla="*/ 0 w 330321"/>
                <a:gd name="connsiteY0" fmla="*/ 706 h 49272"/>
                <a:gd name="connsiteX1" fmla="*/ 175684 w 330321"/>
                <a:gd name="connsiteY1" fmla="*/ 45156 h 49272"/>
                <a:gd name="connsiteX2" fmla="*/ 260350 w 330321"/>
                <a:gd name="connsiteY2" fmla="*/ 45156 h 49272"/>
                <a:gd name="connsiteX3" fmla="*/ 330200 w 330321"/>
                <a:gd name="connsiteY3" fmla="*/ 26106 h 49272"/>
                <a:gd name="connsiteX4" fmla="*/ 243417 w 330321"/>
                <a:gd name="connsiteY4" fmla="*/ 32456 h 49272"/>
                <a:gd name="connsiteX5" fmla="*/ 173567 w 330321"/>
                <a:gd name="connsiteY5" fmla="*/ 19756 h 49272"/>
                <a:gd name="connsiteX6" fmla="*/ 0 w 330321"/>
                <a:gd name="connsiteY6" fmla="*/ 706 h 49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0321" h="49272">
                  <a:moveTo>
                    <a:pt x="0" y="706"/>
                  </a:moveTo>
                  <a:cubicBezTo>
                    <a:pt x="353" y="4939"/>
                    <a:pt x="132292" y="37748"/>
                    <a:pt x="175684" y="45156"/>
                  </a:cubicBezTo>
                  <a:cubicBezTo>
                    <a:pt x="219076" y="52564"/>
                    <a:pt x="234597" y="48331"/>
                    <a:pt x="260350" y="45156"/>
                  </a:cubicBezTo>
                  <a:cubicBezTo>
                    <a:pt x="286103" y="41981"/>
                    <a:pt x="333022" y="28223"/>
                    <a:pt x="330200" y="26106"/>
                  </a:cubicBezTo>
                  <a:cubicBezTo>
                    <a:pt x="327378" y="23989"/>
                    <a:pt x="269522" y="33514"/>
                    <a:pt x="243417" y="32456"/>
                  </a:cubicBezTo>
                  <a:cubicBezTo>
                    <a:pt x="217312" y="31398"/>
                    <a:pt x="207434" y="27164"/>
                    <a:pt x="173567" y="19756"/>
                  </a:cubicBezTo>
                  <a:cubicBezTo>
                    <a:pt x="139700" y="12348"/>
                    <a:pt x="-353" y="-3527"/>
                    <a:pt x="0" y="706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4" name="フリーフォーム: 図形 1033">
              <a:extLst>
                <a:ext uri="{FF2B5EF4-FFF2-40B4-BE49-F238E27FC236}">
                  <a16:creationId xmlns:a16="http://schemas.microsoft.com/office/drawing/2014/main" id="{393755ED-98C5-4AA0-AEFC-C636A959CC28}"/>
                </a:ext>
              </a:extLst>
            </p:cNvPr>
            <p:cNvSpPr/>
            <p:nvPr/>
          </p:nvSpPr>
          <p:spPr>
            <a:xfrm>
              <a:off x="5460852" y="7941389"/>
              <a:ext cx="538038" cy="86697"/>
            </a:xfrm>
            <a:custGeom>
              <a:avLst/>
              <a:gdLst>
                <a:gd name="connsiteX0" fmla="*/ 148 w 538038"/>
                <a:gd name="connsiteY0" fmla="*/ 4578 h 86697"/>
                <a:gd name="connsiteX1" fmla="*/ 199115 w 538038"/>
                <a:gd name="connsiteY1" fmla="*/ 8811 h 86697"/>
                <a:gd name="connsiteX2" fmla="*/ 402315 w 538038"/>
                <a:gd name="connsiteY2" fmla="*/ 82894 h 86697"/>
                <a:gd name="connsiteX3" fmla="*/ 463698 w 538038"/>
                <a:gd name="connsiteY3" fmla="*/ 68078 h 86697"/>
                <a:gd name="connsiteX4" fmla="*/ 537781 w 538038"/>
                <a:gd name="connsiteY4" fmla="*/ 344 h 86697"/>
                <a:gd name="connsiteX5" fmla="*/ 484865 w 538038"/>
                <a:gd name="connsiteY5" fmla="*/ 42678 h 86697"/>
                <a:gd name="connsiteX6" fmla="*/ 400198 w 538038"/>
                <a:gd name="connsiteY6" fmla="*/ 63844 h 86697"/>
                <a:gd name="connsiteX7" fmla="*/ 336698 w 538038"/>
                <a:gd name="connsiteY7" fmla="*/ 49028 h 86697"/>
                <a:gd name="connsiteX8" fmla="*/ 230865 w 538038"/>
                <a:gd name="connsiteY8" fmla="*/ 17278 h 86697"/>
                <a:gd name="connsiteX9" fmla="*/ 148 w 538038"/>
                <a:gd name="connsiteY9" fmla="*/ 4578 h 86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8038" h="86697">
                  <a:moveTo>
                    <a:pt x="148" y="4578"/>
                  </a:moveTo>
                  <a:cubicBezTo>
                    <a:pt x="-5144" y="3167"/>
                    <a:pt x="132087" y="-4242"/>
                    <a:pt x="199115" y="8811"/>
                  </a:cubicBezTo>
                  <a:cubicBezTo>
                    <a:pt x="266143" y="21864"/>
                    <a:pt x="358218" y="73016"/>
                    <a:pt x="402315" y="82894"/>
                  </a:cubicBezTo>
                  <a:cubicBezTo>
                    <a:pt x="446412" y="92772"/>
                    <a:pt x="441120" y="81836"/>
                    <a:pt x="463698" y="68078"/>
                  </a:cubicBezTo>
                  <a:cubicBezTo>
                    <a:pt x="486276" y="54320"/>
                    <a:pt x="534253" y="4577"/>
                    <a:pt x="537781" y="344"/>
                  </a:cubicBezTo>
                  <a:cubicBezTo>
                    <a:pt x="541309" y="-3889"/>
                    <a:pt x="507796" y="32095"/>
                    <a:pt x="484865" y="42678"/>
                  </a:cubicBezTo>
                  <a:cubicBezTo>
                    <a:pt x="461935" y="53261"/>
                    <a:pt x="424892" y="62786"/>
                    <a:pt x="400198" y="63844"/>
                  </a:cubicBezTo>
                  <a:cubicBezTo>
                    <a:pt x="375504" y="64902"/>
                    <a:pt x="364920" y="56789"/>
                    <a:pt x="336698" y="49028"/>
                  </a:cubicBezTo>
                  <a:cubicBezTo>
                    <a:pt x="308476" y="41267"/>
                    <a:pt x="279901" y="26450"/>
                    <a:pt x="230865" y="17278"/>
                  </a:cubicBezTo>
                  <a:cubicBezTo>
                    <a:pt x="181829" y="8106"/>
                    <a:pt x="5440" y="5989"/>
                    <a:pt x="148" y="4578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5" name="フリーフォーム: 図形 1034">
              <a:extLst>
                <a:ext uri="{FF2B5EF4-FFF2-40B4-BE49-F238E27FC236}">
                  <a16:creationId xmlns:a16="http://schemas.microsoft.com/office/drawing/2014/main" id="{5391B842-FA03-4B19-850F-12454BCEE1B0}"/>
                </a:ext>
              </a:extLst>
            </p:cNvPr>
            <p:cNvSpPr/>
            <p:nvPr/>
          </p:nvSpPr>
          <p:spPr>
            <a:xfrm>
              <a:off x="4440767" y="7900661"/>
              <a:ext cx="416441" cy="122870"/>
            </a:xfrm>
            <a:custGeom>
              <a:avLst/>
              <a:gdLst>
                <a:gd name="connsiteX0" fmla="*/ 0 w 416441"/>
                <a:gd name="connsiteY0" fmla="*/ 77056 h 122870"/>
                <a:gd name="connsiteX1" fmla="*/ 129116 w 416441"/>
                <a:gd name="connsiteY1" fmla="*/ 856 h 122870"/>
                <a:gd name="connsiteX2" fmla="*/ 222250 w 416441"/>
                <a:gd name="connsiteY2" fmla="*/ 36839 h 122870"/>
                <a:gd name="connsiteX3" fmla="*/ 408516 w 416441"/>
                <a:gd name="connsiteY3" fmla="*/ 49539 h 122870"/>
                <a:gd name="connsiteX4" fmla="*/ 376766 w 416441"/>
                <a:gd name="connsiteY4" fmla="*/ 60122 h 122870"/>
                <a:gd name="connsiteX5" fmla="*/ 328083 w 416441"/>
                <a:gd name="connsiteY5" fmla="*/ 121506 h 122870"/>
                <a:gd name="connsiteX6" fmla="*/ 254000 w 416441"/>
                <a:gd name="connsiteY6" fmla="*/ 100339 h 122870"/>
                <a:gd name="connsiteX7" fmla="*/ 207433 w 416441"/>
                <a:gd name="connsiteY7" fmla="*/ 72822 h 122870"/>
                <a:gd name="connsiteX8" fmla="*/ 129116 w 416441"/>
                <a:gd name="connsiteY8" fmla="*/ 28372 h 122870"/>
                <a:gd name="connsiteX9" fmla="*/ 0 w 416441"/>
                <a:gd name="connsiteY9" fmla="*/ 77056 h 122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16441" h="122870">
                  <a:moveTo>
                    <a:pt x="0" y="77056"/>
                  </a:moveTo>
                  <a:cubicBezTo>
                    <a:pt x="0" y="72470"/>
                    <a:pt x="92074" y="7559"/>
                    <a:pt x="129116" y="856"/>
                  </a:cubicBezTo>
                  <a:cubicBezTo>
                    <a:pt x="166158" y="-5847"/>
                    <a:pt x="175683" y="28725"/>
                    <a:pt x="222250" y="36839"/>
                  </a:cubicBezTo>
                  <a:cubicBezTo>
                    <a:pt x="268817" y="44953"/>
                    <a:pt x="382763" y="45658"/>
                    <a:pt x="408516" y="49539"/>
                  </a:cubicBezTo>
                  <a:cubicBezTo>
                    <a:pt x="434269" y="53419"/>
                    <a:pt x="390171" y="48128"/>
                    <a:pt x="376766" y="60122"/>
                  </a:cubicBezTo>
                  <a:cubicBezTo>
                    <a:pt x="363361" y="72116"/>
                    <a:pt x="348544" y="114803"/>
                    <a:pt x="328083" y="121506"/>
                  </a:cubicBezTo>
                  <a:cubicBezTo>
                    <a:pt x="307622" y="128209"/>
                    <a:pt x="274108" y="108453"/>
                    <a:pt x="254000" y="100339"/>
                  </a:cubicBezTo>
                  <a:cubicBezTo>
                    <a:pt x="233892" y="92225"/>
                    <a:pt x="207433" y="72822"/>
                    <a:pt x="207433" y="72822"/>
                  </a:cubicBezTo>
                  <a:cubicBezTo>
                    <a:pt x="186619" y="60828"/>
                    <a:pt x="160866" y="32958"/>
                    <a:pt x="129116" y="28372"/>
                  </a:cubicBezTo>
                  <a:cubicBezTo>
                    <a:pt x="97366" y="23786"/>
                    <a:pt x="0" y="81642"/>
                    <a:pt x="0" y="77056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6" name="フリーフォーム: 図形 1035">
              <a:extLst>
                <a:ext uri="{FF2B5EF4-FFF2-40B4-BE49-F238E27FC236}">
                  <a16:creationId xmlns:a16="http://schemas.microsoft.com/office/drawing/2014/main" id="{92BFAD3B-5116-4EF7-A2D1-A92E2F5169BA}"/>
                </a:ext>
              </a:extLst>
            </p:cNvPr>
            <p:cNvSpPr/>
            <p:nvPr/>
          </p:nvSpPr>
          <p:spPr>
            <a:xfrm>
              <a:off x="5677476" y="7947596"/>
              <a:ext cx="369847" cy="144047"/>
            </a:xfrm>
            <a:custGeom>
              <a:avLst/>
              <a:gdLst>
                <a:gd name="connsiteX0" fmla="*/ 3657 w 369847"/>
                <a:gd name="connsiteY0" fmla="*/ 110554 h 144047"/>
                <a:gd name="connsiteX1" fmla="*/ 177224 w 369847"/>
                <a:gd name="connsiteY1" fmla="*/ 63987 h 144047"/>
                <a:gd name="connsiteX2" fmla="*/ 187807 w 369847"/>
                <a:gd name="connsiteY2" fmla="*/ 61871 h 144047"/>
                <a:gd name="connsiteX3" fmla="*/ 238607 w 369847"/>
                <a:gd name="connsiteY3" fmla="*/ 74571 h 144047"/>
                <a:gd name="connsiteX4" fmla="*/ 272474 w 369847"/>
                <a:gd name="connsiteY4" fmla="*/ 55521 h 144047"/>
                <a:gd name="connsiteX5" fmla="*/ 338091 w 369847"/>
                <a:gd name="connsiteY5" fmla="*/ 487 h 144047"/>
                <a:gd name="connsiteX6" fmla="*/ 306341 w 369847"/>
                <a:gd name="connsiteY6" fmla="*/ 32237 h 144047"/>
                <a:gd name="connsiteX7" fmla="*/ 369841 w 369847"/>
                <a:gd name="connsiteY7" fmla="*/ 93621 h 144047"/>
                <a:gd name="connsiteX8" fmla="*/ 302107 w 369847"/>
                <a:gd name="connsiteY8" fmla="*/ 66104 h 144047"/>
                <a:gd name="connsiteX9" fmla="*/ 253424 w 369847"/>
                <a:gd name="connsiteY9" fmla="*/ 89387 h 144047"/>
                <a:gd name="connsiteX10" fmla="*/ 185691 w 369847"/>
                <a:gd name="connsiteY10" fmla="*/ 97854 h 144047"/>
                <a:gd name="connsiteX11" fmla="*/ 107374 w 369847"/>
                <a:gd name="connsiteY11" fmla="*/ 140187 h 144047"/>
                <a:gd name="connsiteX12" fmla="*/ 60807 w 369847"/>
                <a:gd name="connsiteY12" fmla="*/ 140187 h 144047"/>
                <a:gd name="connsiteX13" fmla="*/ 3657 w 369847"/>
                <a:gd name="connsiteY13" fmla="*/ 110554 h 144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69847" h="144047">
                  <a:moveTo>
                    <a:pt x="3657" y="110554"/>
                  </a:moveTo>
                  <a:cubicBezTo>
                    <a:pt x="23060" y="97854"/>
                    <a:pt x="146532" y="72101"/>
                    <a:pt x="177224" y="63987"/>
                  </a:cubicBezTo>
                  <a:cubicBezTo>
                    <a:pt x="207916" y="55873"/>
                    <a:pt x="177577" y="60107"/>
                    <a:pt x="187807" y="61871"/>
                  </a:cubicBezTo>
                  <a:cubicBezTo>
                    <a:pt x="198037" y="63635"/>
                    <a:pt x="224496" y="75629"/>
                    <a:pt x="238607" y="74571"/>
                  </a:cubicBezTo>
                  <a:cubicBezTo>
                    <a:pt x="252718" y="73513"/>
                    <a:pt x="255893" y="67868"/>
                    <a:pt x="272474" y="55521"/>
                  </a:cubicBezTo>
                  <a:cubicBezTo>
                    <a:pt x="289055" y="43174"/>
                    <a:pt x="332447" y="4368"/>
                    <a:pt x="338091" y="487"/>
                  </a:cubicBezTo>
                  <a:cubicBezTo>
                    <a:pt x="343736" y="-3394"/>
                    <a:pt x="301049" y="16715"/>
                    <a:pt x="306341" y="32237"/>
                  </a:cubicBezTo>
                  <a:cubicBezTo>
                    <a:pt x="311633" y="47759"/>
                    <a:pt x="370547" y="87976"/>
                    <a:pt x="369841" y="93621"/>
                  </a:cubicBezTo>
                  <a:cubicBezTo>
                    <a:pt x="369135" y="99265"/>
                    <a:pt x="321510" y="66810"/>
                    <a:pt x="302107" y="66104"/>
                  </a:cubicBezTo>
                  <a:cubicBezTo>
                    <a:pt x="282704" y="65398"/>
                    <a:pt x="272827" y="84095"/>
                    <a:pt x="253424" y="89387"/>
                  </a:cubicBezTo>
                  <a:cubicBezTo>
                    <a:pt x="234021" y="94679"/>
                    <a:pt x="210033" y="89387"/>
                    <a:pt x="185691" y="97854"/>
                  </a:cubicBezTo>
                  <a:cubicBezTo>
                    <a:pt x="161349" y="106321"/>
                    <a:pt x="128188" y="133132"/>
                    <a:pt x="107374" y="140187"/>
                  </a:cubicBezTo>
                  <a:cubicBezTo>
                    <a:pt x="86560" y="147242"/>
                    <a:pt x="73860" y="143009"/>
                    <a:pt x="60807" y="140187"/>
                  </a:cubicBezTo>
                  <a:cubicBezTo>
                    <a:pt x="47754" y="137365"/>
                    <a:pt x="-15746" y="123254"/>
                    <a:pt x="3657" y="110554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フリーフォーム: 図形 1036">
              <a:extLst>
                <a:ext uri="{FF2B5EF4-FFF2-40B4-BE49-F238E27FC236}">
                  <a16:creationId xmlns:a16="http://schemas.microsoft.com/office/drawing/2014/main" id="{FE66DDB8-878E-47EF-8EE8-9E76ED70D0A3}"/>
                </a:ext>
              </a:extLst>
            </p:cNvPr>
            <p:cNvSpPr/>
            <p:nvPr/>
          </p:nvSpPr>
          <p:spPr>
            <a:xfrm>
              <a:off x="4747518" y="8028510"/>
              <a:ext cx="587957" cy="321996"/>
            </a:xfrm>
            <a:custGeom>
              <a:avLst/>
              <a:gdLst>
                <a:gd name="connsiteX0" fmla="*/ 165 w 587957"/>
                <a:gd name="connsiteY0" fmla="*/ 7 h 321996"/>
                <a:gd name="connsiteX1" fmla="*/ 165265 w 587957"/>
                <a:gd name="connsiteY1" fmla="*/ 127007 h 321996"/>
                <a:gd name="connsiteX2" fmla="*/ 184315 w 587957"/>
                <a:gd name="connsiteY2" fmla="*/ 131240 h 321996"/>
                <a:gd name="connsiteX3" fmla="*/ 171615 w 587957"/>
                <a:gd name="connsiteY3" fmla="*/ 124890 h 321996"/>
                <a:gd name="connsiteX4" fmla="*/ 374815 w 587957"/>
                <a:gd name="connsiteY4" fmla="*/ 222257 h 321996"/>
                <a:gd name="connsiteX5" fmla="*/ 343065 w 587957"/>
                <a:gd name="connsiteY5" fmla="*/ 203207 h 321996"/>
                <a:gd name="connsiteX6" fmla="*/ 459482 w 587957"/>
                <a:gd name="connsiteY6" fmla="*/ 222257 h 321996"/>
                <a:gd name="connsiteX7" fmla="*/ 459482 w 587957"/>
                <a:gd name="connsiteY7" fmla="*/ 213790 h 321996"/>
                <a:gd name="connsiteX8" fmla="*/ 539915 w 587957"/>
                <a:gd name="connsiteY8" fmla="*/ 222257 h 321996"/>
                <a:gd name="connsiteX9" fmla="*/ 586482 w 587957"/>
                <a:gd name="connsiteY9" fmla="*/ 321740 h 321996"/>
                <a:gd name="connsiteX10" fmla="*/ 565315 w 587957"/>
                <a:gd name="connsiteY10" fmla="*/ 249773 h 321996"/>
                <a:gd name="connsiteX11" fmla="*/ 459482 w 587957"/>
                <a:gd name="connsiteY11" fmla="*/ 211673 h 321996"/>
                <a:gd name="connsiteX12" fmla="*/ 334599 w 587957"/>
                <a:gd name="connsiteY12" fmla="*/ 192623 h 321996"/>
                <a:gd name="connsiteX13" fmla="*/ 355765 w 587957"/>
                <a:gd name="connsiteY13" fmla="*/ 201090 h 321996"/>
                <a:gd name="connsiteX14" fmla="*/ 199132 w 587957"/>
                <a:gd name="connsiteY14" fmla="*/ 133357 h 321996"/>
                <a:gd name="connsiteX15" fmla="*/ 165 w 587957"/>
                <a:gd name="connsiteY15" fmla="*/ 7 h 321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87957" h="321996">
                  <a:moveTo>
                    <a:pt x="165" y="7"/>
                  </a:moveTo>
                  <a:cubicBezTo>
                    <a:pt x="-5479" y="-1051"/>
                    <a:pt x="134573" y="105135"/>
                    <a:pt x="165265" y="127007"/>
                  </a:cubicBezTo>
                  <a:cubicBezTo>
                    <a:pt x="195957" y="148879"/>
                    <a:pt x="183257" y="131593"/>
                    <a:pt x="184315" y="131240"/>
                  </a:cubicBezTo>
                  <a:cubicBezTo>
                    <a:pt x="185373" y="130887"/>
                    <a:pt x="171615" y="124890"/>
                    <a:pt x="171615" y="124890"/>
                  </a:cubicBezTo>
                  <a:lnTo>
                    <a:pt x="374815" y="222257"/>
                  </a:lnTo>
                  <a:cubicBezTo>
                    <a:pt x="403390" y="235310"/>
                    <a:pt x="328954" y="203207"/>
                    <a:pt x="343065" y="203207"/>
                  </a:cubicBezTo>
                  <a:cubicBezTo>
                    <a:pt x="357176" y="203207"/>
                    <a:pt x="440079" y="220493"/>
                    <a:pt x="459482" y="222257"/>
                  </a:cubicBezTo>
                  <a:cubicBezTo>
                    <a:pt x="478885" y="224021"/>
                    <a:pt x="446077" y="213790"/>
                    <a:pt x="459482" y="213790"/>
                  </a:cubicBezTo>
                  <a:cubicBezTo>
                    <a:pt x="472887" y="213790"/>
                    <a:pt x="518748" y="204265"/>
                    <a:pt x="539915" y="222257"/>
                  </a:cubicBezTo>
                  <a:cubicBezTo>
                    <a:pt x="561082" y="240249"/>
                    <a:pt x="582249" y="317154"/>
                    <a:pt x="586482" y="321740"/>
                  </a:cubicBezTo>
                  <a:cubicBezTo>
                    <a:pt x="590715" y="326326"/>
                    <a:pt x="586482" y="268118"/>
                    <a:pt x="565315" y="249773"/>
                  </a:cubicBezTo>
                  <a:cubicBezTo>
                    <a:pt x="544148" y="231428"/>
                    <a:pt x="497935" y="221198"/>
                    <a:pt x="459482" y="211673"/>
                  </a:cubicBezTo>
                  <a:cubicBezTo>
                    <a:pt x="421029" y="202148"/>
                    <a:pt x="351885" y="194387"/>
                    <a:pt x="334599" y="192623"/>
                  </a:cubicBezTo>
                  <a:cubicBezTo>
                    <a:pt x="317313" y="190859"/>
                    <a:pt x="355765" y="201090"/>
                    <a:pt x="355765" y="201090"/>
                  </a:cubicBezTo>
                  <a:cubicBezTo>
                    <a:pt x="333187" y="191212"/>
                    <a:pt x="258751" y="167576"/>
                    <a:pt x="199132" y="133357"/>
                  </a:cubicBezTo>
                  <a:cubicBezTo>
                    <a:pt x="139513" y="99138"/>
                    <a:pt x="5809" y="1065"/>
                    <a:pt x="165" y="7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8" name="フリーフォーム: 図形 1037">
              <a:extLst>
                <a:ext uri="{FF2B5EF4-FFF2-40B4-BE49-F238E27FC236}">
                  <a16:creationId xmlns:a16="http://schemas.microsoft.com/office/drawing/2014/main" id="{BAEE762F-31C3-4D40-9FB1-9CAEF4055FA7}"/>
                </a:ext>
              </a:extLst>
            </p:cNvPr>
            <p:cNvSpPr/>
            <p:nvPr/>
          </p:nvSpPr>
          <p:spPr>
            <a:xfrm>
              <a:off x="5338628" y="8054007"/>
              <a:ext cx="585243" cy="328098"/>
            </a:xfrm>
            <a:custGeom>
              <a:avLst/>
              <a:gdLst>
                <a:gd name="connsiteX0" fmla="*/ 577455 w 585243"/>
                <a:gd name="connsiteY0" fmla="*/ 2026 h 328098"/>
                <a:gd name="connsiteX1" fmla="*/ 264189 w 585243"/>
                <a:gd name="connsiteY1" fmla="*/ 156543 h 328098"/>
                <a:gd name="connsiteX2" fmla="*/ 312872 w 585243"/>
                <a:gd name="connsiteY2" fmla="*/ 148076 h 328098"/>
                <a:gd name="connsiteX3" fmla="*/ 135072 w 585243"/>
                <a:gd name="connsiteY3" fmla="*/ 186176 h 328098"/>
                <a:gd name="connsiteX4" fmla="*/ 223972 w 585243"/>
                <a:gd name="connsiteY4" fmla="*/ 175593 h 328098"/>
                <a:gd name="connsiteX5" fmla="*/ 109672 w 585243"/>
                <a:gd name="connsiteY5" fmla="*/ 190410 h 328098"/>
                <a:gd name="connsiteX6" fmla="*/ 16539 w 585243"/>
                <a:gd name="connsiteY6" fmla="*/ 207343 h 328098"/>
                <a:gd name="connsiteX7" fmla="*/ 1722 w 585243"/>
                <a:gd name="connsiteY7" fmla="*/ 268726 h 328098"/>
                <a:gd name="connsiteX8" fmla="*/ 1722 w 585243"/>
                <a:gd name="connsiteY8" fmla="*/ 327993 h 328098"/>
                <a:gd name="connsiteX9" fmla="*/ 14422 w 585243"/>
                <a:gd name="connsiteY9" fmla="*/ 253910 h 328098"/>
                <a:gd name="connsiteX10" fmla="*/ 31355 w 585243"/>
                <a:gd name="connsiteY10" fmla="*/ 230626 h 328098"/>
                <a:gd name="connsiteX11" fmla="*/ 96972 w 585243"/>
                <a:gd name="connsiteY11" fmla="*/ 205226 h 328098"/>
                <a:gd name="connsiteX12" fmla="*/ 90622 w 585243"/>
                <a:gd name="connsiteY12" fmla="*/ 226393 h 328098"/>
                <a:gd name="connsiteX13" fmla="*/ 226089 w 585243"/>
                <a:gd name="connsiteY13" fmla="*/ 196760 h 328098"/>
                <a:gd name="connsiteX14" fmla="*/ 158355 w 585243"/>
                <a:gd name="connsiteY14" fmla="*/ 205226 h 328098"/>
                <a:gd name="connsiteX15" fmla="*/ 304405 w 585243"/>
                <a:gd name="connsiteY15" fmla="*/ 156543 h 328098"/>
                <a:gd name="connsiteX16" fmla="*/ 386955 w 585243"/>
                <a:gd name="connsiteY16" fmla="*/ 114210 h 328098"/>
                <a:gd name="connsiteX17" fmla="*/ 384839 w 585243"/>
                <a:gd name="connsiteY17" fmla="*/ 135376 h 328098"/>
                <a:gd name="connsiteX18" fmla="*/ 482205 w 585243"/>
                <a:gd name="connsiteY18" fmla="*/ 71876 h 328098"/>
                <a:gd name="connsiteX19" fmla="*/ 577455 w 585243"/>
                <a:gd name="connsiteY19" fmla="*/ 2026 h 328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85243" h="328098">
                  <a:moveTo>
                    <a:pt x="577455" y="2026"/>
                  </a:moveTo>
                  <a:cubicBezTo>
                    <a:pt x="541119" y="16137"/>
                    <a:pt x="308286" y="132201"/>
                    <a:pt x="264189" y="156543"/>
                  </a:cubicBezTo>
                  <a:cubicBezTo>
                    <a:pt x="220092" y="180885"/>
                    <a:pt x="334391" y="143137"/>
                    <a:pt x="312872" y="148076"/>
                  </a:cubicBezTo>
                  <a:cubicBezTo>
                    <a:pt x="291353" y="153015"/>
                    <a:pt x="149889" y="181590"/>
                    <a:pt x="135072" y="186176"/>
                  </a:cubicBezTo>
                  <a:cubicBezTo>
                    <a:pt x="120255" y="190762"/>
                    <a:pt x="228205" y="174887"/>
                    <a:pt x="223972" y="175593"/>
                  </a:cubicBezTo>
                  <a:cubicBezTo>
                    <a:pt x="219739" y="176299"/>
                    <a:pt x="109672" y="190410"/>
                    <a:pt x="109672" y="190410"/>
                  </a:cubicBezTo>
                  <a:cubicBezTo>
                    <a:pt x="75100" y="195702"/>
                    <a:pt x="34531" y="194290"/>
                    <a:pt x="16539" y="207343"/>
                  </a:cubicBezTo>
                  <a:cubicBezTo>
                    <a:pt x="-1453" y="220396"/>
                    <a:pt x="4191" y="248618"/>
                    <a:pt x="1722" y="268726"/>
                  </a:cubicBezTo>
                  <a:cubicBezTo>
                    <a:pt x="-748" y="288834"/>
                    <a:pt x="-395" y="330462"/>
                    <a:pt x="1722" y="327993"/>
                  </a:cubicBezTo>
                  <a:cubicBezTo>
                    <a:pt x="3839" y="325524"/>
                    <a:pt x="9483" y="270138"/>
                    <a:pt x="14422" y="253910"/>
                  </a:cubicBezTo>
                  <a:cubicBezTo>
                    <a:pt x="19361" y="237682"/>
                    <a:pt x="17597" y="238740"/>
                    <a:pt x="31355" y="230626"/>
                  </a:cubicBezTo>
                  <a:cubicBezTo>
                    <a:pt x="45113" y="222512"/>
                    <a:pt x="87094" y="205931"/>
                    <a:pt x="96972" y="205226"/>
                  </a:cubicBezTo>
                  <a:cubicBezTo>
                    <a:pt x="106850" y="204521"/>
                    <a:pt x="69102" y="227804"/>
                    <a:pt x="90622" y="226393"/>
                  </a:cubicBezTo>
                  <a:cubicBezTo>
                    <a:pt x="112141" y="224982"/>
                    <a:pt x="214800" y="200288"/>
                    <a:pt x="226089" y="196760"/>
                  </a:cubicBezTo>
                  <a:cubicBezTo>
                    <a:pt x="237378" y="193232"/>
                    <a:pt x="145302" y="211929"/>
                    <a:pt x="158355" y="205226"/>
                  </a:cubicBezTo>
                  <a:cubicBezTo>
                    <a:pt x="171408" y="198523"/>
                    <a:pt x="266305" y="171712"/>
                    <a:pt x="304405" y="156543"/>
                  </a:cubicBezTo>
                  <a:cubicBezTo>
                    <a:pt x="342505" y="141374"/>
                    <a:pt x="373549" y="117738"/>
                    <a:pt x="386955" y="114210"/>
                  </a:cubicBezTo>
                  <a:cubicBezTo>
                    <a:pt x="400361" y="110682"/>
                    <a:pt x="368964" y="142432"/>
                    <a:pt x="384839" y="135376"/>
                  </a:cubicBezTo>
                  <a:cubicBezTo>
                    <a:pt x="400714" y="128320"/>
                    <a:pt x="451513" y="92337"/>
                    <a:pt x="482205" y="71876"/>
                  </a:cubicBezTo>
                  <a:cubicBezTo>
                    <a:pt x="512897" y="51415"/>
                    <a:pt x="613791" y="-12085"/>
                    <a:pt x="577455" y="2026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9" name="フリーフォーム: 図形 1038">
              <a:extLst>
                <a:ext uri="{FF2B5EF4-FFF2-40B4-BE49-F238E27FC236}">
                  <a16:creationId xmlns:a16="http://schemas.microsoft.com/office/drawing/2014/main" id="{7C24205E-503E-4865-88E1-855A2B81E80C}"/>
                </a:ext>
              </a:extLst>
            </p:cNvPr>
            <p:cNvSpPr/>
            <p:nvPr/>
          </p:nvSpPr>
          <p:spPr>
            <a:xfrm>
              <a:off x="5377898" y="8049683"/>
              <a:ext cx="565702" cy="436567"/>
            </a:xfrm>
            <a:custGeom>
              <a:avLst/>
              <a:gdLst>
                <a:gd name="connsiteX0" fmla="*/ 565702 w 565702"/>
                <a:gd name="connsiteY0" fmla="*/ 0 h 436567"/>
                <a:gd name="connsiteX1" fmla="*/ 358269 w 565702"/>
                <a:gd name="connsiteY1" fmla="*/ 188384 h 436567"/>
                <a:gd name="connsiteX2" fmla="*/ 406952 w 565702"/>
                <a:gd name="connsiteY2" fmla="*/ 169334 h 436567"/>
                <a:gd name="connsiteX3" fmla="*/ 364619 w 565702"/>
                <a:gd name="connsiteY3" fmla="*/ 228600 h 436567"/>
                <a:gd name="connsiteX4" fmla="*/ 311702 w 565702"/>
                <a:gd name="connsiteY4" fmla="*/ 287867 h 436567"/>
                <a:gd name="connsiteX5" fmla="*/ 354035 w 565702"/>
                <a:gd name="connsiteY5" fmla="*/ 260350 h 436567"/>
                <a:gd name="connsiteX6" fmla="*/ 218569 w 565702"/>
                <a:gd name="connsiteY6" fmla="*/ 351367 h 436567"/>
                <a:gd name="connsiteX7" fmla="*/ 237619 w 565702"/>
                <a:gd name="connsiteY7" fmla="*/ 349250 h 436567"/>
                <a:gd name="connsiteX8" fmla="*/ 125435 w 565702"/>
                <a:gd name="connsiteY8" fmla="*/ 395817 h 436567"/>
                <a:gd name="connsiteX9" fmla="*/ 76752 w 565702"/>
                <a:gd name="connsiteY9" fmla="*/ 414867 h 436567"/>
                <a:gd name="connsiteX10" fmla="*/ 552 w 565702"/>
                <a:gd name="connsiteY10" fmla="*/ 436034 h 436567"/>
                <a:gd name="connsiteX11" fmla="*/ 119085 w 565702"/>
                <a:gd name="connsiteY11" fmla="*/ 391584 h 436567"/>
                <a:gd name="connsiteX12" fmla="*/ 241852 w 565702"/>
                <a:gd name="connsiteY12" fmla="*/ 330200 h 436567"/>
                <a:gd name="connsiteX13" fmla="*/ 241852 w 565702"/>
                <a:gd name="connsiteY13" fmla="*/ 317500 h 436567"/>
                <a:gd name="connsiteX14" fmla="*/ 347685 w 565702"/>
                <a:gd name="connsiteY14" fmla="*/ 228600 h 436567"/>
                <a:gd name="connsiteX15" fmla="*/ 377319 w 565702"/>
                <a:gd name="connsiteY15" fmla="*/ 173567 h 436567"/>
                <a:gd name="connsiteX16" fmla="*/ 565702 w 565702"/>
                <a:gd name="connsiteY16" fmla="*/ 0 h 436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65702" h="436567">
                  <a:moveTo>
                    <a:pt x="565702" y="0"/>
                  </a:moveTo>
                  <a:cubicBezTo>
                    <a:pt x="562527" y="2470"/>
                    <a:pt x="384727" y="160162"/>
                    <a:pt x="358269" y="188384"/>
                  </a:cubicBezTo>
                  <a:cubicBezTo>
                    <a:pt x="331811" y="216606"/>
                    <a:pt x="405894" y="162631"/>
                    <a:pt x="406952" y="169334"/>
                  </a:cubicBezTo>
                  <a:cubicBezTo>
                    <a:pt x="408010" y="176037"/>
                    <a:pt x="380494" y="208844"/>
                    <a:pt x="364619" y="228600"/>
                  </a:cubicBezTo>
                  <a:cubicBezTo>
                    <a:pt x="348744" y="248356"/>
                    <a:pt x="313466" y="282575"/>
                    <a:pt x="311702" y="287867"/>
                  </a:cubicBezTo>
                  <a:cubicBezTo>
                    <a:pt x="309938" y="293159"/>
                    <a:pt x="354035" y="260350"/>
                    <a:pt x="354035" y="260350"/>
                  </a:cubicBezTo>
                  <a:cubicBezTo>
                    <a:pt x="338513" y="270933"/>
                    <a:pt x="237972" y="336550"/>
                    <a:pt x="218569" y="351367"/>
                  </a:cubicBezTo>
                  <a:cubicBezTo>
                    <a:pt x="199166" y="366184"/>
                    <a:pt x="253141" y="341842"/>
                    <a:pt x="237619" y="349250"/>
                  </a:cubicBezTo>
                  <a:cubicBezTo>
                    <a:pt x="222097" y="356658"/>
                    <a:pt x="125435" y="395817"/>
                    <a:pt x="125435" y="395817"/>
                  </a:cubicBezTo>
                  <a:cubicBezTo>
                    <a:pt x="98624" y="406753"/>
                    <a:pt x="97566" y="408164"/>
                    <a:pt x="76752" y="414867"/>
                  </a:cubicBezTo>
                  <a:cubicBezTo>
                    <a:pt x="55938" y="421570"/>
                    <a:pt x="-6503" y="439914"/>
                    <a:pt x="552" y="436034"/>
                  </a:cubicBezTo>
                  <a:cubicBezTo>
                    <a:pt x="7607" y="432154"/>
                    <a:pt x="78868" y="409223"/>
                    <a:pt x="119085" y="391584"/>
                  </a:cubicBezTo>
                  <a:cubicBezTo>
                    <a:pt x="159302" y="373945"/>
                    <a:pt x="221391" y="342547"/>
                    <a:pt x="241852" y="330200"/>
                  </a:cubicBezTo>
                  <a:cubicBezTo>
                    <a:pt x="262313" y="317853"/>
                    <a:pt x="224213" y="334433"/>
                    <a:pt x="241852" y="317500"/>
                  </a:cubicBezTo>
                  <a:cubicBezTo>
                    <a:pt x="259491" y="300567"/>
                    <a:pt x="325107" y="252589"/>
                    <a:pt x="347685" y="228600"/>
                  </a:cubicBezTo>
                  <a:cubicBezTo>
                    <a:pt x="370263" y="204611"/>
                    <a:pt x="339572" y="208492"/>
                    <a:pt x="377319" y="173567"/>
                  </a:cubicBezTo>
                  <a:lnTo>
                    <a:pt x="565702" y="0"/>
                  </a:ln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フリーフォーム: 図形 1039">
              <a:extLst>
                <a:ext uri="{FF2B5EF4-FFF2-40B4-BE49-F238E27FC236}">
                  <a16:creationId xmlns:a16="http://schemas.microsoft.com/office/drawing/2014/main" id="{7EFA148C-9A8D-4259-B79B-F6CEC5D77BDD}"/>
                </a:ext>
              </a:extLst>
            </p:cNvPr>
            <p:cNvSpPr/>
            <p:nvPr/>
          </p:nvSpPr>
          <p:spPr>
            <a:xfrm>
              <a:off x="4569846" y="7969205"/>
              <a:ext cx="595193" cy="374955"/>
            </a:xfrm>
            <a:custGeom>
              <a:avLst/>
              <a:gdLst>
                <a:gd name="connsiteX0" fmla="*/ 37 w 595193"/>
                <a:gd name="connsiteY0" fmla="*/ 45 h 374955"/>
                <a:gd name="connsiteX1" fmla="*/ 218054 w 595193"/>
                <a:gd name="connsiteY1" fmla="*/ 179962 h 374955"/>
                <a:gd name="connsiteX2" fmla="*/ 114337 w 595193"/>
                <a:gd name="connsiteY2" fmla="*/ 112228 h 374955"/>
                <a:gd name="connsiteX3" fmla="*/ 258271 w 595193"/>
                <a:gd name="connsiteY3" fmla="*/ 213828 h 374955"/>
                <a:gd name="connsiteX4" fmla="*/ 228637 w 595193"/>
                <a:gd name="connsiteY4" fmla="*/ 203245 h 374955"/>
                <a:gd name="connsiteX5" fmla="*/ 378921 w 595193"/>
                <a:gd name="connsiteY5" fmla="*/ 353528 h 374955"/>
                <a:gd name="connsiteX6" fmla="*/ 347171 w 595193"/>
                <a:gd name="connsiteY6" fmla="*/ 334478 h 374955"/>
                <a:gd name="connsiteX7" fmla="*/ 457237 w 595193"/>
                <a:gd name="connsiteY7" fmla="*/ 364112 h 374955"/>
                <a:gd name="connsiteX8" fmla="*/ 453004 w 595193"/>
                <a:gd name="connsiteY8" fmla="*/ 349295 h 374955"/>
                <a:gd name="connsiteX9" fmla="*/ 594821 w 595193"/>
                <a:gd name="connsiteY9" fmla="*/ 374695 h 374955"/>
                <a:gd name="connsiteX10" fmla="*/ 404321 w 595193"/>
                <a:gd name="connsiteY10" fmla="*/ 330245 h 374955"/>
                <a:gd name="connsiteX11" fmla="*/ 338704 w 595193"/>
                <a:gd name="connsiteY11" fmla="*/ 285795 h 374955"/>
                <a:gd name="connsiteX12" fmla="*/ 237104 w 595193"/>
                <a:gd name="connsiteY12" fmla="*/ 199012 h 374955"/>
                <a:gd name="connsiteX13" fmla="*/ 37 w 595193"/>
                <a:gd name="connsiteY13" fmla="*/ 45 h 374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95193" h="374955">
                  <a:moveTo>
                    <a:pt x="37" y="45"/>
                  </a:moveTo>
                  <a:cubicBezTo>
                    <a:pt x="-3138" y="-3130"/>
                    <a:pt x="199004" y="161265"/>
                    <a:pt x="218054" y="179962"/>
                  </a:cubicBezTo>
                  <a:cubicBezTo>
                    <a:pt x="237104" y="198659"/>
                    <a:pt x="107634" y="106584"/>
                    <a:pt x="114337" y="112228"/>
                  </a:cubicBezTo>
                  <a:cubicBezTo>
                    <a:pt x="121040" y="117872"/>
                    <a:pt x="239221" y="198659"/>
                    <a:pt x="258271" y="213828"/>
                  </a:cubicBezTo>
                  <a:cubicBezTo>
                    <a:pt x="277321" y="228998"/>
                    <a:pt x="208529" y="179962"/>
                    <a:pt x="228637" y="203245"/>
                  </a:cubicBezTo>
                  <a:cubicBezTo>
                    <a:pt x="248745" y="226528"/>
                    <a:pt x="359165" y="331656"/>
                    <a:pt x="378921" y="353528"/>
                  </a:cubicBezTo>
                  <a:cubicBezTo>
                    <a:pt x="398677" y="375400"/>
                    <a:pt x="334119" y="332714"/>
                    <a:pt x="347171" y="334478"/>
                  </a:cubicBezTo>
                  <a:cubicBezTo>
                    <a:pt x="360223" y="336242"/>
                    <a:pt x="439598" y="361643"/>
                    <a:pt x="457237" y="364112"/>
                  </a:cubicBezTo>
                  <a:cubicBezTo>
                    <a:pt x="474876" y="366581"/>
                    <a:pt x="430073" y="347531"/>
                    <a:pt x="453004" y="349295"/>
                  </a:cubicBezTo>
                  <a:cubicBezTo>
                    <a:pt x="475935" y="351059"/>
                    <a:pt x="602935" y="377870"/>
                    <a:pt x="594821" y="374695"/>
                  </a:cubicBezTo>
                  <a:cubicBezTo>
                    <a:pt x="586707" y="371520"/>
                    <a:pt x="447007" y="345062"/>
                    <a:pt x="404321" y="330245"/>
                  </a:cubicBezTo>
                  <a:cubicBezTo>
                    <a:pt x="361635" y="315428"/>
                    <a:pt x="366573" y="307667"/>
                    <a:pt x="338704" y="285795"/>
                  </a:cubicBezTo>
                  <a:cubicBezTo>
                    <a:pt x="310835" y="263923"/>
                    <a:pt x="288962" y="244873"/>
                    <a:pt x="237104" y="199012"/>
                  </a:cubicBezTo>
                  <a:cubicBezTo>
                    <a:pt x="185246" y="153151"/>
                    <a:pt x="3212" y="3220"/>
                    <a:pt x="37" y="45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フリーフォーム: 図形 1040">
              <a:extLst>
                <a:ext uri="{FF2B5EF4-FFF2-40B4-BE49-F238E27FC236}">
                  <a16:creationId xmlns:a16="http://schemas.microsoft.com/office/drawing/2014/main" id="{E8CDED24-B0A3-46FF-9E2D-620B7360FD90}"/>
                </a:ext>
              </a:extLst>
            </p:cNvPr>
            <p:cNvSpPr/>
            <p:nvPr/>
          </p:nvSpPr>
          <p:spPr>
            <a:xfrm>
              <a:off x="4984720" y="8455705"/>
              <a:ext cx="445203" cy="44434"/>
            </a:xfrm>
            <a:custGeom>
              <a:avLst/>
              <a:gdLst>
                <a:gd name="connsiteX0" fmla="*/ 30 w 445203"/>
                <a:gd name="connsiteY0" fmla="*/ 378 h 44434"/>
                <a:gd name="connsiteX1" fmla="*/ 203230 w 445203"/>
                <a:gd name="connsiteY1" fmla="*/ 40595 h 44434"/>
                <a:gd name="connsiteX2" fmla="*/ 156663 w 445203"/>
                <a:gd name="connsiteY2" fmla="*/ 27895 h 44434"/>
                <a:gd name="connsiteX3" fmla="*/ 383147 w 445203"/>
                <a:gd name="connsiteY3" fmla="*/ 42712 h 44434"/>
                <a:gd name="connsiteX4" fmla="*/ 349280 w 445203"/>
                <a:gd name="connsiteY4" fmla="*/ 42712 h 44434"/>
                <a:gd name="connsiteX5" fmla="*/ 444530 w 445203"/>
                <a:gd name="connsiteY5" fmla="*/ 30012 h 44434"/>
                <a:gd name="connsiteX6" fmla="*/ 292130 w 445203"/>
                <a:gd name="connsiteY6" fmla="*/ 23662 h 44434"/>
                <a:gd name="connsiteX7" fmla="*/ 188413 w 445203"/>
                <a:gd name="connsiteY7" fmla="*/ 21545 h 44434"/>
                <a:gd name="connsiteX8" fmla="*/ 30 w 445203"/>
                <a:gd name="connsiteY8" fmla="*/ 378 h 44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5203" h="44434">
                  <a:moveTo>
                    <a:pt x="30" y="378"/>
                  </a:moveTo>
                  <a:cubicBezTo>
                    <a:pt x="2500" y="3553"/>
                    <a:pt x="203230" y="40595"/>
                    <a:pt x="203230" y="40595"/>
                  </a:cubicBezTo>
                  <a:cubicBezTo>
                    <a:pt x="229336" y="45181"/>
                    <a:pt x="126677" y="27542"/>
                    <a:pt x="156663" y="27895"/>
                  </a:cubicBezTo>
                  <a:cubicBezTo>
                    <a:pt x="186649" y="28248"/>
                    <a:pt x="351044" y="40242"/>
                    <a:pt x="383147" y="42712"/>
                  </a:cubicBezTo>
                  <a:cubicBezTo>
                    <a:pt x="415250" y="45182"/>
                    <a:pt x="339050" y="44829"/>
                    <a:pt x="349280" y="42712"/>
                  </a:cubicBezTo>
                  <a:cubicBezTo>
                    <a:pt x="359510" y="40595"/>
                    <a:pt x="454055" y="33187"/>
                    <a:pt x="444530" y="30012"/>
                  </a:cubicBezTo>
                  <a:cubicBezTo>
                    <a:pt x="435005" y="26837"/>
                    <a:pt x="334816" y="25073"/>
                    <a:pt x="292130" y="23662"/>
                  </a:cubicBezTo>
                  <a:cubicBezTo>
                    <a:pt x="249444" y="22251"/>
                    <a:pt x="230041" y="28248"/>
                    <a:pt x="188413" y="21545"/>
                  </a:cubicBezTo>
                  <a:cubicBezTo>
                    <a:pt x="146785" y="14842"/>
                    <a:pt x="-2440" y="-2797"/>
                    <a:pt x="30" y="378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2" name="フリーフォーム: 図形 1041">
              <a:extLst>
                <a:ext uri="{FF2B5EF4-FFF2-40B4-BE49-F238E27FC236}">
                  <a16:creationId xmlns:a16="http://schemas.microsoft.com/office/drawing/2014/main" id="{ECBD93A8-B97C-4D45-AA29-E33A7C32CBC7}"/>
                </a:ext>
              </a:extLst>
            </p:cNvPr>
            <p:cNvSpPr/>
            <p:nvPr/>
          </p:nvSpPr>
          <p:spPr>
            <a:xfrm>
              <a:off x="5034107" y="7975577"/>
              <a:ext cx="492654" cy="104886"/>
            </a:xfrm>
            <a:custGeom>
              <a:avLst/>
              <a:gdLst>
                <a:gd name="connsiteX0" fmla="*/ 1443 w 492654"/>
                <a:gd name="connsiteY0" fmla="*/ 23 h 104886"/>
                <a:gd name="connsiteX1" fmla="*/ 58593 w 492654"/>
                <a:gd name="connsiteY1" fmla="*/ 69873 h 104886"/>
                <a:gd name="connsiteX2" fmla="*/ 149081 w 492654"/>
                <a:gd name="connsiteY2" fmla="*/ 84161 h 104886"/>
                <a:gd name="connsiteX3" fmla="*/ 487218 w 492654"/>
                <a:gd name="connsiteY3" fmla="*/ 104798 h 104886"/>
                <a:gd name="connsiteX4" fmla="*/ 366568 w 492654"/>
                <a:gd name="connsiteY4" fmla="*/ 92098 h 104886"/>
                <a:gd name="connsiteX5" fmla="*/ 166543 w 492654"/>
                <a:gd name="connsiteY5" fmla="*/ 74636 h 104886"/>
                <a:gd name="connsiteX6" fmla="*/ 117331 w 492654"/>
                <a:gd name="connsiteY6" fmla="*/ 61936 h 104886"/>
                <a:gd name="connsiteX7" fmla="*/ 1443 w 492654"/>
                <a:gd name="connsiteY7" fmla="*/ 23 h 104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2654" h="104886">
                  <a:moveTo>
                    <a:pt x="1443" y="23"/>
                  </a:moveTo>
                  <a:cubicBezTo>
                    <a:pt x="-8347" y="1346"/>
                    <a:pt x="33987" y="55850"/>
                    <a:pt x="58593" y="69873"/>
                  </a:cubicBezTo>
                  <a:cubicBezTo>
                    <a:pt x="83199" y="83896"/>
                    <a:pt x="77644" y="78340"/>
                    <a:pt x="149081" y="84161"/>
                  </a:cubicBezTo>
                  <a:cubicBezTo>
                    <a:pt x="220519" y="89982"/>
                    <a:pt x="450970" y="103475"/>
                    <a:pt x="487218" y="104798"/>
                  </a:cubicBezTo>
                  <a:cubicBezTo>
                    <a:pt x="523466" y="106121"/>
                    <a:pt x="366568" y="92098"/>
                    <a:pt x="366568" y="92098"/>
                  </a:cubicBezTo>
                  <a:lnTo>
                    <a:pt x="166543" y="74636"/>
                  </a:lnTo>
                  <a:cubicBezTo>
                    <a:pt x="125004" y="69609"/>
                    <a:pt x="142466" y="71196"/>
                    <a:pt x="117331" y="61936"/>
                  </a:cubicBezTo>
                  <a:cubicBezTo>
                    <a:pt x="92196" y="52676"/>
                    <a:pt x="11233" y="-1300"/>
                    <a:pt x="1443" y="23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3" name="フリーフォーム: 図形 1042">
              <a:extLst>
                <a:ext uri="{FF2B5EF4-FFF2-40B4-BE49-F238E27FC236}">
                  <a16:creationId xmlns:a16="http://schemas.microsoft.com/office/drawing/2014/main" id="{D8E57C5A-F49C-4D47-9FC4-396458A3E7AA}"/>
                </a:ext>
              </a:extLst>
            </p:cNvPr>
            <p:cNvSpPr/>
            <p:nvPr/>
          </p:nvSpPr>
          <p:spPr>
            <a:xfrm>
              <a:off x="4846638" y="7993063"/>
              <a:ext cx="394005" cy="80680"/>
            </a:xfrm>
            <a:custGeom>
              <a:avLst/>
              <a:gdLst>
                <a:gd name="connsiteX0" fmla="*/ 0 w 394005"/>
                <a:gd name="connsiteY0" fmla="*/ 0 h 80680"/>
                <a:gd name="connsiteX1" fmla="*/ 147637 w 394005"/>
                <a:gd name="connsiteY1" fmla="*/ 31750 h 80680"/>
                <a:gd name="connsiteX2" fmla="*/ 390525 w 394005"/>
                <a:gd name="connsiteY2" fmla="*/ 79375 h 80680"/>
                <a:gd name="connsiteX3" fmla="*/ 284162 w 394005"/>
                <a:gd name="connsiteY3" fmla="*/ 66675 h 80680"/>
                <a:gd name="connsiteX4" fmla="*/ 185737 w 394005"/>
                <a:gd name="connsiteY4" fmla="*/ 60325 h 80680"/>
                <a:gd name="connsiteX5" fmla="*/ 0 w 394005"/>
                <a:gd name="connsiteY5" fmla="*/ 0 h 80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4005" h="80680">
                  <a:moveTo>
                    <a:pt x="0" y="0"/>
                  </a:moveTo>
                  <a:lnTo>
                    <a:pt x="147637" y="31750"/>
                  </a:lnTo>
                  <a:lnTo>
                    <a:pt x="390525" y="79375"/>
                  </a:lnTo>
                  <a:cubicBezTo>
                    <a:pt x="413279" y="85196"/>
                    <a:pt x="318293" y="69850"/>
                    <a:pt x="284162" y="66675"/>
                  </a:cubicBezTo>
                  <a:cubicBezTo>
                    <a:pt x="250031" y="63500"/>
                    <a:pt x="230451" y="70379"/>
                    <a:pt x="185737" y="60325"/>
                  </a:cubicBezTo>
                  <a:cubicBezTo>
                    <a:pt x="141023" y="50271"/>
                    <a:pt x="78449" y="28310"/>
                    <a:pt x="0" y="0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フリーフォーム: 図形 1043">
              <a:extLst>
                <a:ext uri="{FF2B5EF4-FFF2-40B4-BE49-F238E27FC236}">
                  <a16:creationId xmlns:a16="http://schemas.microsoft.com/office/drawing/2014/main" id="{E4DA0864-B024-4DA6-B2DC-E0948D863E3C}"/>
                </a:ext>
              </a:extLst>
            </p:cNvPr>
            <p:cNvSpPr/>
            <p:nvPr/>
          </p:nvSpPr>
          <p:spPr>
            <a:xfrm>
              <a:off x="5413449" y="8078344"/>
              <a:ext cx="261687" cy="18083"/>
            </a:xfrm>
            <a:custGeom>
              <a:avLst/>
              <a:gdLst>
                <a:gd name="connsiteX0" fmla="*/ 260276 w 261687"/>
                <a:gd name="connsiteY0" fmla="*/ 444 h 18083"/>
                <a:gd name="connsiteX1" fmla="*/ 93589 w 261687"/>
                <a:gd name="connsiteY1" fmla="*/ 5206 h 18083"/>
                <a:gd name="connsiteX2" fmla="*/ 1514 w 261687"/>
                <a:gd name="connsiteY2" fmla="*/ 5206 h 18083"/>
                <a:gd name="connsiteX3" fmla="*/ 165026 w 261687"/>
                <a:gd name="connsiteY3" fmla="*/ 17906 h 18083"/>
                <a:gd name="connsiteX4" fmla="*/ 260276 w 261687"/>
                <a:gd name="connsiteY4" fmla="*/ 444 h 18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1687" h="18083">
                  <a:moveTo>
                    <a:pt x="260276" y="444"/>
                  </a:moveTo>
                  <a:cubicBezTo>
                    <a:pt x="248370" y="-1673"/>
                    <a:pt x="136716" y="4412"/>
                    <a:pt x="93589" y="5206"/>
                  </a:cubicBezTo>
                  <a:cubicBezTo>
                    <a:pt x="50462" y="6000"/>
                    <a:pt x="-10392" y="3089"/>
                    <a:pt x="1514" y="5206"/>
                  </a:cubicBezTo>
                  <a:cubicBezTo>
                    <a:pt x="13420" y="7323"/>
                    <a:pt x="124016" y="15789"/>
                    <a:pt x="165026" y="17906"/>
                  </a:cubicBezTo>
                  <a:cubicBezTo>
                    <a:pt x="206036" y="20023"/>
                    <a:pt x="272182" y="2561"/>
                    <a:pt x="260276" y="444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フリーフォーム: 図形 1044">
              <a:extLst>
                <a:ext uri="{FF2B5EF4-FFF2-40B4-BE49-F238E27FC236}">
                  <a16:creationId xmlns:a16="http://schemas.microsoft.com/office/drawing/2014/main" id="{0D267467-5A60-4A1A-B6CE-9A527005FA25}"/>
                </a:ext>
              </a:extLst>
            </p:cNvPr>
            <p:cNvSpPr/>
            <p:nvPr/>
          </p:nvSpPr>
          <p:spPr>
            <a:xfrm>
              <a:off x="6060776" y="6374714"/>
              <a:ext cx="496456" cy="121354"/>
            </a:xfrm>
            <a:custGeom>
              <a:avLst/>
              <a:gdLst>
                <a:gd name="connsiteX0" fmla="*/ 3474 w 496456"/>
                <a:gd name="connsiteY0" fmla="*/ 686 h 121354"/>
                <a:gd name="connsiteX1" fmla="*/ 286049 w 496456"/>
                <a:gd name="connsiteY1" fmla="*/ 102286 h 121354"/>
                <a:gd name="connsiteX2" fmla="*/ 187624 w 496456"/>
                <a:gd name="connsiteY2" fmla="*/ 54661 h 121354"/>
                <a:gd name="connsiteX3" fmla="*/ 495599 w 496456"/>
                <a:gd name="connsiteY3" fmla="*/ 61011 h 121354"/>
                <a:gd name="connsiteX4" fmla="*/ 279699 w 496456"/>
                <a:gd name="connsiteY4" fmla="*/ 67361 h 121354"/>
                <a:gd name="connsiteX5" fmla="*/ 279699 w 496456"/>
                <a:gd name="connsiteY5" fmla="*/ 121336 h 121354"/>
                <a:gd name="connsiteX6" fmla="*/ 136824 w 496456"/>
                <a:gd name="connsiteY6" fmla="*/ 61011 h 121354"/>
                <a:gd name="connsiteX7" fmla="*/ 3474 w 496456"/>
                <a:gd name="connsiteY7" fmla="*/ 686 h 121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6456" h="121354">
                  <a:moveTo>
                    <a:pt x="3474" y="686"/>
                  </a:moveTo>
                  <a:cubicBezTo>
                    <a:pt x="28345" y="7565"/>
                    <a:pt x="255357" y="93290"/>
                    <a:pt x="286049" y="102286"/>
                  </a:cubicBezTo>
                  <a:cubicBezTo>
                    <a:pt x="316741" y="111282"/>
                    <a:pt x="152699" y="61540"/>
                    <a:pt x="187624" y="54661"/>
                  </a:cubicBezTo>
                  <a:cubicBezTo>
                    <a:pt x="222549" y="47782"/>
                    <a:pt x="480253" y="58894"/>
                    <a:pt x="495599" y="61011"/>
                  </a:cubicBezTo>
                  <a:cubicBezTo>
                    <a:pt x="510945" y="63128"/>
                    <a:pt x="315682" y="57307"/>
                    <a:pt x="279699" y="67361"/>
                  </a:cubicBezTo>
                  <a:cubicBezTo>
                    <a:pt x="243716" y="77415"/>
                    <a:pt x="303511" y="122394"/>
                    <a:pt x="279699" y="121336"/>
                  </a:cubicBezTo>
                  <a:cubicBezTo>
                    <a:pt x="255887" y="120278"/>
                    <a:pt x="179686" y="81648"/>
                    <a:pt x="136824" y="61011"/>
                  </a:cubicBezTo>
                  <a:cubicBezTo>
                    <a:pt x="93962" y="40374"/>
                    <a:pt x="-21397" y="-6193"/>
                    <a:pt x="3474" y="686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フリーフォーム: 図形 1045">
              <a:extLst>
                <a:ext uri="{FF2B5EF4-FFF2-40B4-BE49-F238E27FC236}">
                  <a16:creationId xmlns:a16="http://schemas.microsoft.com/office/drawing/2014/main" id="{3DB34F10-65C2-4FAE-B577-CB54FF2A46FC}"/>
                </a:ext>
              </a:extLst>
            </p:cNvPr>
            <p:cNvSpPr/>
            <p:nvPr/>
          </p:nvSpPr>
          <p:spPr>
            <a:xfrm>
              <a:off x="4949101" y="5088709"/>
              <a:ext cx="313784" cy="204526"/>
            </a:xfrm>
            <a:custGeom>
              <a:avLst/>
              <a:gdLst>
                <a:gd name="connsiteX0" fmla="*/ 311874 w 313784"/>
                <a:gd name="connsiteY0" fmla="*/ 3991 h 204526"/>
                <a:gd name="connsiteX1" fmla="*/ 235674 w 313784"/>
                <a:gd name="connsiteY1" fmla="*/ 54791 h 204526"/>
                <a:gd name="connsiteX2" fmla="*/ 188049 w 313784"/>
                <a:gd name="connsiteY2" fmla="*/ 96066 h 204526"/>
                <a:gd name="connsiteX3" fmla="*/ 83274 w 313784"/>
                <a:gd name="connsiteY3" fmla="*/ 200841 h 204526"/>
                <a:gd name="connsiteX4" fmla="*/ 724 w 313784"/>
                <a:gd name="connsiteY4" fmla="*/ 181791 h 204526"/>
                <a:gd name="connsiteX5" fmla="*/ 130899 w 313784"/>
                <a:gd name="connsiteY5" fmla="*/ 191316 h 204526"/>
                <a:gd name="connsiteX6" fmla="*/ 149949 w 313784"/>
                <a:gd name="connsiteY6" fmla="*/ 169091 h 204526"/>
                <a:gd name="connsiteX7" fmla="*/ 311874 w 313784"/>
                <a:gd name="connsiteY7" fmla="*/ 3991 h 204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3784" h="204526">
                  <a:moveTo>
                    <a:pt x="311874" y="3991"/>
                  </a:moveTo>
                  <a:cubicBezTo>
                    <a:pt x="326162" y="-15059"/>
                    <a:pt x="256311" y="39445"/>
                    <a:pt x="235674" y="54791"/>
                  </a:cubicBezTo>
                  <a:cubicBezTo>
                    <a:pt x="215037" y="70137"/>
                    <a:pt x="213449" y="71724"/>
                    <a:pt x="188049" y="96066"/>
                  </a:cubicBezTo>
                  <a:cubicBezTo>
                    <a:pt x="162649" y="120408"/>
                    <a:pt x="114495" y="186554"/>
                    <a:pt x="83274" y="200841"/>
                  </a:cubicBezTo>
                  <a:cubicBezTo>
                    <a:pt x="52053" y="215129"/>
                    <a:pt x="-7214" y="183379"/>
                    <a:pt x="724" y="181791"/>
                  </a:cubicBezTo>
                  <a:cubicBezTo>
                    <a:pt x="8662" y="180203"/>
                    <a:pt x="130899" y="191316"/>
                    <a:pt x="130899" y="191316"/>
                  </a:cubicBezTo>
                  <a:cubicBezTo>
                    <a:pt x="155770" y="189199"/>
                    <a:pt x="123491" y="196079"/>
                    <a:pt x="149949" y="169091"/>
                  </a:cubicBezTo>
                  <a:cubicBezTo>
                    <a:pt x="176407" y="142103"/>
                    <a:pt x="297586" y="23041"/>
                    <a:pt x="311874" y="3991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: 図形 1046">
              <a:extLst>
                <a:ext uri="{FF2B5EF4-FFF2-40B4-BE49-F238E27FC236}">
                  <a16:creationId xmlns:a16="http://schemas.microsoft.com/office/drawing/2014/main" id="{9C592B0E-ED2A-4380-88FA-E937793E0220}"/>
                </a:ext>
              </a:extLst>
            </p:cNvPr>
            <p:cNvSpPr/>
            <p:nvPr/>
          </p:nvSpPr>
          <p:spPr>
            <a:xfrm>
              <a:off x="5552420" y="5216524"/>
              <a:ext cx="274670" cy="207699"/>
            </a:xfrm>
            <a:custGeom>
              <a:avLst/>
              <a:gdLst>
                <a:gd name="connsiteX0" fmla="*/ 655 w 274670"/>
                <a:gd name="connsiteY0" fmla="*/ 1 h 207699"/>
                <a:gd name="connsiteX1" fmla="*/ 80030 w 274670"/>
                <a:gd name="connsiteY1" fmla="*/ 146051 h 207699"/>
                <a:gd name="connsiteX2" fmla="*/ 270530 w 274670"/>
                <a:gd name="connsiteY2" fmla="*/ 206376 h 207699"/>
                <a:gd name="connsiteX3" fmla="*/ 203855 w 274670"/>
                <a:gd name="connsiteY3" fmla="*/ 184151 h 207699"/>
                <a:gd name="connsiteX4" fmla="*/ 118130 w 274670"/>
                <a:gd name="connsiteY4" fmla="*/ 142876 h 207699"/>
                <a:gd name="connsiteX5" fmla="*/ 655 w 274670"/>
                <a:gd name="connsiteY5" fmla="*/ 1 h 207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4670" h="207699">
                  <a:moveTo>
                    <a:pt x="655" y="1"/>
                  </a:moveTo>
                  <a:cubicBezTo>
                    <a:pt x="-5695" y="530"/>
                    <a:pt x="35051" y="111655"/>
                    <a:pt x="80030" y="146051"/>
                  </a:cubicBezTo>
                  <a:cubicBezTo>
                    <a:pt x="125009" y="180447"/>
                    <a:pt x="249893" y="200026"/>
                    <a:pt x="270530" y="206376"/>
                  </a:cubicBezTo>
                  <a:cubicBezTo>
                    <a:pt x="291167" y="212726"/>
                    <a:pt x="229255" y="194734"/>
                    <a:pt x="203855" y="184151"/>
                  </a:cubicBezTo>
                  <a:cubicBezTo>
                    <a:pt x="178455" y="173568"/>
                    <a:pt x="150938" y="166689"/>
                    <a:pt x="118130" y="142876"/>
                  </a:cubicBezTo>
                  <a:cubicBezTo>
                    <a:pt x="85322" y="119063"/>
                    <a:pt x="7005" y="-528"/>
                    <a:pt x="655" y="1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フリーフォーム: 図形 1047">
              <a:extLst>
                <a:ext uri="{FF2B5EF4-FFF2-40B4-BE49-F238E27FC236}">
                  <a16:creationId xmlns:a16="http://schemas.microsoft.com/office/drawing/2014/main" id="{1E817A86-245D-4176-891E-CE300E3BCF72}"/>
                </a:ext>
              </a:extLst>
            </p:cNvPr>
            <p:cNvSpPr/>
            <p:nvPr/>
          </p:nvSpPr>
          <p:spPr>
            <a:xfrm>
              <a:off x="6922014" y="4578350"/>
              <a:ext cx="173565" cy="881664"/>
            </a:xfrm>
            <a:custGeom>
              <a:avLst/>
              <a:gdLst>
                <a:gd name="connsiteX0" fmla="*/ 40761 w 173565"/>
                <a:gd name="connsiteY0" fmla="*/ 0 h 881664"/>
                <a:gd name="connsiteX1" fmla="*/ 5836 w 173565"/>
                <a:gd name="connsiteY1" fmla="*/ 263525 h 881664"/>
                <a:gd name="connsiteX2" fmla="*/ 5836 w 173565"/>
                <a:gd name="connsiteY2" fmla="*/ 203200 h 881664"/>
                <a:gd name="connsiteX3" fmla="*/ 62986 w 173565"/>
                <a:gd name="connsiteY3" fmla="*/ 454025 h 881664"/>
                <a:gd name="connsiteX4" fmla="*/ 50286 w 173565"/>
                <a:gd name="connsiteY4" fmla="*/ 387350 h 881664"/>
                <a:gd name="connsiteX5" fmla="*/ 167761 w 173565"/>
                <a:gd name="connsiteY5" fmla="*/ 860425 h 881664"/>
                <a:gd name="connsiteX6" fmla="*/ 148711 w 173565"/>
                <a:gd name="connsiteY6" fmla="*/ 771525 h 881664"/>
                <a:gd name="connsiteX7" fmla="*/ 88386 w 173565"/>
                <a:gd name="connsiteY7" fmla="*/ 517525 h 881664"/>
                <a:gd name="connsiteX8" fmla="*/ 82036 w 173565"/>
                <a:gd name="connsiteY8" fmla="*/ 596900 h 881664"/>
                <a:gd name="connsiteX9" fmla="*/ 56636 w 173565"/>
                <a:gd name="connsiteY9" fmla="*/ 412750 h 881664"/>
                <a:gd name="connsiteX10" fmla="*/ 56636 w 173565"/>
                <a:gd name="connsiteY10" fmla="*/ 266700 h 881664"/>
                <a:gd name="connsiteX11" fmla="*/ 40761 w 173565"/>
                <a:gd name="connsiteY11" fmla="*/ 0 h 881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3565" h="881664">
                  <a:moveTo>
                    <a:pt x="40761" y="0"/>
                  </a:moveTo>
                  <a:cubicBezTo>
                    <a:pt x="32294" y="-529"/>
                    <a:pt x="11657" y="229658"/>
                    <a:pt x="5836" y="263525"/>
                  </a:cubicBezTo>
                  <a:cubicBezTo>
                    <a:pt x="15" y="297392"/>
                    <a:pt x="-3689" y="171450"/>
                    <a:pt x="5836" y="203200"/>
                  </a:cubicBezTo>
                  <a:cubicBezTo>
                    <a:pt x="15361" y="234950"/>
                    <a:pt x="55578" y="423333"/>
                    <a:pt x="62986" y="454025"/>
                  </a:cubicBezTo>
                  <a:cubicBezTo>
                    <a:pt x="70394" y="484717"/>
                    <a:pt x="32824" y="319617"/>
                    <a:pt x="50286" y="387350"/>
                  </a:cubicBezTo>
                  <a:cubicBezTo>
                    <a:pt x="67748" y="455083"/>
                    <a:pt x="151357" y="796396"/>
                    <a:pt x="167761" y="860425"/>
                  </a:cubicBezTo>
                  <a:cubicBezTo>
                    <a:pt x="184165" y="924454"/>
                    <a:pt x="161940" y="828675"/>
                    <a:pt x="148711" y="771525"/>
                  </a:cubicBezTo>
                  <a:cubicBezTo>
                    <a:pt x="135482" y="714375"/>
                    <a:pt x="99499" y="546629"/>
                    <a:pt x="88386" y="517525"/>
                  </a:cubicBezTo>
                  <a:cubicBezTo>
                    <a:pt x="77274" y="488421"/>
                    <a:pt x="87328" y="614362"/>
                    <a:pt x="82036" y="596900"/>
                  </a:cubicBezTo>
                  <a:cubicBezTo>
                    <a:pt x="76744" y="579438"/>
                    <a:pt x="60869" y="467783"/>
                    <a:pt x="56636" y="412750"/>
                  </a:cubicBezTo>
                  <a:cubicBezTo>
                    <a:pt x="52403" y="357717"/>
                    <a:pt x="54519" y="331258"/>
                    <a:pt x="56636" y="266700"/>
                  </a:cubicBezTo>
                  <a:cubicBezTo>
                    <a:pt x="58753" y="202142"/>
                    <a:pt x="49228" y="529"/>
                    <a:pt x="40761" y="0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9" name="フリーフォーム: 図形 1048">
              <a:extLst>
                <a:ext uri="{FF2B5EF4-FFF2-40B4-BE49-F238E27FC236}">
                  <a16:creationId xmlns:a16="http://schemas.microsoft.com/office/drawing/2014/main" id="{CB9BC9CA-77C4-4FAF-A158-45E7E34A63F2}"/>
                </a:ext>
              </a:extLst>
            </p:cNvPr>
            <p:cNvSpPr/>
            <p:nvPr/>
          </p:nvSpPr>
          <p:spPr>
            <a:xfrm>
              <a:off x="7094722" y="5879917"/>
              <a:ext cx="68243" cy="739841"/>
            </a:xfrm>
            <a:custGeom>
              <a:avLst/>
              <a:gdLst>
                <a:gd name="connsiteX0" fmla="*/ 7753 w 68243"/>
                <a:gd name="connsiteY0" fmla="*/ 183 h 739841"/>
                <a:gd name="connsiteX1" fmla="*/ 42678 w 68243"/>
                <a:gd name="connsiteY1" fmla="*/ 301808 h 739841"/>
                <a:gd name="connsiteX2" fmla="*/ 4578 w 68243"/>
                <a:gd name="connsiteY2" fmla="*/ 720908 h 739841"/>
                <a:gd name="connsiteX3" fmla="*/ 7753 w 68243"/>
                <a:gd name="connsiteY3" fmla="*/ 635183 h 739841"/>
                <a:gd name="connsiteX4" fmla="*/ 68078 w 68243"/>
                <a:gd name="connsiteY4" fmla="*/ 343083 h 739841"/>
                <a:gd name="connsiteX5" fmla="*/ 7753 w 68243"/>
                <a:gd name="connsiteY5" fmla="*/ 183 h 739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243" h="739841">
                  <a:moveTo>
                    <a:pt x="7753" y="183"/>
                  </a:moveTo>
                  <a:cubicBezTo>
                    <a:pt x="3520" y="-6696"/>
                    <a:pt x="43207" y="181687"/>
                    <a:pt x="42678" y="301808"/>
                  </a:cubicBezTo>
                  <a:cubicBezTo>
                    <a:pt x="42149" y="421929"/>
                    <a:pt x="10399" y="665346"/>
                    <a:pt x="4578" y="720908"/>
                  </a:cubicBezTo>
                  <a:cubicBezTo>
                    <a:pt x="-1243" y="776470"/>
                    <a:pt x="-2830" y="698154"/>
                    <a:pt x="7753" y="635183"/>
                  </a:cubicBezTo>
                  <a:cubicBezTo>
                    <a:pt x="18336" y="572212"/>
                    <a:pt x="64374" y="448387"/>
                    <a:pt x="68078" y="343083"/>
                  </a:cubicBezTo>
                  <a:cubicBezTo>
                    <a:pt x="71782" y="237779"/>
                    <a:pt x="11986" y="7062"/>
                    <a:pt x="7753" y="183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: 図形 1049">
              <a:extLst>
                <a:ext uri="{FF2B5EF4-FFF2-40B4-BE49-F238E27FC236}">
                  <a16:creationId xmlns:a16="http://schemas.microsoft.com/office/drawing/2014/main" id="{ACD187F1-520E-44FB-A88A-313D90192CFF}"/>
                </a:ext>
              </a:extLst>
            </p:cNvPr>
            <p:cNvSpPr/>
            <p:nvPr/>
          </p:nvSpPr>
          <p:spPr>
            <a:xfrm>
              <a:off x="6838571" y="6636315"/>
              <a:ext cx="213358" cy="961499"/>
            </a:xfrm>
            <a:custGeom>
              <a:avLst/>
              <a:gdLst>
                <a:gd name="connsiteX0" fmla="*/ 213104 w 213358"/>
                <a:gd name="connsiteY0" fmla="*/ 5785 h 961499"/>
                <a:gd name="connsiteX1" fmla="*/ 124204 w 213358"/>
                <a:gd name="connsiteY1" fmla="*/ 577285 h 961499"/>
                <a:gd name="connsiteX2" fmla="*/ 3554 w 213358"/>
                <a:gd name="connsiteY2" fmla="*/ 945585 h 961499"/>
                <a:gd name="connsiteX3" fmla="*/ 38479 w 213358"/>
                <a:gd name="connsiteY3" fmla="*/ 856685 h 961499"/>
                <a:gd name="connsiteX4" fmla="*/ 105154 w 213358"/>
                <a:gd name="connsiteY4" fmla="*/ 513785 h 961499"/>
                <a:gd name="connsiteX5" fmla="*/ 124204 w 213358"/>
                <a:gd name="connsiteY5" fmla="*/ 520135 h 961499"/>
                <a:gd name="connsiteX6" fmla="*/ 149604 w 213358"/>
                <a:gd name="connsiteY6" fmla="*/ 294710 h 961499"/>
                <a:gd name="connsiteX7" fmla="*/ 213104 w 213358"/>
                <a:gd name="connsiteY7" fmla="*/ 5785 h 961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3358" h="961499">
                  <a:moveTo>
                    <a:pt x="213104" y="5785"/>
                  </a:moveTo>
                  <a:cubicBezTo>
                    <a:pt x="208871" y="52881"/>
                    <a:pt x="159129" y="420652"/>
                    <a:pt x="124204" y="577285"/>
                  </a:cubicBezTo>
                  <a:cubicBezTo>
                    <a:pt x="89279" y="733918"/>
                    <a:pt x="17841" y="899018"/>
                    <a:pt x="3554" y="945585"/>
                  </a:cubicBezTo>
                  <a:cubicBezTo>
                    <a:pt x="-10734" y="992152"/>
                    <a:pt x="21546" y="928652"/>
                    <a:pt x="38479" y="856685"/>
                  </a:cubicBezTo>
                  <a:cubicBezTo>
                    <a:pt x="55412" y="784718"/>
                    <a:pt x="90866" y="569877"/>
                    <a:pt x="105154" y="513785"/>
                  </a:cubicBezTo>
                  <a:cubicBezTo>
                    <a:pt x="119442" y="457693"/>
                    <a:pt x="116796" y="556647"/>
                    <a:pt x="124204" y="520135"/>
                  </a:cubicBezTo>
                  <a:cubicBezTo>
                    <a:pt x="131612" y="483623"/>
                    <a:pt x="131612" y="377260"/>
                    <a:pt x="149604" y="294710"/>
                  </a:cubicBezTo>
                  <a:cubicBezTo>
                    <a:pt x="167596" y="212160"/>
                    <a:pt x="217337" y="-41311"/>
                    <a:pt x="213104" y="5785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フリーフォーム: 図形 1050">
              <a:extLst>
                <a:ext uri="{FF2B5EF4-FFF2-40B4-BE49-F238E27FC236}">
                  <a16:creationId xmlns:a16="http://schemas.microsoft.com/office/drawing/2014/main" id="{816657BE-F374-4C12-AABC-3779EDCDC233}"/>
                </a:ext>
              </a:extLst>
            </p:cNvPr>
            <p:cNvSpPr/>
            <p:nvPr/>
          </p:nvSpPr>
          <p:spPr>
            <a:xfrm>
              <a:off x="6297836" y="7633863"/>
              <a:ext cx="536744" cy="940339"/>
            </a:xfrm>
            <a:custGeom>
              <a:avLst/>
              <a:gdLst>
                <a:gd name="connsiteX0" fmla="*/ 534764 w 536744"/>
                <a:gd name="connsiteY0" fmla="*/ 8362 h 940339"/>
                <a:gd name="connsiteX1" fmla="*/ 318864 w 536744"/>
                <a:gd name="connsiteY1" fmla="*/ 510012 h 940339"/>
                <a:gd name="connsiteX2" fmla="*/ 442689 w 536744"/>
                <a:gd name="connsiteY2" fmla="*/ 271887 h 940339"/>
                <a:gd name="connsiteX3" fmla="*/ 293464 w 536744"/>
                <a:gd name="connsiteY3" fmla="*/ 535412 h 940339"/>
                <a:gd name="connsiteX4" fmla="*/ 1364 w 536744"/>
                <a:gd name="connsiteY4" fmla="*/ 935462 h 940339"/>
                <a:gd name="connsiteX5" fmla="*/ 188689 w 536744"/>
                <a:gd name="connsiteY5" fmla="*/ 744962 h 940339"/>
                <a:gd name="connsiteX6" fmla="*/ 299814 w 536744"/>
                <a:gd name="connsiteY6" fmla="*/ 554462 h 940339"/>
                <a:gd name="connsiteX7" fmla="*/ 420464 w 536744"/>
                <a:gd name="connsiteY7" fmla="*/ 259187 h 940339"/>
                <a:gd name="connsiteX8" fmla="*/ 426814 w 536744"/>
                <a:gd name="connsiteY8" fmla="*/ 198862 h 940339"/>
                <a:gd name="connsiteX9" fmla="*/ 534764 w 536744"/>
                <a:gd name="connsiteY9" fmla="*/ 8362 h 94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6744" h="940339">
                  <a:moveTo>
                    <a:pt x="534764" y="8362"/>
                  </a:moveTo>
                  <a:cubicBezTo>
                    <a:pt x="516772" y="60220"/>
                    <a:pt x="334210" y="466091"/>
                    <a:pt x="318864" y="510012"/>
                  </a:cubicBezTo>
                  <a:cubicBezTo>
                    <a:pt x="303518" y="553933"/>
                    <a:pt x="446922" y="267654"/>
                    <a:pt x="442689" y="271887"/>
                  </a:cubicBezTo>
                  <a:cubicBezTo>
                    <a:pt x="438456" y="276120"/>
                    <a:pt x="367018" y="424816"/>
                    <a:pt x="293464" y="535412"/>
                  </a:cubicBezTo>
                  <a:cubicBezTo>
                    <a:pt x="219910" y="646008"/>
                    <a:pt x="18826" y="900537"/>
                    <a:pt x="1364" y="935462"/>
                  </a:cubicBezTo>
                  <a:cubicBezTo>
                    <a:pt x="-16099" y="970387"/>
                    <a:pt x="138947" y="808462"/>
                    <a:pt x="188689" y="744962"/>
                  </a:cubicBezTo>
                  <a:cubicBezTo>
                    <a:pt x="238431" y="681462"/>
                    <a:pt x="261185" y="635425"/>
                    <a:pt x="299814" y="554462"/>
                  </a:cubicBezTo>
                  <a:cubicBezTo>
                    <a:pt x="338443" y="473500"/>
                    <a:pt x="399297" y="318454"/>
                    <a:pt x="420464" y="259187"/>
                  </a:cubicBezTo>
                  <a:cubicBezTo>
                    <a:pt x="441631" y="199920"/>
                    <a:pt x="410939" y="236433"/>
                    <a:pt x="426814" y="198862"/>
                  </a:cubicBezTo>
                  <a:cubicBezTo>
                    <a:pt x="442689" y="161291"/>
                    <a:pt x="552756" y="-43496"/>
                    <a:pt x="534764" y="8362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フリーフォーム: 図形 1051">
              <a:extLst>
                <a:ext uri="{FF2B5EF4-FFF2-40B4-BE49-F238E27FC236}">
                  <a16:creationId xmlns:a16="http://schemas.microsoft.com/office/drawing/2014/main" id="{2E7943F2-FBF3-4FE1-B4A2-183CDB3C1B4B}"/>
                </a:ext>
              </a:extLst>
            </p:cNvPr>
            <p:cNvSpPr/>
            <p:nvPr/>
          </p:nvSpPr>
          <p:spPr>
            <a:xfrm>
              <a:off x="5260765" y="8573179"/>
              <a:ext cx="928487" cy="475677"/>
            </a:xfrm>
            <a:custGeom>
              <a:avLst/>
              <a:gdLst>
                <a:gd name="connsiteX0" fmla="*/ 901910 w 928487"/>
                <a:gd name="connsiteY0" fmla="*/ 18371 h 475677"/>
                <a:gd name="connsiteX1" fmla="*/ 530435 w 928487"/>
                <a:gd name="connsiteY1" fmla="*/ 361271 h 475677"/>
                <a:gd name="connsiteX2" fmla="*/ 695535 w 928487"/>
                <a:gd name="connsiteY2" fmla="*/ 259671 h 475677"/>
                <a:gd name="connsiteX3" fmla="*/ 463760 w 928487"/>
                <a:gd name="connsiteY3" fmla="*/ 431121 h 475677"/>
                <a:gd name="connsiteX4" fmla="*/ 3385 w 928487"/>
                <a:gd name="connsiteY4" fmla="*/ 475571 h 475677"/>
                <a:gd name="connsiteX5" fmla="*/ 270085 w 928487"/>
                <a:gd name="connsiteY5" fmla="*/ 440646 h 475677"/>
                <a:gd name="connsiteX6" fmla="*/ 555835 w 928487"/>
                <a:gd name="connsiteY6" fmla="*/ 354921 h 475677"/>
                <a:gd name="connsiteX7" fmla="*/ 651085 w 928487"/>
                <a:gd name="connsiteY7" fmla="*/ 300946 h 475677"/>
                <a:gd name="connsiteX8" fmla="*/ 870160 w 928487"/>
                <a:gd name="connsiteY8" fmla="*/ 72346 h 475677"/>
                <a:gd name="connsiteX9" fmla="*/ 901910 w 928487"/>
                <a:gd name="connsiteY9" fmla="*/ 18371 h 475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28487" h="475677">
                  <a:moveTo>
                    <a:pt x="901910" y="18371"/>
                  </a:moveTo>
                  <a:cubicBezTo>
                    <a:pt x="845289" y="66525"/>
                    <a:pt x="564831" y="321054"/>
                    <a:pt x="530435" y="361271"/>
                  </a:cubicBezTo>
                  <a:cubicBezTo>
                    <a:pt x="496039" y="401488"/>
                    <a:pt x="706647" y="248029"/>
                    <a:pt x="695535" y="259671"/>
                  </a:cubicBezTo>
                  <a:cubicBezTo>
                    <a:pt x="684422" y="271313"/>
                    <a:pt x="579118" y="395138"/>
                    <a:pt x="463760" y="431121"/>
                  </a:cubicBezTo>
                  <a:cubicBezTo>
                    <a:pt x="348402" y="467104"/>
                    <a:pt x="35664" y="473984"/>
                    <a:pt x="3385" y="475571"/>
                  </a:cubicBezTo>
                  <a:cubicBezTo>
                    <a:pt x="-28894" y="477158"/>
                    <a:pt x="178010" y="460754"/>
                    <a:pt x="270085" y="440646"/>
                  </a:cubicBezTo>
                  <a:cubicBezTo>
                    <a:pt x="362160" y="420538"/>
                    <a:pt x="492335" y="378204"/>
                    <a:pt x="555835" y="354921"/>
                  </a:cubicBezTo>
                  <a:cubicBezTo>
                    <a:pt x="619335" y="331638"/>
                    <a:pt x="598698" y="348042"/>
                    <a:pt x="651085" y="300946"/>
                  </a:cubicBezTo>
                  <a:cubicBezTo>
                    <a:pt x="703472" y="253850"/>
                    <a:pt x="826768" y="117854"/>
                    <a:pt x="870160" y="72346"/>
                  </a:cubicBezTo>
                  <a:cubicBezTo>
                    <a:pt x="913552" y="26838"/>
                    <a:pt x="958531" y="-29783"/>
                    <a:pt x="901910" y="18371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3" name="フリーフォーム: 図形 1052">
              <a:extLst>
                <a:ext uri="{FF2B5EF4-FFF2-40B4-BE49-F238E27FC236}">
                  <a16:creationId xmlns:a16="http://schemas.microsoft.com/office/drawing/2014/main" id="{71AD2B2C-D034-4B6E-A650-EACD20614107}"/>
                </a:ext>
              </a:extLst>
            </p:cNvPr>
            <p:cNvSpPr/>
            <p:nvPr/>
          </p:nvSpPr>
          <p:spPr>
            <a:xfrm>
              <a:off x="4371975" y="8743695"/>
              <a:ext cx="937326" cy="292631"/>
            </a:xfrm>
            <a:custGeom>
              <a:avLst/>
              <a:gdLst>
                <a:gd name="connsiteX0" fmla="*/ 0 w 937326"/>
                <a:gd name="connsiteY0" fmla="*/ 255 h 292631"/>
                <a:gd name="connsiteX1" fmla="*/ 390525 w 937326"/>
                <a:gd name="connsiteY1" fmla="*/ 232030 h 292631"/>
                <a:gd name="connsiteX2" fmla="*/ 273050 w 937326"/>
                <a:gd name="connsiteY2" fmla="*/ 200280 h 292631"/>
                <a:gd name="connsiteX3" fmla="*/ 676275 w 937326"/>
                <a:gd name="connsiteY3" fmla="*/ 279655 h 292631"/>
                <a:gd name="connsiteX4" fmla="*/ 936625 w 937326"/>
                <a:gd name="connsiteY4" fmla="*/ 289180 h 292631"/>
                <a:gd name="connsiteX5" fmla="*/ 600075 w 937326"/>
                <a:gd name="connsiteY5" fmla="*/ 244730 h 292631"/>
                <a:gd name="connsiteX6" fmla="*/ 387350 w 937326"/>
                <a:gd name="connsiteY6" fmla="*/ 187580 h 292631"/>
                <a:gd name="connsiteX7" fmla="*/ 0 w 937326"/>
                <a:gd name="connsiteY7" fmla="*/ 255 h 292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37326" h="292631">
                  <a:moveTo>
                    <a:pt x="0" y="255"/>
                  </a:moveTo>
                  <a:cubicBezTo>
                    <a:pt x="529" y="7663"/>
                    <a:pt x="345017" y="198693"/>
                    <a:pt x="390525" y="232030"/>
                  </a:cubicBezTo>
                  <a:cubicBezTo>
                    <a:pt x="436033" y="265367"/>
                    <a:pt x="225425" y="192343"/>
                    <a:pt x="273050" y="200280"/>
                  </a:cubicBezTo>
                  <a:cubicBezTo>
                    <a:pt x="320675" y="208217"/>
                    <a:pt x="565679" y="264838"/>
                    <a:pt x="676275" y="279655"/>
                  </a:cubicBezTo>
                  <a:cubicBezTo>
                    <a:pt x="786871" y="294472"/>
                    <a:pt x="949325" y="295001"/>
                    <a:pt x="936625" y="289180"/>
                  </a:cubicBezTo>
                  <a:cubicBezTo>
                    <a:pt x="923925" y="283359"/>
                    <a:pt x="691621" y="261663"/>
                    <a:pt x="600075" y="244730"/>
                  </a:cubicBezTo>
                  <a:cubicBezTo>
                    <a:pt x="508529" y="227797"/>
                    <a:pt x="485775" y="226738"/>
                    <a:pt x="387350" y="187580"/>
                  </a:cubicBezTo>
                  <a:cubicBezTo>
                    <a:pt x="288925" y="148422"/>
                    <a:pt x="-529" y="-7153"/>
                    <a:pt x="0" y="255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7" name="フリーフォーム: 図形 1056">
              <a:extLst>
                <a:ext uri="{FF2B5EF4-FFF2-40B4-BE49-F238E27FC236}">
                  <a16:creationId xmlns:a16="http://schemas.microsoft.com/office/drawing/2014/main" id="{28593F92-EA1C-40BF-8EBE-68FA83225F01}"/>
                </a:ext>
              </a:extLst>
            </p:cNvPr>
            <p:cNvSpPr/>
            <p:nvPr/>
          </p:nvSpPr>
          <p:spPr>
            <a:xfrm>
              <a:off x="3215791" y="5424962"/>
              <a:ext cx="184657" cy="737766"/>
            </a:xfrm>
            <a:custGeom>
              <a:avLst/>
              <a:gdLst>
                <a:gd name="connsiteX0" fmla="*/ 184634 w 184657"/>
                <a:gd name="connsiteY0" fmla="*/ 1113 h 737766"/>
                <a:gd name="connsiteX1" fmla="*/ 70334 w 184657"/>
                <a:gd name="connsiteY1" fmla="*/ 267813 h 737766"/>
                <a:gd name="connsiteX2" fmla="*/ 13184 w 184657"/>
                <a:gd name="connsiteY2" fmla="*/ 410688 h 737766"/>
                <a:gd name="connsiteX3" fmla="*/ 13184 w 184657"/>
                <a:gd name="connsiteY3" fmla="*/ 290038 h 737766"/>
                <a:gd name="connsiteX4" fmla="*/ 3659 w 184657"/>
                <a:gd name="connsiteY4" fmla="*/ 569438 h 737766"/>
                <a:gd name="connsiteX5" fmla="*/ 484 w 184657"/>
                <a:gd name="connsiteY5" fmla="*/ 737713 h 737766"/>
                <a:gd name="connsiteX6" fmla="*/ 13184 w 184657"/>
                <a:gd name="connsiteY6" fmla="*/ 553563 h 737766"/>
                <a:gd name="connsiteX7" fmla="*/ 29059 w 184657"/>
                <a:gd name="connsiteY7" fmla="*/ 251938 h 737766"/>
                <a:gd name="connsiteX8" fmla="*/ 79859 w 184657"/>
                <a:gd name="connsiteY8" fmla="*/ 175738 h 737766"/>
                <a:gd name="connsiteX9" fmla="*/ 184634 w 184657"/>
                <a:gd name="connsiteY9" fmla="*/ 1113 h 737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4657" h="737766">
                  <a:moveTo>
                    <a:pt x="184634" y="1113"/>
                  </a:moveTo>
                  <a:cubicBezTo>
                    <a:pt x="183046" y="16459"/>
                    <a:pt x="98909" y="199551"/>
                    <a:pt x="70334" y="267813"/>
                  </a:cubicBezTo>
                  <a:cubicBezTo>
                    <a:pt x="41759" y="336075"/>
                    <a:pt x="22709" y="406984"/>
                    <a:pt x="13184" y="410688"/>
                  </a:cubicBezTo>
                  <a:cubicBezTo>
                    <a:pt x="3659" y="414392"/>
                    <a:pt x="14771" y="263580"/>
                    <a:pt x="13184" y="290038"/>
                  </a:cubicBezTo>
                  <a:cubicBezTo>
                    <a:pt x="11596" y="316496"/>
                    <a:pt x="5776" y="494826"/>
                    <a:pt x="3659" y="569438"/>
                  </a:cubicBezTo>
                  <a:cubicBezTo>
                    <a:pt x="1542" y="644050"/>
                    <a:pt x="-1104" y="740359"/>
                    <a:pt x="484" y="737713"/>
                  </a:cubicBezTo>
                  <a:cubicBezTo>
                    <a:pt x="2071" y="735067"/>
                    <a:pt x="8422" y="634525"/>
                    <a:pt x="13184" y="553563"/>
                  </a:cubicBezTo>
                  <a:cubicBezTo>
                    <a:pt x="17946" y="472601"/>
                    <a:pt x="17947" y="314909"/>
                    <a:pt x="29059" y="251938"/>
                  </a:cubicBezTo>
                  <a:cubicBezTo>
                    <a:pt x="40171" y="188967"/>
                    <a:pt x="53930" y="218071"/>
                    <a:pt x="79859" y="175738"/>
                  </a:cubicBezTo>
                  <a:cubicBezTo>
                    <a:pt x="105788" y="133405"/>
                    <a:pt x="186222" y="-14233"/>
                    <a:pt x="184634" y="1113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8" name="フリーフォーム: 図形 1057">
              <a:extLst>
                <a:ext uri="{FF2B5EF4-FFF2-40B4-BE49-F238E27FC236}">
                  <a16:creationId xmlns:a16="http://schemas.microsoft.com/office/drawing/2014/main" id="{305D6F74-1938-4F67-91CC-4577F152FF3F}"/>
                </a:ext>
              </a:extLst>
            </p:cNvPr>
            <p:cNvSpPr/>
            <p:nvPr/>
          </p:nvSpPr>
          <p:spPr>
            <a:xfrm>
              <a:off x="3605167" y="7792806"/>
              <a:ext cx="461721" cy="828598"/>
            </a:xfrm>
            <a:custGeom>
              <a:avLst/>
              <a:gdLst>
                <a:gd name="connsiteX0" fmla="*/ 10100 w 461721"/>
                <a:gd name="connsiteY0" fmla="*/ 17694 h 828598"/>
                <a:gd name="connsiteX1" fmla="*/ 213300 w 461721"/>
                <a:gd name="connsiteY1" fmla="*/ 411394 h 828598"/>
                <a:gd name="connsiteX2" fmla="*/ 166733 w 461721"/>
                <a:gd name="connsiteY2" fmla="*/ 339427 h 828598"/>
                <a:gd name="connsiteX3" fmla="*/ 450366 w 461721"/>
                <a:gd name="connsiteY3" fmla="*/ 813561 h 828598"/>
                <a:gd name="connsiteX4" fmla="*/ 391100 w 461721"/>
                <a:gd name="connsiteY4" fmla="*/ 686561 h 828598"/>
                <a:gd name="connsiteX5" fmla="*/ 255633 w 461721"/>
                <a:gd name="connsiteY5" fmla="*/ 445261 h 828598"/>
                <a:gd name="connsiteX6" fmla="*/ 230233 w 461721"/>
                <a:gd name="connsiteY6" fmla="*/ 373294 h 828598"/>
                <a:gd name="connsiteX7" fmla="*/ 39733 w 461721"/>
                <a:gd name="connsiteY7" fmla="*/ 93894 h 828598"/>
                <a:gd name="connsiteX8" fmla="*/ 31266 w 461721"/>
                <a:gd name="connsiteY8" fmla="*/ 68494 h 828598"/>
                <a:gd name="connsiteX9" fmla="*/ 10100 w 461721"/>
                <a:gd name="connsiteY9" fmla="*/ 17694 h 828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1721" h="828598">
                  <a:moveTo>
                    <a:pt x="10100" y="17694"/>
                  </a:moveTo>
                  <a:cubicBezTo>
                    <a:pt x="40439" y="74844"/>
                    <a:pt x="187195" y="357772"/>
                    <a:pt x="213300" y="411394"/>
                  </a:cubicBezTo>
                  <a:cubicBezTo>
                    <a:pt x="239405" y="465016"/>
                    <a:pt x="127222" y="272399"/>
                    <a:pt x="166733" y="339427"/>
                  </a:cubicBezTo>
                  <a:cubicBezTo>
                    <a:pt x="206244" y="406455"/>
                    <a:pt x="412972" y="755705"/>
                    <a:pt x="450366" y="813561"/>
                  </a:cubicBezTo>
                  <a:cubicBezTo>
                    <a:pt x="487761" y="871417"/>
                    <a:pt x="423555" y="747944"/>
                    <a:pt x="391100" y="686561"/>
                  </a:cubicBezTo>
                  <a:cubicBezTo>
                    <a:pt x="358645" y="625178"/>
                    <a:pt x="282444" y="497472"/>
                    <a:pt x="255633" y="445261"/>
                  </a:cubicBezTo>
                  <a:cubicBezTo>
                    <a:pt x="228822" y="393050"/>
                    <a:pt x="266216" y="431855"/>
                    <a:pt x="230233" y="373294"/>
                  </a:cubicBezTo>
                  <a:cubicBezTo>
                    <a:pt x="194250" y="314733"/>
                    <a:pt x="72894" y="144694"/>
                    <a:pt x="39733" y="93894"/>
                  </a:cubicBezTo>
                  <a:cubicBezTo>
                    <a:pt x="6572" y="43094"/>
                    <a:pt x="35499" y="77666"/>
                    <a:pt x="31266" y="68494"/>
                  </a:cubicBezTo>
                  <a:cubicBezTo>
                    <a:pt x="27033" y="59322"/>
                    <a:pt x="-20239" y="-39456"/>
                    <a:pt x="10100" y="17694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フリーフォーム: 図形 1058">
              <a:extLst>
                <a:ext uri="{FF2B5EF4-FFF2-40B4-BE49-F238E27FC236}">
                  <a16:creationId xmlns:a16="http://schemas.microsoft.com/office/drawing/2014/main" id="{F9F3BC95-8F76-41D4-905F-F2D055A9BDA7}"/>
                </a:ext>
              </a:extLst>
            </p:cNvPr>
            <p:cNvSpPr/>
            <p:nvPr/>
          </p:nvSpPr>
          <p:spPr>
            <a:xfrm>
              <a:off x="3378144" y="7120461"/>
              <a:ext cx="188274" cy="598706"/>
            </a:xfrm>
            <a:custGeom>
              <a:avLst/>
              <a:gdLst>
                <a:gd name="connsiteX0" fmla="*/ 33923 w 188274"/>
                <a:gd name="connsiteY0" fmla="*/ 6 h 598706"/>
                <a:gd name="connsiteX1" fmla="*/ 29689 w 188274"/>
                <a:gd name="connsiteY1" fmla="*/ 258239 h 598706"/>
                <a:gd name="connsiteX2" fmla="*/ 56 w 188274"/>
                <a:gd name="connsiteY2" fmla="*/ 127006 h 598706"/>
                <a:gd name="connsiteX3" fmla="*/ 38156 w 188274"/>
                <a:gd name="connsiteY3" fmla="*/ 232839 h 598706"/>
                <a:gd name="connsiteX4" fmla="*/ 186323 w 188274"/>
                <a:gd name="connsiteY4" fmla="*/ 596906 h 598706"/>
                <a:gd name="connsiteX5" fmla="*/ 118589 w 188274"/>
                <a:gd name="connsiteY5" fmla="*/ 368306 h 598706"/>
                <a:gd name="connsiteX6" fmla="*/ 55089 w 188274"/>
                <a:gd name="connsiteY6" fmla="*/ 266706 h 598706"/>
                <a:gd name="connsiteX7" fmla="*/ 33923 w 188274"/>
                <a:gd name="connsiteY7" fmla="*/ 6 h 598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8274" h="598706">
                  <a:moveTo>
                    <a:pt x="33923" y="6"/>
                  </a:moveTo>
                  <a:cubicBezTo>
                    <a:pt x="29690" y="-1405"/>
                    <a:pt x="35333" y="237072"/>
                    <a:pt x="29689" y="258239"/>
                  </a:cubicBezTo>
                  <a:cubicBezTo>
                    <a:pt x="24045" y="279406"/>
                    <a:pt x="-1355" y="131239"/>
                    <a:pt x="56" y="127006"/>
                  </a:cubicBezTo>
                  <a:cubicBezTo>
                    <a:pt x="1467" y="122773"/>
                    <a:pt x="7112" y="154522"/>
                    <a:pt x="38156" y="232839"/>
                  </a:cubicBezTo>
                  <a:cubicBezTo>
                    <a:pt x="69200" y="311156"/>
                    <a:pt x="172918" y="574328"/>
                    <a:pt x="186323" y="596906"/>
                  </a:cubicBezTo>
                  <a:cubicBezTo>
                    <a:pt x="199729" y="619484"/>
                    <a:pt x="140461" y="423339"/>
                    <a:pt x="118589" y="368306"/>
                  </a:cubicBezTo>
                  <a:cubicBezTo>
                    <a:pt x="96717" y="313273"/>
                    <a:pt x="70611" y="327384"/>
                    <a:pt x="55089" y="266706"/>
                  </a:cubicBezTo>
                  <a:cubicBezTo>
                    <a:pt x="39567" y="206028"/>
                    <a:pt x="38156" y="1417"/>
                    <a:pt x="33923" y="6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フリーフォーム: 図形 1059">
              <a:extLst>
                <a:ext uri="{FF2B5EF4-FFF2-40B4-BE49-F238E27FC236}">
                  <a16:creationId xmlns:a16="http://schemas.microsoft.com/office/drawing/2014/main" id="{29454F7B-64ED-47D8-A2E2-CD418E6A8E17}"/>
                </a:ext>
              </a:extLst>
            </p:cNvPr>
            <p:cNvSpPr/>
            <p:nvPr/>
          </p:nvSpPr>
          <p:spPr>
            <a:xfrm>
              <a:off x="3175462" y="6282422"/>
              <a:ext cx="190196" cy="768403"/>
            </a:xfrm>
            <a:custGeom>
              <a:avLst/>
              <a:gdLst>
                <a:gd name="connsiteX0" fmla="*/ 8005 w 190196"/>
                <a:gd name="connsiteY0" fmla="*/ 12545 h 768403"/>
                <a:gd name="connsiteX1" fmla="*/ 92671 w 190196"/>
                <a:gd name="connsiteY1" fmla="*/ 270778 h 768403"/>
                <a:gd name="connsiteX2" fmla="*/ 88438 w 190196"/>
                <a:gd name="connsiteY2" fmla="*/ 482445 h 768403"/>
                <a:gd name="connsiteX3" fmla="*/ 105371 w 190196"/>
                <a:gd name="connsiteY3" fmla="*/ 554411 h 768403"/>
                <a:gd name="connsiteX4" fmla="*/ 190038 w 190196"/>
                <a:gd name="connsiteY4" fmla="*/ 766078 h 768403"/>
                <a:gd name="connsiteX5" fmla="*/ 126538 w 190196"/>
                <a:gd name="connsiteY5" fmla="*/ 651778 h 768403"/>
                <a:gd name="connsiteX6" fmla="*/ 126538 w 190196"/>
                <a:gd name="connsiteY6" fmla="*/ 414711 h 768403"/>
                <a:gd name="connsiteX7" fmla="*/ 118071 w 190196"/>
                <a:gd name="connsiteY7" fmla="*/ 325811 h 768403"/>
                <a:gd name="connsiteX8" fmla="*/ 16471 w 190196"/>
                <a:gd name="connsiteY8" fmla="*/ 67578 h 768403"/>
                <a:gd name="connsiteX9" fmla="*/ 8005 w 190196"/>
                <a:gd name="connsiteY9" fmla="*/ 12545 h 768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0196" h="768403">
                  <a:moveTo>
                    <a:pt x="8005" y="12545"/>
                  </a:moveTo>
                  <a:cubicBezTo>
                    <a:pt x="20705" y="46412"/>
                    <a:pt x="79266" y="192461"/>
                    <a:pt x="92671" y="270778"/>
                  </a:cubicBezTo>
                  <a:cubicBezTo>
                    <a:pt x="106076" y="349095"/>
                    <a:pt x="86321" y="435173"/>
                    <a:pt x="88438" y="482445"/>
                  </a:cubicBezTo>
                  <a:cubicBezTo>
                    <a:pt x="90555" y="529717"/>
                    <a:pt x="88438" y="507139"/>
                    <a:pt x="105371" y="554411"/>
                  </a:cubicBezTo>
                  <a:cubicBezTo>
                    <a:pt x="122304" y="601683"/>
                    <a:pt x="186510" y="749850"/>
                    <a:pt x="190038" y="766078"/>
                  </a:cubicBezTo>
                  <a:cubicBezTo>
                    <a:pt x="193566" y="782306"/>
                    <a:pt x="137121" y="710339"/>
                    <a:pt x="126538" y="651778"/>
                  </a:cubicBezTo>
                  <a:cubicBezTo>
                    <a:pt x="115955" y="593217"/>
                    <a:pt x="127949" y="469039"/>
                    <a:pt x="126538" y="414711"/>
                  </a:cubicBezTo>
                  <a:cubicBezTo>
                    <a:pt x="125127" y="360383"/>
                    <a:pt x="136415" y="383666"/>
                    <a:pt x="118071" y="325811"/>
                  </a:cubicBezTo>
                  <a:cubicBezTo>
                    <a:pt x="99727" y="267956"/>
                    <a:pt x="35521" y="116261"/>
                    <a:pt x="16471" y="67578"/>
                  </a:cubicBezTo>
                  <a:cubicBezTo>
                    <a:pt x="-2579" y="18895"/>
                    <a:pt x="-4695" y="-21322"/>
                    <a:pt x="8005" y="12545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フリーフォーム: 図形 1060">
              <a:extLst>
                <a:ext uri="{FF2B5EF4-FFF2-40B4-BE49-F238E27FC236}">
                  <a16:creationId xmlns:a16="http://schemas.microsoft.com/office/drawing/2014/main" id="{6C87BD35-3FD1-4F47-A173-E689CF902C90}"/>
                </a:ext>
              </a:extLst>
            </p:cNvPr>
            <p:cNvSpPr/>
            <p:nvPr/>
          </p:nvSpPr>
          <p:spPr>
            <a:xfrm>
              <a:off x="3149442" y="7035762"/>
              <a:ext cx="184522" cy="574104"/>
            </a:xfrm>
            <a:custGeom>
              <a:avLst/>
              <a:gdLst>
                <a:gd name="connsiteX0" fmla="*/ 158 w 184522"/>
                <a:gd name="connsiteY0" fmla="*/ 6388 h 574104"/>
                <a:gd name="connsiteX1" fmla="*/ 177958 w 184522"/>
                <a:gd name="connsiteY1" fmla="*/ 558838 h 574104"/>
                <a:gd name="connsiteX2" fmla="*/ 146208 w 184522"/>
                <a:gd name="connsiteY2" fmla="*/ 406438 h 574104"/>
                <a:gd name="connsiteX3" fmla="*/ 146208 w 184522"/>
                <a:gd name="connsiteY3" fmla="*/ 266738 h 574104"/>
                <a:gd name="connsiteX4" fmla="*/ 158 w 184522"/>
                <a:gd name="connsiteY4" fmla="*/ 6388 h 574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522" h="574104">
                  <a:moveTo>
                    <a:pt x="158" y="6388"/>
                  </a:moveTo>
                  <a:cubicBezTo>
                    <a:pt x="5450" y="55071"/>
                    <a:pt x="153616" y="492163"/>
                    <a:pt x="177958" y="558838"/>
                  </a:cubicBezTo>
                  <a:cubicBezTo>
                    <a:pt x="202300" y="625513"/>
                    <a:pt x="151500" y="455121"/>
                    <a:pt x="146208" y="406438"/>
                  </a:cubicBezTo>
                  <a:cubicBezTo>
                    <a:pt x="140916" y="357755"/>
                    <a:pt x="168433" y="332355"/>
                    <a:pt x="146208" y="266738"/>
                  </a:cubicBezTo>
                  <a:cubicBezTo>
                    <a:pt x="123983" y="201121"/>
                    <a:pt x="-5134" y="-42295"/>
                    <a:pt x="158" y="6388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フリーフォーム: 図形 1061">
              <a:extLst>
                <a:ext uri="{FF2B5EF4-FFF2-40B4-BE49-F238E27FC236}">
                  <a16:creationId xmlns:a16="http://schemas.microsoft.com/office/drawing/2014/main" id="{F669DA9C-D949-487D-9041-8F2ADAFE85D2}"/>
                </a:ext>
              </a:extLst>
            </p:cNvPr>
            <p:cNvSpPr/>
            <p:nvPr/>
          </p:nvSpPr>
          <p:spPr>
            <a:xfrm>
              <a:off x="2495459" y="5621922"/>
              <a:ext cx="280081" cy="191075"/>
            </a:xfrm>
            <a:custGeom>
              <a:avLst/>
              <a:gdLst>
                <a:gd name="connsiteX0" fmla="*/ 279491 w 280081"/>
                <a:gd name="connsiteY0" fmla="*/ 126945 h 191075"/>
                <a:gd name="connsiteX1" fmla="*/ 199058 w 280081"/>
                <a:gd name="connsiteY1" fmla="*/ 29578 h 191075"/>
                <a:gd name="connsiteX2" fmla="*/ 67824 w 280081"/>
                <a:gd name="connsiteY2" fmla="*/ 86728 h 191075"/>
                <a:gd name="connsiteX3" fmla="*/ 91 w 280081"/>
                <a:gd name="connsiteY3" fmla="*/ 190445 h 191075"/>
                <a:gd name="connsiteX4" fmla="*/ 55124 w 280081"/>
                <a:gd name="connsiteY4" fmla="*/ 124828 h 191075"/>
                <a:gd name="connsiteX5" fmla="*/ 131324 w 280081"/>
                <a:gd name="connsiteY5" fmla="*/ 16878 h 191075"/>
                <a:gd name="connsiteX6" fmla="*/ 158841 w 280081"/>
                <a:gd name="connsiteY6" fmla="*/ 8411 h 191075"/>
                <a:gd name="connsiteX7" fmla="*/ 279491 w 280081"/>
                <a:gd name="connsiteY7" fmla="*/ 126945 h 191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0081" h="191075">
                  <a:moveTo>
                    <a:pt x="279491" y="126945"/>
                  </a:moveTo>
                  <a:cubicBezTo>
                    <a:pt x="286194" y="130473"/>
                    <a:pt x="234336" y="36281"/>
                    <a:pt x="199058" y="29578"/>
                  </a:cubicBezTo>
                  <a:cubicBezTo>
                    <a:pt x="163780" y="22875"/>
                    <a:pt x="100985" y="59917"/>
                    <a:pt x="67824" y="86728"/>
                  </a:cubicBezTo>
                  <a:cubicBezTo>
                    <a:pt x="34663" y="113539"/>
                    <a:pt x="2208" y="184095"/>
                    <a:pt x="91" y="190445"/>
                  </a:cubicBezTo>
                  <a:cubicBezTo>
                    <a:pt x="-2026" y="196795"/>
                    <a:pt x="33252" y="153756"/>
                    <a:pt x="55124" y="124828"/>
                  </a:cubicBezTo>
                  <a:cubicBezTo>
                    <a:pt x="76996" y="95900"/>
                    <a:pt x="114038" y="36281"/>
                    <a:pt x="131324" y="16878"/>
                  </a:cubicBezTo>
                  <a:cubicBezTo>
                    <a:pt x="148610" y="-2525"/>
                    <a:pt x="135205" y="-4994"/>
                    <a:pt x="158841" y="8411"/>
                  </a:cubicBezTo>
                  <a:cubicBezTo>
                    <a:pt x="182477" y="21816"/>
                    <a:pt x="272788" y="123417"/>
                    <a:pt x="279491" y="126945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フリーフォーム: 図形 1062">
              <a:extLst>
                <a:ext uri="{FF2B5EF4-FFF2-40B4-BE49-F238E27FC236}">
                  <a16:creationId xmlns:a16="http://schemas.microsoft.com/office/drawing/2014/main" id="{50762965-310E-41DE-951D-BEB00FC54BB2}"/>
                </a:ext>
              </a:extLst>
            </p:cNvPr>
            <p:cNvSpPr/>
            <p:nvPr/>
          </p:nvSpPr>
          <p:spPr>
            <a:xfrm>
              <a:off x="2457211" y="5892599"/>
              <a:ext cx="42787" cy="656775"/>
            </a:xfrm>
            <a:custGeom>
              <a:avLst/>
              <a:gdLst>
                <a:gd name="connsiteX0" fmla="*/ 42572 w 42787"/>
                <a:gd name="connsiteY0" fmla="*/ 201 h 656775"/>
                <a:gd name="connsiteX1" fmla="*/ 239 w 42787"/>
                <a:gd name="connsiteY1" fmla="*/ 86984 h 656775"/>
                <a:gd name="connsiteX2" fmla="*/ 25639 w 42787"/>
                <a:gd name="connsiteY2" fmla="*/ 226684 h 656775"/>
                <a:gd name="connsiteX3" fmla="*/ 31989 w 42787"/>
                <a:gd name="connsiteY3" fmla="*/ 343101 h 656775"/>
                <a:gd name="connsiteX4" fmla="*/ 10822 w 42787"/>
                <a:gd name="connsiteY4" fmla="*/ 402368 h 656775"/>
                <a:gd name="connsiteX5" fmla="*/ 40456 w 42787"/>
                <a:gd name="connsiteY5" fmla="*/ 647901 h 656775"/>
                <a:gd name="connsiteX6" fmla="*/ 29872 w 42787"/>
                <a:gd name="connsiteY6" fmla="*/ 567468 h 656775"/>
                <a:gd name="connsiteX7" fmla="*/ 19289 w 42787"/>
                <a:gd name="connsiteY7" fmla="*/ 235151 h 656775"/>
                <a:gd name="connsiteX8" fmla="*/ 17172 w 42787"/>
                <a:gd name="connsiteY8" fmla="*/ 110268 h 656775"/>
                <a:gd name="connsiteX9" fmla="*/ 42572 w 42787"/>
                <a:gd name="connsiteY9" fmla="*/ 201 h 656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787" h="656775">
                  <a:moveTo>
                    <a:pt x="42572" y="201"/>
                  </a:moveTo>
                  <a:cubicBezTo>
                    <a:pt x="39750" y="-3680"/>
                    <a:pt x="3061" y="49237"/>
                    <a:pt x="239" y="86984"/>
                  </a:cubicBezTo>
                  <a:cubicBezTo>
                    <a:pt x="-2583" y="124731"/>
                    <a:pt x="20347" y="183998"/>
                    <a:pt x="25639" y="226684"/>
                  </a:cubicBezTo>
                  <a:cubicBezTo>
                    <a:pt x="30931" y="269370"/>
                    <a:pt x="34458" y="313820"/>
                    <a:pt x="31989" y="343101"/>
                  </a:cubicBezTo>
                  <a:cubicBezTo>
                    <a:pt x="29520" y="372382"/>
                    <a:pt x="9411" y="351568"/>
                    <a:pt x="10822" y="402368"/>
                  </a:cubicBezTo>
                  <a:cubicBezTo>
                    <a:pt x="12233" y="453168"/>
                    <a:pt x="37281" y="620384"/>
                    <a:pt x="40456" y="647901"/>
                  </a:cubicBezTo>
                  <a:cubicBezTo>
                    <a:pt x="43631" y="675418"/>
                    <a:pt x="33400" y="636260"/>
                    <a:pt x="29872" y="567468"/>
                  </a:cubicBezTo>
                  <a:cubicBezTo>
                    <a:pt x="26344" y="498676"/>
                    <a:pt x="21406" y="311351"/>
                    <a:pt x="19289" y="235151"/>
                  </a:cubicBezTo>
                  <a:cubicBezTo>
                    <a:pt x="17172" y="158951"/>
                    <a:pt x="14703" y="148368"/>
                    <a:pt x="17172" y="110268"/>
                  </a:cubicBezTo>
                  <a:cubicBezTo>
                    <a:pt x="19641" y="72168"/>
                    <a:pt x="45394" y="4082"/>
                    <a:pt x="42572" y="201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フリーフォーム: 図形 1063">
              <a:extLst>
                <a:ext uri="{FF2B5EF4-FFF2-40B4-BE49-F238E27FC236}">
                  <a16:creationId xmlns:a16="http://schemas.microsoft.com/office/drawing/2014/main" id="{A58FD5EE-E1D6-42C9-B6A0-070980E82334}"/>
                </a:ext>
              </a:extLst>
            </p:cNvPr>
            <p:cNvSpPr/>
            <p:nvPr/>
          </p:nvSpPr>
          <p:spPr>
            <a:xfrm>
              <a:off x="2540330" y="6584443"/>
              <a:ext cx="437822" cy="507567"/>
            </a:xfrm>
            <a:custGeom>
              <a:avLst/>
              <a:gdLst>
                <a:gd name="connsiteX0" fmla="*/ 3903 w 437822"/>
                <a:gd name="connsiteY0" fmla="*/ 507 h 507567"/>
                <a:gd name="connsiteX1" fmla="*/ 84337 w 437822"/>
                <a:gd name="connsiteY1" fmla="*/ 163490 h 507567"/>
                <a:gd name="connsiteX2" fmla="*/ 67403 w 437822"/>
                <a:gd name="connsiteY2" fmla="*/ 148674 h 507567"/>
                <a:gd name="connsiteX3" fmla="*/ 194403 w 437822"/>
                <a:gd name="connsiteY3" fmla="*/ 307424 h 507567"/>
                <a:gd name="connsiteX4" fmla="*/ 183820 w 437822"/>
                <a:gd name="connsiteY4" fmla="*/ 296840 h 507567"/>
                <a:gd name="connsiteX5" fmla="*/ 353153 w 437822"/>
                <a:gd name="connsiteY5" fmla="*/ 476757 h 507567"/>
                <a:gd name="connsiteX6" fmla="*/ 437820 w 437822"/>
                <a:gd name="connsiteY6" fmla="*/ 506390 h 507567"/>
                <a:gd name="connsiteX7" fmla="*/ 351037 w 437822"/>
                <a:gd name="connsiteY7" fmla="*/ 464057 h 507567"/>
                <a:gd name="connsiteX8" fmla="*/ 215570 w 437822"/>
                <a:gd name="connsiteY8" fmla="*/ 373040 h 507567"/>
                <a:gd name="connsiteX9" fmla="*/ 141487 w 437822"/>
                <a:gd name="connsiteY9" fmla="*/ 269324 h 507567"/>
                <a:gd name="connsiteX10" fmla="*/ 25070 w 437822"/>
                <a:gd name="connsiteY10" fmla="*/ 116924 h 507567"/>
                <a:gd name="connsiteX11" fmla="*/ 3903 w 437822"/>
                <a:gd name="connsiteY11" fmla="*/ 507 h 507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7822" h="507567">
                  <a:moveTo>
                    <a:pt x="3903" y="507"/>
                  </a:moveTo>
                  <a:cubicBezTo>
                    <a:pt x="13781" y="8268"/>
                    <a:pt x="73754" y="138796"/>
                    <a:pt x="84337" y="163490"/>
                  </a:cubicBezTo>
                  <a:cubicBezTo>
                    <a:pt x="94920" y="188184"/>
                    <a:pt x="49059" y="124685"/>
                    <a:pt x="67403" y="148674"/>
                  </a:cubicBezTo>
                  <a:cubicBezTo>
                    <a:pt x="85747" y="172663"/>
                    <a:pt x="175000" y="282730"/>
                    <a:pt x="194403" y="307424"/>
                  </a:cubicBezTo>
                  <a:cubicBezTo>
                    <a:pt x="213806" y="332118"/>
                    <a:pt x="183820" y="296840"/>
                    <a:pt x="183820" y="296840"/>
                  </a:cubicBezTo>
                  <a:cubicBezTo>
                    <a:pt x="210278" y="325062"/>
                    <a:pt x="310820" y="441832"/>
                    <a:pt x="353153" y="476757"/>
                  </a:cubicBezTo>
                  <a:cubicBezTo>
                    <a:pt x="395486" y="511682"/>
                    <a:pt x="438173" y="508507"/>
                    <a:pt x="437820" y="506390"/>
                  </a:cubicBezTo>
                  <a:cubicBezTo>
                    <a:pt x="437467" y="504273"/>
                    <a:pt x="388078" y="486282"/>
                    <a:pt x="351037" y="464057"/>
                  </a:cubicBezTo>
                  <a:cubicBezTo>
                    <a:pt x="313996" y="441832"/>
                    <a:pt x="250495" y="405496"/>
                    <a:pt x="215570" y="373040"/>
                  </a:cubicBezTo>
                  <a:cubicBezTo>
                    <a:pt x="180645" y="340585"/>
                    <a:pt x="173237" y="312010"/>
                    <a:pt x="141487" y="269324"/>
                  </a:cubicBezTo>
                  <a:cubicBezTo>
                    <a:pt x="109737" y="226638"/>
                    <a:pt x="46589" y="157846"/>
                    <a:pt x="25070" y="116924"/>
                  </a:cubicBezTo>
                  <a:cubicBezTo>
                    <a:pt x="3551" y="76002"/>
                    <a:pt x="-5975" y="-7254"/>
                    <a:pt x="3903" y="507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フリーフォーム: 図形 1064">
              <a:extLst>
                <a:ext uri="{FF2B5EF4-FFF2-40B4-BE49-F238E27FC236}">
                  <a16:creationId xmlns:a16="http://schemas.microsoft.com/office/drawing/2014/main" id="{08A00FF5-AAFC-4559-B9DD-80F330D092BE}"/>
                </a:ext>
              </a:extLst>
            </p:cNvPr>
            <p:cNvSpPr/>
            <p:nvPr/>
          </p:nvSpPr>
          <p:spPr>
            <a:xfrm>
              <a:off x="2986617" y="7054408"/>
              <a:ext cx="207537" cy="46848"/>
            </a:xfrm>
            <a:custGeom>
              <a:avLst/>
              <a:gdLst>
                <a:gd name="connsiteX0" fmla="*/ 0 w 207537"/>
                <a:gd name="connsiteY0" fmla="*/ 42775 h 46848"/>
                <a:gd name="connsiteX1" fmla="*/ 105833 w 207537"/>
                <a:gd name="connsiteY1" fmla="*/ 42775 h 46848"/>
                <a:gd name="connsiteX2" fmla="*/ 207433 w 207537"/>
                <a:gd name="connsiteY2" fmla="*/ 442 h 46848"/>
                <a:gd name="connsiteX3" fmla="*/ 86783 w 207537"/>
                <a:gd name="connsiteY3" fmla="*/ 19492 h 46848"/>
                <a:gd name="connsiteX4" fmla="*/ 0 w 207537"/>
                <a:gd name="connsiteY4" fmla="*/ 42775 h 46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7537" h="46848">
                  <a:moveTo>
                    <a:pt x="0" y="42775"/>
                  </a:moveTo>
                  <a:cubicBezTo>
                    <a:pt x="35630" y="46302"/>
                    <a:pt x="71261" y="49830"/>
                    <a:pt x="105833" y="42775"/>
                  </a:cubicBezTo>
                  <a:cubicBezTo>
                    <a:pt x="140405" y="35720"/>
                    <a:pt x="210608" y="4322"/>
                    <a:pt x="207433" y="442"/>
                  </a:cubicBezTo>
                  <a:cubicBezTo>
                    <a:pt x="204258" y="-3438"/>
                    <a:pt x="86783" y="19492"/>
                    <a:pt x="86783" y="19492"/>
                  </a:cubicBezTo>
                  <a:lnTo>
                    <a:pt x="0" y="42775"/>
                  </a:ln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フリーフォーム: 図形 1065">
              <a:extLst>
                <a:ext uri="{FF2B5EF4-FFF2-40B4-BE49-F238E27FC236}">
                  <a16:creationId xmlns:a16="http://schemas.microsoft.com/office/drawing/2014/main" id="{10F883B4-B935-41A4-A7A5-195A10EC2510}"/>
                </a:ext>
              </a:extLst>
            </p:cNvPr>
            <p:cNvSpPr/>
            <p:nvPr/>
          </p:nvSpPr>
          <p:spPr>
            <a:xfrm>
              <a:off x="5039242" y="7010308"/>
              <a:ext cx="253733" cy="220673"/>
            </a:xfrm>
            <a:custGeom>
              <a:avLst/>
              <a:gdLst>
                <a:gd name="connsiteX0" fmla="*/ 541 w 253733"/>
                <a:gd name="connsiteY0" fmla="*/ 92 h 220673"/>
                <a:gd name="connsiteX1" fmla="*/ 61925 w 253733"/>
                <a:gd name="connsiteY1" fmla="*/ 105925 h 220673"/>
                <a:gd name="connsiteX2" fmla="*/ 17475 w 253733"/>
                <a:gd name="connsiteY2" fmla="*/ 175775 h 220673"/>
                <a:gd name="connsiteX3" fmla="*/ 47108 w 253733"/>
                <a:gd name="connsiteY3" fmla="*/ 165192 h 220673"/>
                <a:gd name="connsiteX4" fmla="*/ 252425 w 253733"/>
                <a:gd name="connsiteY4" fmla="*/ 220225 h 220673"/>
                <a:gd name="connsiteX5" fmla="*/ 140241 w 253733"/>
                <a:gd name="connsiteY5" fmla="*/ 192709 h 220673"/>
                <a:gd name="connsiteX6" fmla="*/ 19591 w 253733"/>
                <a:gd name="connsiteY6" fmla="*/ 165192 h 220673"/>
                <a:gd name="connsiteX7" fmla="*/ 30175 w 253733"/>
                <a:gd name="connsiteY7" fmla="*/ 124975 h 220673"/>
                <a:gd name="connsiteX8" fmla="*/ 541 w 253733"/>
                <a:gd name="connsiteY8" fmla="*/ 92 h 220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3733" h="220673">
                  <a:moveTo>
                    <a:pt x="541" y="92"/>
                  </a:moveTo>
                  <a:cubicBezTo>
                    <a:pt x="5833" y="-3083"/>
                    <a:pt x="59103" y="76645"/>
                    <a:pt x="61925" y="105925"/>
                  </a:cubicBezTo>
                  <a:cubicBezTo>
                    <a:pt x="64747" y="135206"/>
                    <a:pt x="19945" y="165897"/>
                    <a:pt x="17475" y="175775"/>
                  </a:cubicBezTo>
                  <a:cubicBezTo>
                    <a:pt x="15006" y="185653"/>
                    <a:pt x="7950" y="157784"/>
                    <a:pt x="47108" y="165192"/>
                  </a:cubicBezTo>
                  <a:cubicBezTo>
                    <a:pt x="86266" y="172600"/>
                    <a:pt x="236903" y="215639"/>
                    <a:pt x="252425" y="220225"/>
                  </a:cubicBezTo>
                  <a:cubicBezTo>
                    <a:pt x="267947" y="224811"/>
                    <a:pt x="140241" y="192709"/>
                    <a:pt x="140241" y="192709"/>
                  </a:cubicBezTo>
                  <a:cubicBezTo>
                    <a:pt x="101435" y="183537"/>
                    <a:pt x="37935" y="176481"/>
                    <a:pt x="19591" y="165192"/>
                  </a:cubicBezTo>
                  <a:cubicBezTo>
                    <a:pt x="1247" y="153903"/>
                    <a:pt x="29822" y="146847"/>
                    <a:pt x="30175" y="124975"/>
                  </a:cubicBezTo>
                  <a:cubicBezTo>
                    <a:pt x="30528" y="103103"/>
                    <a:pt x="-4751" y="3267"/>
                    <a:pt x="541" y="92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フリーフォーム: 図形 1066">
              <a:extLst>
                <a:ext uri="{FF2B5EF4-FFF2-40B4-BE49-F238E27FC236}">
                  <a16:creationId xmlns:a16="http://schemas.microsoft.com/office/drawing/2014/main" id="{470B80D9-48F8-4BE0-8A42-242E2B13CEC2}"/>
                </a:ext>
              </a:extLst>
            </p:cNvPr>
            <p:cNvSpPr/>
            <p:nvPr/>
          </p:nvSpPr>
          <p:spPr>
            <a:xfrm>
              <a:off x="5678948" y="7207126"/>
              <a:ext cx="177176" cy="49154"/>
            </a:xfrm>
            <a:custGeom>
              <a:avLst/>
              <a:gdLst>
                <a:gd name="connsiteX0" fmla="*/ 69 w 177176"/>
                <a:gd name="connsiteY0" fmla="*/ 33991 h 49154"/>
                <a:gd name="connsiteX1" fmla="*/ 95319 w 177176"/>
                <a:gd name="connsiteY1" fmla="*/ 124 h 49154"/>
                <a:gd name="connsiteX2" fmla="*/ 175752 w 177176"/>
                <a:gd name="connsiteY2" fmla="*/ 48807 h 49154"/>
                <a:gd name="connsiteX3" fmla="*/ 141885 w 177176"/>
                <a:gd name="connsiteY3" fmla="*/ 21291 h 49154"/>
                <a:gd name="connsiteX4" fmla="*/ 80502 w 177176"/>
                <a:gd name="connsiteY4" fmla="*/ 8591 h 49154"/>
                <a:gd name="connsiteX5" fmla="*/ 69 w 177176"/>
                <a:gd name="connsiteY5" fmla="*/ 33991 h 49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7176" h="49154">
                  <a:moveTo>
                    <a:pt x="69" y="33991"/>
                  </a:moveTo>
                  <a:cubicBezTo>
                    <a:pt x="2539" y="32580"/>
                    <a:pt x="66039" y="-2345"/>
                    <a:pt x="95319" y="124"/>
                  </a:cubicBezTo>
                  <a:cubicBezTo>
                    <a:pt x="124600" y="2593"/>
                    <a:pt x="167991" y="45279"/>
                    <a:pt x="175752" y="48807"/>
                  </a:cubicBezTo>
                  <a:cubicBezTo>
                    <a:pt x="183513" y="52335"/>
                    <a:pt x="157760" y="27994"/>
                    <a:pt x="141885" y="21291"/>
                  </a:cubicBezTo>
                  <a:cubicBezTo>
                    <a:pt x="126010" y="14588"/>
                    <a:pt x="99199" y="6122"/>
                    <a:pt x="80502" y="8591"/>
                  </a:cubicBezTo>
                  <a:cubicBezTo>
                    <a:pt x="61805" y="11060"/>
                    <a:pt x="-2401" y="35402"/>
                    <a:pt x="69" y="33991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8" name="フリーフォーム: 図形 1067">
              <a:extLst>
                <a:ext uri="{FF2B5EF4-FFF2-40B4-BE49-F238E27FC236}">
                  <a16:creationId xmlns:a16="http://schemas.microsoft.com/office/drawing/2014/main" id="{2B9068FF-ABAC-4FEF-86C0-8410DC33244D}"/>
                </a:ext>
              </a:extLst>
            </p:cNvPr>
            <p:cNvSpPr/>
            <p:nvPr/>
          </p:nvSpPr>
          <p:spPr>
            <a:xfrm>
              <a:off x="7368038" y="5728633"/>
              <a:ext cx="136256" cy="701475"/>
            </a:xfrm>
            <a:custGeom>
              <a:avLst/>
              <a:gdLst>
                <a:gd name="connsiteX0" fmla="*/ 79 w 136256"/>
                <a:gd name="connsiteY0" fmla="*/ 1184 h 701475"/>
                <a:gd name="connsiteX1" fmla="*/ 82629 w 136256"/>
                <a:gd name="connsiteY1" fmla="*/ 143000 h 701475"/>
                <a:gd name="connsiteX2" fmla="*/ 72045 w 136256"/>
                <a:gd name="connsiteY2" fmla="*/ 132417 h 701475"/>
                <a:gd name="connsiteX3" fmla="*/ 114379 w 136256"/>
                <a:gd name="connsiteY3" fmla="*/ 280584 h 701475"/>
                <a:gd name="connsiteX4" fmla="*/ 112262 w 136256"/>
                <a:gd name="connsiteY4" fmla="*/ 375834 h 701475"/>
                <a:gd name="connsiteX5" fmla="*/ 63579 w 136256"/>
                <a:gd name="connsiteY5" fmla="*/ 543050 h 701475"/>
                <a:gd name="connsiteX6" fmla="*/ 23362 w 136256"/>
                <a:gd name="connsiteY6" fmla="*/ 697567 h 701475"/>
                <a:gd name="connsiteX7" fmla="*/ 50879 w 136256"/>
                <a:gd name="connsiteY7" fmla="*/ 636184 h 701475"/>
                <a:gd name="connsiteX8" fmla="*/ 129195 w 136256"/>
                <a:gd name="connsiteY8" fmla="*/ 432984 h 701475"/>
                <a:gd name="connsiteX9" fmla="*/ 129195 w 136256"/>
                <a:gd name="connsiteY9" fmla="*/ 329267 h 701475"/>
                <a:gd name="connsiteX10" fmla="*/ 99562 w 136256"/>
                <a:gd name="connsiteY10" fmla="*/ 234017 h 701475"/>
                <a:gd name="connsiteX11" fmla="*/ 79 w 136256"/>
                <a:gd name="connsiteY11" fmla="*/ 1184 h 70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6256" h="701475">
                  <a:moveTo>
                    <a:pt x="79" y="1184"/>
                  </a:moveTo>
                  <a:cubicBezTo>
                    <a:pt x="-2743" y="-13985"/>
                    <a:pt x="70635" y="121128"/>
                    <a:pt x="82629" y="143000"/>
                  </a:cubicBezTo>
                  <a:cubicBezTo>
                    <a:pt x="94623" y="164872"/>
                    <a:pt x="66753" y="109486"/>
                    <a:pt x="72045" y="132417"/>
                  </a:cubicBezTo>
                  <a:cubicBezTo>
                    <a:pt x="77337" y="155348"/>
                    <a:pt x="107676" y="240015"/>
                    <a:pt x="114379" y="280584"/>
                  </a:cubicBezTo>
                  <a:cubicBezTo>
                    <a:pt x="121082" y="321153"/>
                    <a:pt x="120729" y="332090"/>
                    <a:pt x="112262" y="375834"/>
                  </a:cubicBezTo>
                  <a:cubicBezTo>
                    <a:pt x="103795" y="419578"/>
                    <a:pt x="78396" y="489428"/>
                    <a:pt x="63579" y="543050"/>
                  </a:cubicBezTo>
                  <a:cubicBezTo>
                    <a:pt x="48762" y="596672"/>
                    <a:pt x="25479" y="682045"/>
                    <a:pt x="23362" y="697567"/>
                  </a:cubicBezTo>
                  <a:cubicBezTo>
                    <a:pt x="21245" y="713089"/>
                    <a:pt x="33240" y="680281"/>
                    <a:pt x="50879" y="636184"/>
                  </a:cubicBezTo>
                  <a:cubicBezTo>
                    <a:pt x="68518" y="592087"/>
                    <a:pt x="116142" y="484137"/>
                    <a:pt x="129195" y="432984"/>
                  </a:cubicBezTo>
                  <a:cubicBezTo>
                    <a:pt x="142248" y="381831"/>
                    <a:pt x="134134" y="362428"/>
                    <a:pt x="129195" y="329267"/>
                  </a:cubicBezTo>
                  <a:cubicBezTo>
                    <a:pt x="124256" y="296106"/>
                    <a:pt x="121081" y="286934"/>
                    <a:pt x="99562" y="234017"/>
                  </a:cubicBezTo>
                  <a:cubicBezTo>
                    <a:pt x="78043" y="181100"/>
                    <a:pt x="2901" y="16353"/>
                    <a:pt x="79" y="1184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9" name="フリーフォーム: 図形 1068">
              <a:extLst>
                <a:ext uri="{FF2B5EF4-FFF2-40B4-BE49-F238E27FC236}">
                  <a16:creationId xmlns:a16="http://schemas.microsoft.com/office/drawing/2014/main" id="{6D30C75C-E8F4-4163-AF07-AB05BFD0A0F0}"/>
                </a:ext>
              </a:extLst>
            </p:cNvPr>
            <p:cNvSpPr/>
            <p:nvPr/>
          </p:nvSpPr>
          <p:spPr>
            <a:xfrm>
              <a:off x="7323495" y="5742516"/>
              <a:ext cx="110773" cy="213784"/>
            </a:xfrm>
            <a:custGeom>
              <a:avLst/>
              <a:gdLst>
                <a:gd name="connsiteX0" fmla="*/ 172 w 110773"/>
                <a:gd name="connsiteY0" fmla="*/ 1 h 213784"/>
                <a:gd name="connsiteX1" fmla="*/ 82722 w 110773"/>
                <a:gd name="connsiteY1" fmla="*/ 95251 h 213784"/>
                <a:gd name="connsiteX2" fmla="*/ 72138 w 110773"/>
                <a:gd name="connsiteY2" fmla="*/ 156634 h 213784"/>
                <a:gd name="connsiteX3" fmla="*/ 55205 w 110773"/>
                <a:gd name="connsiteY3" fmla="*/ 213784 h 213784"/>
                <a:gd name="connsiteX4" fmla="*/ 82722 w 110773"/>
                <a:gd name="connsiteY4" fmla="*/ 156634 h 213784"/>
                <a:gd name="connsiteX5" fmla="*/ 108122 w 110773"/>
                <a:gd name="connsiteY5" fmla="*/ 93134 h 213784"/>
                <a:gd name="connsiteX6" fmla="*/ 172 w 110773"/>
                <a:gd name="connsiteY6" fmla="*/ 1 h 213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773" h="213784">
                  <a:moveTo>
                    <a:pt x="172" y="1"/>
                  </a:moveTo>
                  <a:cubicBezTo>
                    <a:pt x="-4061" y="354"/>
                    <a:pt x="70728" y="69146"/>
                    <a:pt x="82722" y="95251"/>
                  </a:cubicBezTo>
                  <a:cubicBezTo>
                    <a:pt x="94716" y="121357"/>
                    <a:pt x="76724" y="136879"/>
                    <a:pt x="72138" y="156634"/>
                  </a:cubicBezTo>
                  <a:cubicBezTo>
                    <a:pt x="67552" y="176390"/>
                    <a:pt x="53441" y="213784"/>
                    <a:pt x="55205" y="213784"/>
                  </a:cubicBezTo>
                  <a:cubicBezTo>
                    <a:pt x="56969" y="213784"/>
                    <a:pt x="73903" y="176742"/>
                    <a:pt x="82722" y="156634"/>
                  </a:cubicBezTo>
                  <a:cubicBezTo>
                    <a:pt x="91542" y="136526"/>
                    <a:pt x="119411" y="117476"/>
                    <a:pt x="108122" y="93134"/>
                  </a:cubicBezTo>
                  <a:cubicBezTo>
                    <a:pt x="96833" y="68792"/>
                    <a:pt x="4405" y="-352"/>
                    <a:pt x="172" y="1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0" name="フリーフォーム: 図形 1069">
              <a:extLst>
                <a:ext uri="{FF2B5EF4-FFF2-40B4-BE49-F238E27FC236}">
                  <a16:creationId xmlns:a16="http://schemas.microsoft.com/office/drawing/2014/main" id="{5F7D25EA-0BF5-4F77-BEA1-371CA9E6FF65}"/>
                </a:ext>
              </a:extLst>
            </p:cNvPr>
            <p:cNvSpPr/>
            <p:nvPr/>
          </p:nvSpPr>
          <p:spPr>
            <a:xfrm>
              <a:off x="7366000" y="5850286"/>
              <a:ext cx="74444" cy="490428"/>
            </a:xfrm>
            <a:custGeom>
              <a:avLst/>
              <a:gdLst>
                <a:gd name="connsiteX0" fmla="*/ 0 w 74444"/>
                <a:gd name="connsiteY0" fmla="*/ 181 h 490428"/>
                <a:gd name="connsiteX1" fmla="*/ 40217 w 74444"/>
                <a:gd name="connsiteY1" fmla="*/ 150464 h 490428"/>
                <a:gd name="connsiteX2" fmla="*/ 59267 w 74444"/>
                <a:gd name="connsiteY2" fmla="*/ 177981 h 490428"/>
                <a:gd name="connsiteX3" fmla="*/ 71967 w 74444"/>
                <a:gd name="connsiteY3" fmla="*/ 222431 h 490428"/>
                <a:gd name="connsiteX4" fmla="*/ 55033 w 74444"/>
                <a:gd name="connsiteY4" fmla="*/ 328264 h 490428"/>
                <a:gd name="connsiteX5" fmla="*/ 42333 w 74444"/>
                <a:gd name="connsiteY5" fmla="*/ 489131 h 490428"/>
                <a:gd name="connsiteX6" fmla="*/ 57150 w 74444"/>
                <a:gd name="connsiteY6" fmla="*/ 391764 h 490428"/>
                <a:gd name="connsiteX7" fmla="*/ 74083 w 74444"/>
                <a:gd name="connsiteY7" fmla="*/ 177981 h 490428"/>
                <a:gd name="connsiteX8" fmla="*/ 40217 w 74444"/>
                <a:gd name="connsiteY8" fmla="*/ 120831 h 490428"/>
                <a:gd name="connsiteX9" fmla="*/ 0 w 74444"/>
                <a:gd name="connsiteY9" fmla="*/ 181 h 490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4444" h="490428">
                  <a:moveTo>
                    <a:pt x="0" y="181"/>
                  </a:moveTo>
                  <a:cubicBezTo>
                    <a:pt x="0" y="5120"/>
                    <a:pt x="30339" y="120831"/>
                    <a:pt x="40217" y="150464"/>
                  </a:cubicBezTo>
                  <a:cubicBezTo>
                    <a:pt x="50095" y="180097"/>
                    <a:pt x="53975" y="165987"/>
                    <a:pt x="59267" y="177981"/>
                  </a:cubicBezTo>
                  <a:cubicBezTo>
                    <a:pt x="64559" y="189975"/>
                    <a:pt x="72673" y="197384"/>
                    <a:pt x="71967" y="222431"/>
                  </a:cubicBezTo>
                  <a:cubicBezTo>
                    <a:pt x="71261" y="247478"/>
                    <a:pt x="59972" y="283814"/>
                    <a:pt x="55033" y="328264"/>
                  </a:cubicBezTo>
                  <a:cubicBezTo>
                    <a:pt x="50094" y="372714"/>
                    <a:pt x="41980" y="478548"/>
                    <a:pt x="42333" y="489131"/>
                  </a:cubicBezTo>
                  <a:cubicBezTo>
                    <a:pt x="42686" y="499714"/>
                    <a:pt x="51858" y="443622"/>
                    <a:pt x="57150" y="391764"/>
                  </a:cubicBezTo>
                  <a:cubicBezTo>
                    <a:pt x="62442" y="339906"/>
                    <a:pt x="76905" y="223136"/>
                    <a:pt x="74083" y="177981"/>
                  </a:cubicBezTo>
                  <a:cubicBezTo>
                    <a:pt x="71261" y="132826"/>
                    <a:pt x="50800" y="149406"/>
                    <a:pt x="40217" y="120831"/>
                  </a:cubicBezTo>
                  <a:cubicBezTo>
                    <a:pt x="29634" y="92256"/>
                    <a:pt x="0" y="-4758"/>
                    <a:pt x="0" y="181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フリーフォーム: 図形 1070">
              <a:extLst>
                <a:ext uri="{FF2B5EF4-FFF2-40B4-BE49-F238E27FC236}">
                  <a16:creationId xmlns:a16="http://schemas.microsoft.com/office/drawing/2014/main" id="{535B984B-0D4B-4257-BD4E-6E8890AC4F84}"/>
                </a:ext>
              </a:extLst>
            </p:cNvPr>
            <p:cNvSpPr/>
            <p:nvPr/>
          </p:nvSpPr>
          <p:spPr>
            <a:xfrm>
              <a:off x="6963825" y="6378421"/>
              <a:ext cx="437390" cy="911417"/>
            </a:xfrm>
            <a:custGeom>
              <a:avLst/>
              <a:gdLst>
                <a:gd name="connsiteX0" fmla="*/ 429692 w 437390"/>
                <a:gd name="connsiteY0" fmla="*/ 1212 h 911417"/>
                <a:gd name="connsiteX1" fmla="*/ 429692 w 437390"/>
                <a:gd name="connsiteY1" fmla="*/ 221346 h 911417"/>
                <a:gd name="connsiteX2" fmla="*/ 433925 w 437390"/>
                <a:gd name="connsiteY2" fmla="*/ 168429 h 911417"/>
                <a:gd name="connsiteX3" fmla="*/ 372542 w 437390"/>
                <a:gd name="connsiteY3" fmla="*/ 409729 h 911417"/>
                <a:gd name="connsiteX4" fmla="*/ 406408 w 437390"/>
                <a:gd name="connsiteY4" fmla="*/ 306012 h 911417"/>
                <a:gd name="connsiteX5" fmla="*/ 328092 w 437390"/>
                <a:gd name="connsiteY5" fmla="*/ 610812 h 911417"/>
                <a:gd name="connsiteX6" fmla="*/ 351375 w 437390"/>
                <a:gd name="connsiteY6" fmla="*/ 555779 h 911417"/>
                <a:gd name="connsiteX7" fmla="*/ 260358 w 437390"/>
                <a:gd name="connsiteY7" fmla="*/ 739929 h 911417"/>
                <a:gd name="connsiteX8" fmla="*/ 201092 w 437390"/>
                <a:gd name="connsiteY8" fmla="*/ 828829 h 911417"/>
                <a:gd name="connsiteX9" fmla="*/ 131242 w 437390"/>
                <a:gd name="connsiteY9" fmla="*/ 866929 h 911417"/>
                <a:gd name="connsiteX10" fmla="*/ 8 w 437390"/>
                <a:gd name="connsiteY10" fmla="*/ 911379 h 911417"/>
                <a:gd name="connsiteX11" fmla="*/ 137592 w 437390"/>
                <a:gd name="connsiteY11" fmla="*/ 875396 h 911417"/>
                <a:gd name="connsiteX12" fmla="*/ 194742 w 437390"/>
                <a:gd name="connsiteY12" fmla="*/ 854229 h 911417"/>
                <a:gd name="connsiteX13" fmla="*/ 281525 w 437390"/>
                <a:gd name="connsiteY13" fmla="*/ 718762 h 911417"/>
                <a:gd name="connsiteX14" fmla="*/ 364075 w 437390"/>
                <a:gd name="connsiteY14" fmla="*/ 449946 h 911417"/>
                <a:gd name="connsiteX15" fmla="*/ 400058 w 437390"/>
                <a:gd name="connsiteY15" fmla="*/ 333529 h 911417"/>
                <a:gd name="connsiteX16" fmla="*/ 391592 w 437390"/>
                <a:gd name="connsiteY16" fmla="*/ 335646 h 911417"/>
                <a:gd name="connsiteX17" fmla="*/ 429692 w 437390"/>
                <a:gd name="connsiteY17" fmla="*/ 1212 h 911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37390" h="911417">
                  <a:moveTo>
                    <a:pt x="429692" y="1212"/>
                  </a:moveTo>
                  <a:cubicBezTo>
                    <a:pt x="436042" y="-17838"/>
                    <a:pt x="428987" y="193477"/>
                    <a:pt x="429692" y="221346"/>
                  </a:cubicBezTo>
                  <a:cubicBezTo>
                    <a:pt x="430397" y="249215"/>
                    <a:pt x="443450" y="137032"/>
                    <a:pt x="433925" y="168429"/>
                  </a:cubicBezTo>
                  <a:cubicBezTo>
                    <a:pt x="424400" y="199826"/>
                    <a:pt x="377128" y="386799"/>
                    <a:pt x="372542" y="409729"/>
                  </a:cubicBezTo>
                  <a:cubicBezTo>
                    <a:pt x="367956" y="432660"/>
                    <a:pt x="413816" y="272498"/>
                    <a:pt x="406408" y="306012"/>
                  </a:cubicBezTo>
                  <a:cubicBezTo>
                    <a:pt x="399000" y="339526"/>
                    <a:pt x="337264" y="569184"/>
                    <a:pt x="328092" y="610812"/>
                  </a:cubicBezTo>
                  <a:cubicBezTo>
                    <a:pt x="318920" y="652440"/>
                    <a:pt x="362664" y="534260"/>
                    <a:pt x="351375" y="555779"/>
                  </a:cubicBezTo>
                  <a:cubicBezTo>
                    <a:pt x="340086" y="577298"/>
                    <a:pt x="285405" y="694421"/>
                    <a:pt x="260358" y="739929"/>
                  </a:cubicBezTo>
                  <a:cubicBezTo>
                    <a:pt x="235311" y="785437"/>
                    <a:pt x="222611" y="807662"/>
                    <a:pt x="201092" y="828829"/>
                  </a:cubicBezTo>
                  <a:cubicBezTo>
                    <a:pt x="179573" y="849996"/>
                    <a:pt x="164756" y="853171"/>
                    <a:pt x="131242" y="866929"/>
                  </a:cubicBezTo>
                  <a:cubicBezTo>
                    <a:pt x="97728" y="880687"/>
                    <a:pt x="-1050" y="909968"/>
                    <a:pt x="8" y="911379"/>
                  </a:cubicBezTo>
                  <a:cubicBezTo>
                    <a:pt x="1066" y="912790"/>
                    <a:pt x="137592" y="875396"/>
                    <a:pt x="137592" y="875396"/>
                  </a:cubicBezTo>
                  <a:cubicBezTo>
                    <a:pt x="170048" y="865871"/>
                    <a:pt x="170753" y="880335"/>
                    <a:pt x="194742" y="854229"/>
                  </a:cubicBezTo>
                  <a:cubicBezTo>
                    <a:pt x="218731" y="828123"/>
                    <a:pt x="253303" y="786143"/>
                    <a:pt x="281525" y="718762"/>
                  </a:cubicBezTo>
                  <a:cubicBezTo>
                    <a:pt x="309747" y="651382"/>
                    <a:pt x="344319" y="514152"/>
                    <a:pt x="364075" y="449946"/>
                  </a:cubicBezTo>
                  <a:cubicBezTo>
                    <a:pt x="383830" y="385741"/>
                    <a:pt x="395472" y="352579"/>
                    <a:pt x="400058" y="333529"/>
                  </a:cubicBezTo>
                  <a:cubicBezTo>
                    <a:pt x="404644" y="314479"/>
                    <a:pt x="385242" y="385740"/>
                    <a:pt x="391592" y="335646"/>
                  </a:cubicBezTo>
                  <a:cubicBezTo>
                    <a:pt x="397942" y="285552"/>
                    <a:pt x="423342" y="20262"/>
                    <a:pt x="429692" y="1212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フリーフォーム: 図形 1071">
              <a:extLst>
                <a:ext uri="{FF2B5EF4-FFF2-40B4-BE49-F238E27FC236}">
                  <a16:creationId xmlns:a16="http://schemas.microsoft.com/office/drawing/2014/main" id="{35163E02-F8F5-4E59-8903-19E0C44773D7}"/>
                </a:ext>
              </a:extLst>
            </p:cNvPr>
            <p:cNvSpPr/>
            <p:nvPr/>
          </p:nvSpPr>
          <p:spPr>
            <a:xfrm>
              <a:off x="7130981" y="6521445"/>
              <a:ext cx="183115" cy="594802"/>
            </a:xfrm>
            <a:custGeom>
              <a:avLst/>
              <a:gdLst>
                <a:gd name="connsiteX0" fmla="*/ 158819 w 183115"/>
                <a:gd name="connsiteY0" fmla="*/ 5 h 594802"/>
                <a:gd name="connsiteX1" fmla="*/ 156702 w 183115"/>
                <a:gd name="connsiteY1" fmla="*/ 177805 h 594802"/>
                <a:gd name="connsiteX2" fmla="*/ 65686 w 183115"/>
                <a:gd name="connsiteY2" fmla="*/ 234955 h 594802"/>
                <a:gd name="connsiteX3" fmla="*/ 91086 w 183115"/>
                <a:gd name="connsiteY3" fmla="*/ 342905 h 594802"/>
                <a:gd name="connsiteX4" fmla="*/ 112252 w 183115"/>
                <a:gd name="connsiteY4" fmla="*/ 436038 h 594802"/>
                <a:gd name="connsiteX5" fmla="*/ 61452 w 183115"/>
                <a:gd name="connsiteY5" fmla="*/ 529172 h 594802"/>
                <a:gd name="connsiteX6" fmla="*/ 69 w 183115"/>
                <a:gd name="connsiteY6" fmla="*/ 594788 h 594802"/>
                <a:gd name="connsiteX7" fmla="*/ 50869 w 183115"/>
                <a:gd name="connsiteY7" fmla="*/ 533405 h 594802"/>
                <a:gd name="connsiteX8" fmla="*/ 122836 w 183115"/>
                <a:gd name="connsiteY8" fmla="*/ 376772 h 594802"/>
                <a:gd name="connsiteX9" fmla="*/ 84736 w 183115"/>
                <a:gd name="connsiteY9" fmla="*/ 270938 h 594802"/>
                <a:gd name="connsiteX10" fmla="*/ 122836 w 183115"/>
                <a:gd name="connsiteY10" fmla="*/ 201088 h 594802"/>
                <a:gd name="connsiteX11" fmla="*/ 182102 w 183115"/>
                <a:gd name="connsiteY11" fmla="*/ 171455 h 594802"/>
                <a:gd name="connsiteX12" fmla="*/ 158819 w 183115"/>
                <a:gd name="connsiteY12" fmla="*/ 5 h 594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3115" h="594802">
                  <a:moveTo>
                    <a:pt x="158819" y="5"/>
                  </a:moveTo>
                  <a:cubicBezTo>
                    <a:pt x="154586" y="1063"/>
                    <a:pt x="172224" y="138647"/>
                    <a:pt x="156702" y="177805"/>
                  </a:cubicBezTo>
                  <a:cubicBezTo>
                    <a:pt x="141180" y="216963"/>
                    <a:pt x="76622" y="207439"/>
                    <a:pt x="65686" y="234955"/>
                  </a:cubicBezTo>
                  <a:cubicBezTo>
                    <a:pt x="54750" y="262471"/>
                    <a:pt x="83325" y="309391"/>
                    <a:pt x="91086" y="342905"/>
                  </a:cubicBezTo>
                  <a:cubicBezTo>
                    <a:pt x="98847" y="376419"/>
                    <a:pt x="117191" y="404994"/>
                    <a:pt x="112252" y="436038"/>
                  </a:cubicBezTo>
                  <a:cubicBezTo>
                    <a:pt x="107313" y="467083"/>
                    <a:pt x="80149" y="502714"/>
                    <a:pt x="61452" y="529172"/>
                  </a:cubicBezTo>
                  <a:cubicBezTo>
                    <a:pt x="42755" y="555630"/>
                    <a:pt x="1833" y="594082"/>
                    <a:pt x="69" y="594788"/>
                  </a:cubicBezTo>
                  <a:cubicBezTo>
                    <a:pt x="-1695" y="595494"/>
                    <a:pt x="30408" y="569741"/>
                    <a:pt x="50869" y="533405"/>
                  </a:cubicBezTo>
                  <a:cubicBezTo>
                    <a:pt x="71330" y="497069"/>
                    <a:pt x="117192" y="420516"/>
                    <a:pt x="122836" y="376772"/>
                  </a:cubicBezTo>
                  <a:cubicBezTo>
                    <a:pt x="128480" y="333028"/>
                    <a:pt x="84736" y="300219"/>
                    <a:pt x="84736" y="270938"/>
                  </a:cubicBezTo>
                  <a:cubicBezTo>
                    <a:pt x="84736" y="241657"/>
                    <a:pt x="106608" y="217668"/>
                    <a:pt x="122836" y="201088"/>
                  </a:cubicBezTo>
                  <a:cubicBezTo>
                    <a:pt x="139064" y="184508"/>
                    <a:pt x="175752" y="201794"/>
                    <a:pt x="182102" y="171455"/>
                  </a:cubicBezTo>
                  <a:cubicBezTo>
                    <a:pt x="188452" y="141116"/>
                    <a:pt x="163052" y="-1053"/>
                    <a:pt x="158819" y="5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フリーフォーム: 図形 1072">
              <a:extLst>
                <a:ext uri="{FF2B5EF4-FFF2-40B4-BE49-F238E27FC236}">
                  <a16:creationId xmlns:a16="http://schemas.microsoft.com/office/drawing/2014/main" id="{264F95C8-D7EA-4E53-92D2-15B1ED5960BD}"/>
                </a:ext>
              </a:extLst>
            </p:cNvPr>
            <p:cNvSpPr/>
            <p:nvPr/>
          </p:nvSpPr>
          <p:spPr>
            <a:xfrm>
              <a:off x="5949655" y="7832508"/>
              <a:ext cx="128442" cy="309071"/>
            </a:xfrm>
            <a:custGeom>
              <a:avLst/>
              <a:gdLst>
                <a:gd name="connsiteX0" fmla="*/ 295 w 128442"/>
                <a:gd name="connsiteY0" fmla="*/ 217 h 309071"/>
                <a:gd name="connsiteX1" fmla="*/ 92370 w 128442"/>
                <a:gd name="connsiteY1" fmla="*/ 136742 h 309071"/>
                <a:gd name="connsiteX2" fmla="*/ 95545 w 128442"/>
                <a:gd name="connsiteY2" fmla="*/ 178017 h 309071"/>
                <a:gd name="connsiteX3" fmla="*/ 54270 w 128442"/>
                <a:gd name="connsiteY3" fmla="*/ 308192 h 309071"/>
                <a:gd name="connsiteX4" fmla="*/ 82845 w 128442"/>
                <a:gd name="connsiteY4" fmla="*/ 231992 h 309071"/>
                <a:gd name="connsiteX5" fmla="*/ 127295 w 128442"/>
                <a:gd name="connsiteY5" fmla="*/ 171667 h 309071"/>
                <a:gd name="connsiteX6" fmla="*/ 295 w 128442"/>
                <a:gd name="connsiteY6" fmla="*/ 217 h 309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8442" h="309071">
                  <a:moveTo>
                    <a:pt x="295" y="217"/>
                  </a:moveTo>
                  <a:cubicBezTo>
                    <a:pt x="-5526" y="-5604"/>
                    <a:pt x="76495" y="107109"/>
                    <a:pt x="92370" y="136742"/>
                  </a:cubicBezTo>
                  <a:cubicBezTo>
                    <a:pt x="108245" y="166375"/>
                    <a:pt x="101895" y="149442"/>
                    <a:pt x="95545" y="178017"/>
                  </a:cubicBezTo>
                  <a:cubicBezTo>
                    <a:pt x="89195" y="206592"/>
                    <a:pt x="56387" y="299196"/>
                    <a:pt x="54270" y="308192"/>
                  </a:cubicBezTo>
                  <a:cubicBezTo>
                    <a:pt x="52153" y="317188"/>
                    <a:pt x="70674" y="254746"/>
                    <a:pt x="82845" y="231992"/>
                  </a:cubicBezTo>
                  <a:cubicBezTo>
                    <a:pt x="95016" y="209238"/>
                    <a:pt x="135762" y="207650"/>
                    <a:pt x="127295" y="171667"/>
                  </a:cubicBezTo>
                  <a:cubicBezTo>
                    <a:pt x="118828" y="135684"/>
                    <a:pt x="6116" y="6038"/>
                    <a:pt x="295" y="217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フリーフォーム: 図形 1073">
              <a:extLst>
                <a:ext uri="{FF2B5EF4-FFF2-40B4-BE49-F238E27FC236}">
                  <a16:creationId xmlns:a16="http://schemas.microsoft.com/office/drawing/2014/main" id="{D4C3A79D-31AD-4CBB-9AF8-E43EEB55B744}"/>
                </a:ext>
              </a:extLst>
            </p:cNvPr>
            <p:cNvSpPr/>
            <p:nvPr/>
          </p:nvSpPr>
          <p:spPr>
            <a:xfrm>
              <a:off x="4425357" y="7772049"/>
              <a:ext cx="145357" cy="244838"/>
            </a:xfrm>
            <a:custGeom>
              <a:avLst/>
              <a:gdLst>
                <a:gd name="connsiteX0" fmla="*/ 143468 w 145357"/>
                <a:gd name="connsiteY0" fmla="*/ 3526 h 244838"/>
                <a:gd name="connsiteX1" fmla="*/ 38693 w 145357"/>
                <a:gd name="connsiteY1" fmla="*/ 136876 h 244838"/>
                <a:gd name="connsiteX2" fmla="*/ 10118 w 145357"/>
                <a:gd name="connsiteY2" fmla="*/ 244826 h 244838"/>
                <a:gd name="connsiteX3" fmla="*/ 6943 w 145357"/>
                <a:gd name="connsiteY3" fmla="*/ 130526 h 244838"/>
                <a:gd name="connsiteX4" fmla="*/ 99018 w 145357"/>
                <a:gd name="connsiteY4" fmla="*/ 44801 h 244838"/>
                <a:gd name="connsiteX5" fmla="*/ 143468 w 145357"/>
                <a:gd name="connsiteY5" fmla="*/ 3526 h 244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5357" h="244838">
                  <a:moveTo>
                    <a:pt x="143468" y="3526"/>
                  </a:moveTo>
                  <a:cubicBezTo>
                    <a:pt x="133414" y="18872"/>
                    <a:pt x="60918" y="96659"/>
                    <a:pt x="38693" y="136876"/>
                  </a:cubicBezTo>
                  <a:cubicBezTo>
                    <a:pt x="16468" y="177093"/>
                    <a:pt x="15409" y="245884"/>
                    <a:pt x="10118" y="244826"/>
                  </a:cubicBezTo>
                  <a:cubicBezTo>
                    <a:pt x="4827" y="243768"/>
                    <a:pt x="-7874" y="163864"/>
                    <a:pt x="6943" y="130526"/>
                  </a:cubicBezTo>
                  <a:cubicBezTo>
                    <a:pt x="21760" y="97189"/>
                    <a:pt x="76793" y="62793"/>
                    <a:pt x="99018" y="44801"/>
                  </a:cubicBezTo>
                  <a:cubicBezTo>
                    <a:pt x="121243" y="26809"/>
                    <a:pt x="153522" y="-11820"/>
                    <a:pt x="143468" y="3526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フリーフォーム: 図形 1074">
              <a:extLst>
                <a:ext uri="{FF2B5EF4-FFF2-40B4-BE49-F238E27FC236}">
                  <a16:creationId xmlns:a16="http://schemas.microsoft.com/office/drawing/2014/main" id="{5DDBFA05-F389-45ED-9FD8-18D998AF1C3C}"/>
                </a:ext>
              </a:extLst>
            </p:cNvPr>
            <p:cNvSpPr/>
            <p:nvPr/>
          </p:nvSpPr>
          <p:spPr>
            <a:xfrm>
              <a:off x="5058802" y="6369044"/>
              <a:ext cx="129247" cy="381465"/>
            </a:xfrm>
            <a:custGeom>
              <a:avLst/>
              <a:gdLst>
                <a:gd name="connsiteX0" fmla="*/ 129148 w 129247"/>
                <a:gd name="connsiteY0" fmla="*/ 6 h 381465"/>
                <a:gd name="connsiteX1" fmla="*/ 37073 w 129247"/>
                <a:gd name="connsiteY1" fmla="*/ 184156 h 381465"/>
                <a:gd name="connsiteX2" fmla="*/ 2148 w 129247"/>
                <a:gd name="connsiteY2" fmla="*/ 374656 h 381465"/>
                <a:gd name="connsiteX3" fmla="*/ 5323 w 129247"/>
                <a:gd name="connsiteY3" fmla="*/ 323856 h 381465"/>
                <a:gd name="connsiteX4" fmla="*/ 18023 w 129247"/>
                <a:gd name="connsiteY4" fmla="*/ 177806 h 381465"/>
                <a:gd name="connsiteX5" fmla="*/ 129148 w 129247"/>
                <a:gd name="connsiteY5" fmla="*/ 6 h 381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9247" h="381465">
                  <a:moveTo>
                    <a:pt x="129148" y="6"/>
                  </a:moveTo>
                  <a:cubicBezTo>
                    <a:pt x="132323" y="1064"/>
                    <a:pt x="58240" y="121714"/>
                    <a:pt x="37073" y="184156"/>
                  </a:cubicBezTo>
                  <a:cubicBezTo>
                    <a:pt x="15906" y="246598"/>
                    <a:pt x="7440" y="351373"/>
                    <a:pt x="2148" y="374656"/>
                  </a:cubicBezTo>
                  <a:cubicBezTo>
                    <a:pt x="-3144" y="397939"/>
                    <a:pt x="2677" y="356664"/>
                    <a:pt x="5323" y="323856"/>
                  </a:cubicBezTo>
                  <a:cubicBezTo>
                    <a:pt x="7969" y="291048"/>
                    <a:pt x="-498" y="229135"/>
                    <a:pt x="18023" y="177806"/>
                  </a:cubicBezTo>
                  <a:cubicBezTo>
                    <a:pt x="36544" y="126477"/>
                    <a:pt x="125973" y="-1052"/>
                    <a:pt x="129148" y="6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6" name="フリーフォーム: 図形 1075">
              <a:extLst>
                <a:ext uri="{FF2B5EF4-FFF2-40B4-BE49-F238E27FC236}">
                  <a16:creationId xmlns:a16="http://schemas.microsoft.com/office/drawing/2014/main" id="{9B9C37DA-A251-4E52-B0DD-AA410732A3FB}"/>
                </a:ext>
              </a:extLst>
            </p:cNvPr>
            <p:cNvSpPr/>
            <p:nvPr/>
          </p:nvSpPr>
          <p:spPr>
            <a:xfrm>
              <a:off x="5634869" y="6345759"/>
              <a:ext cx="54980" cy="354102"/>
            </a:xfrm>
            <a:custGeom>
              <a:avLst/>
              <a:gdLst>
                <a:gd name="connsiteX0" fmla="*/ 13456 w 54980"/>
                <a:gd name="connsiteY0" fmla="*/ 1066 h 354102"/>
                <a:gd name="connsiteX1" fmla="*/ 13456 w 54980"/>
                <a:gd name="connsiteY1" fmla="*/ 150291 h 354102"/>
                <a:gd name="connsiteX2" fmla="*/ 54731 w 54980"/>
                <a:gd name="connsiteY2" fmla="*/ 350316 h 354102"/>
                <a:gd name="connsiteX3" fmla="*/ 29331 w 54980"/>
                <a:gd name="connsiteY3" fmla="*/ 277291 h 354102"/>
                <a:gd name="connsiteX4" fmla="*/ 756 w 54980"/>
                <a:gd name="connsiteY4" fmla="*/ 226491 h 354102"/>
                <a:gd name="connsiteX5" fmla="*/ 13456 w 54980"/>
                <a:gd name="connsiteY5" fmla="*/ 1066 h 354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980" h="354102">
                  <a:moveTo>
                    <a:pt x="13456" y="1066"/>
                  </a:moveTo>
                  <a:cubicBezTo>
                    <a:pt x="15573" y="-11634"/>
                    <a:pt x="6577" y="92083"/>
                    <a:pt x="13456" y="150291"/>
                  </a:cubicBezTo>
                  <a:cubicBezTo>
                    <a:pt x="20335" y="208499"/>
                    <a:pt x="52085" y="329149"/>
                    <a:pt x="54731" y="350316"/>
                  </a:cubicBezTo>
                  <a:cubicBezTo>
                    <a:pt x="57377" y="371483"/>
                    <a:pt x="38327" y="297929"/>
                    <a:pt x="29331" y="277291"/>
                  </a:cubicBezTo>
                  <a:cubicBezTo>
                    <a:pt x="20335" y="256654"/>
                    <a:pt x="4989" y="266708"/>
                    <a:pt x="756" y="226491"/>
                  </a:cubicBezTo>
                  <a:cubicBezTo>
                    <a:pt x="-3477" y="186274"/>
                    <a:pt x="11339" y="13766"/>
                    <a:pt x="13456" y="1066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7" name="フリーフォーム: 図形 1076">
              <a:extLst>
                <a:ext uri="{FF2B5EF4-FFF2-40B4-BE49-F238E27FC236}">
                  <a16:creationId xmlns:a16="http://schemas.microsoft.com/office/drawing/2014/main" id="{2F3FDCFB-1837-4785-9C55-3DD1A104CF0D}"/>
                </a:ext>
              </a:extLst>
            </p:cNvPr>
            <p:cNvSpPr/>
            <p:nvPr/>
          </p:nvSpPr>
          <p:spPr>
            <a:xfrm>
              <a:off x="4025763" y="7238840"/>
              <a:ext cx="607071" cy="212955"/>
            </a:xfrm>
            <a:custGeom>
              <a:avLst/>
              <a:gdLst>
                <a:gd name="connsiteX0" fmla="*/ 137 w 607071"/>
                <a:gd name="connsiteY0" fmla="*/ 98585 h 212955"/>
                <a:gd name="connsiteX1" fmla="*/ 231912 w 607071"/>
                <a:gd name="connsiteY1" fmla="*/ 193835 h 212955"/>
                <a:gd name="connsiteX2" fmla="*/ 339862 w 607071"/>
                <a:gd name="connsiteY2" fmla="*/ 162085 h 212955"/>
                <a:gd name="connsiteX3" fmla="*/ 606562 w 607071"/>
                <a:gd name="connsiteY3" fmla="*/ 160 h 212955"/>
                <a:gd name="connsiteX4" fmla="*/ 403362 w 607071"/>
                <a:gd name="connsiteY4" fmla="*/ 133510 h 212955"/>
                <a:gd name="connsiteX5" fmla="*/ 266837 w 607071"/>
                <a:gd name="connsiteY5" fmla="*/ 212885 h 212955"/>
                <a:gd name="connsiteX6" fmla="*/ 137 w 607071"/>
                <a:gd name="connsiteY6" fmla="*/ 98585 h 212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7071" h="212955">
                  <a:moveTo>
                    <a:pt x="137" y="98585"/>
                  </a:moveTo>
                  <a:cubicBezTo>
                    <a:pt x="-5684" y="95410"/>
                    <a:pt x="175291" y="183252"/>
                    <a:pt x="231912" y="193835"/>
                  </a:cubicBezTo>
                  <a:cubicBezTo>
                    <a:pt x="288533" y="204418"/>
                    <a:pt x="277420" y="194364"/>
                    <a:pt x="339862" y="162085"/>
                  </a:cubicBezTo>
                  <a:cubicBezTo>
                    <a:pt x="402304" y="129806"/>
                    <a:pt x="595979" y="4922"/>
                    <a:pt x="606562" y="160"/>
                  </a:cubicBezTo>
                  <a:cubicBezTo>
                    <a:pt x="617145" y="-4603"/>
                    <a:pt x="459983" y="98056"/>
                    <a:pt x="403362" y="133510"/>
                  </a:cubicBezTo>
                  <a:cubicBezTo>
                    <a:pt x="346741" y="168964"/>
                    <a:pt x="329279" y="215002"/>
                    <a:pt x="266837" y="212885"/>
                  </a:cubicBezTo>
                  <a:cubicBezTo>
                    <a:pt x="204395" y="210768"/>
                    <a:pt x="5958" y="101760"/>
                    <a:pt x="137" y="98585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フリーフォーム: 図形 1077">
              <a:extLst>
                <a:ext uri="{FF2B5EF4-FFF2-40B4-BE49-F238E27FC236}">
                  <a16:creationId xmlns:a16="http://schemas.microsoft.com/office/drawing/2014/main" id="{7A1FC59F-6E4D-400A-B527-9300C280E9AE}"/>
                </a:ext>
              </a:extLst>
            </p:cNvPr>
            <p:cNvSpPr/>
            <p:nvPr/>
          </p:nvSpPr>
          <p:spPr>
            <a:xfrm>
              <a:off x="6133193" y="7213195"/>
              <a:ext cx="538542" cy="280178"/>
            </a:xfrm>
            <a:custGeom>
              <a:avLst/>
              <a:gdLst>
                <a:gd name="connsiteX0" fmla="*/ 538540 w 538542"/>
                <a:gd name="connsiteY0" fmla="*/ 405 h 280178"/>
                <a:gd name="connsiteX1" fmla="*/ 339574 w 538542"/>
                <a:gd name="connsiteY1" fmla="*/ 203605 h 280178"/>
                <a:gd name="connsiteX2" fmla="*/ 216807 w 538542"/>
                <a:gd name="connsiteY2" fmla="*/ 237472 h 280178"/>
                <a:gd name="connsiteX3" fmla="*/ 907 w 538542"/>
                <a:gd name="connsiteY3" fmla="*/ 178205 h 280178"/>
                <a:gd name="connsiteX4" fmla="*/ 144840 w 538542"/>
                <a:gd name="connsiteY4" fmla="*/ 229005 h 280178"/>
                <a:gd name="connsiteX5" fmla="*/ 276074 w 538542"/>
                <a:gd name="connsiteY5" fmla="*/ 254405 h 280178"/>
                <a:gd name="connsiteX6" fmla="*/ 343807 w 538542"/>
                <a:gd name="connsiteY6" fmla="*/ 262872 h 280178"/>
                <a:gd name="connsiteX7" fmla="*/ 538540 w 538542"/>
                <a:gd name="connsiteY7" fmla="*/ 405 h 28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8542" h="280178">
                  <a:moveTo>
                    <a:pt x="538540" y="405"/>
                  </a:moveTo>
                  <a:cubicBezTo>
                    <a:pt x="537835" y="-9473"/>
                    <a:pt x="393196" y="164094"/>
                    <a:pt x="339574" y="203605"/>
                  </a:cubicBezTo>
                  <a:cubicBezTo>
                    <a:pt x="285952" y="243116"/>
                    <a:pt x="273252" y="241705"/>
                    <a:pt x="216807" y="237472"/>
                  </a:cubicBezTo>
                  <a:cubicBezTo>
                    <a:pt x="160362" y="233239"/>
                    <a:pt x="12901" y="179616"/>
                    <a:pt x="907" y="178205"/>
                  </a:cubicBezTo>
                  <a:cubicBezTo>
                    <a:pt x="-11087" y="176794"/>
                    <a:pt x="98979" y="216305"/>
                    <a:pt x="144840" y="229005"/>
                  </a:cubicBezTo>
                  <a:cubicBezTo>
                    <a:pt x="190701" y="241705"/>
                    <a:pt x="242913" y="248761"/>
                    <a:pt x="276074" y="254405"/>
                  </a:cubicBezTo>
                  <a:cubicBezTo>
                    <a:pt x="309235" y="260049"/>
                    <a:pt x="299357" y="303794"/>
                    <a:pt x="343807" y="262872"/>
                  </a:cubicBezTo>
                  <a:cubicBezTo>
                    <a:pt x="388257" y="221950"/>
                    <a:pt x="539245" y="10283"/>
                    <a:pt x="538540" y="405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D0EAB33E-5EB1-4454-AEB0-D772166FB479}"/>
                </a:ext>
              </a:extLst>
            </p:cNvPr>
            <p:cNvSpPr/>
            <p:nvPr/>
          </p:nvSpPr>
          <p:spPr>
            <a:xfrm>
              <a:off x="5758027" y="3352312"/>
              <a:ext cx="1279400" cy="1040384"/>
            </a:xfrm>
            <a:custGeom>
              <a:avLst/>
              <a:gdLst>
                <a:gd name="connsiteX0" fmla="*/ 1267613 w 1279400"/>
                <a:gd name="connsiteY0" fmla="*/ 81768 h 1040384"/>
                <a:gd name="connsiteX1" fmla="*/ 1125373 w 1279400"/>
                <a:gd name="connsiteY1" fmla="*/ 498328 h 1040384"/>
                <a:gd name="connsiteX2" fmla="*/ 1120293 w 1279400"/>
                <a:gd name="connsiteY2" fmla="*/ 508488 h 1040384"/>
                <a:gd name="connsiteX3" fmla="*/ 729133 w 1279400"/>
                <a:gd name="connsiteY3" fmla="*/ 853928 h 1040384"/>
                <a:gd name="connsiteX4" fmla="*/ 1044093 w 1279400"/>
                <a:gd name="connsiteY4" fmla="*/ 620248 h 1040384"/>
                <a:gd name="connsiteX5" fmla="*/ 23013 w 1279400"/>
                <a:gd name="connsiteY5" fmla="*/ 1026648 h 1040384"/>
                <a:gd name="connsiteX6" fmla="*/ 327813 w 1279400"/>
                <a:gd name="connsiteY6" fmla="*/ 940288 h 1040384"/>
                <a:gd name="connsiteX7" fmla="*/ 277013 w 1279400"/>
                <a:gd name="connsiteY7" fmla="*/ 894568 h 1040384"/>
                <a:gd name="connsiteX8" fmla="*/ 1094893 w 1279400"/>
                <a:gd name="connsiteY8" fmla="*/ 620248 h 1040384"/>
                <a:gd name="connsiteX9" fmla="*/ 1166013 w 1279400"/>
                <a:gd name="connsiteY9" fmla="*/ 478008 h 1040384"/>
                <a:gd name="connsiteX10" fmla="*/ 1262533 w 1279400"/>
                <a:gd name="connsiteY10" fmla="*/ 30968 h 1040384"/>
                <a:gd name="connsiteX11" fmla="*/ 1267613 w 1279400"/>
                <a:gd name="connsiteY11" fmla="*/ 81768 h 1040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79400" h="1040384">
                  <a:moveTo>
                    <a:pt x="1267613" y="81768"/>
                  </a:moveTo>
                  <a:cubicBezTo>
                    <a:pt x="1244753" y="159661"/>
                    <a:pt x="1149926" y="427208"/>
                    <a:pt x="1125373" y="498328"/>
                  </a:cubicBezTo>
                  <a:cubicBezTo>
                    <a:pt x="1100820" y="569448"/>
                    <a:pt x="1186333" y="449221"/>
                    <a:pt x="1120293" y="508488"/>
                  </a:cubicBezTo>
                  <a:cubicBezTo>
                    <a:pt x="1054253" y="567755"/>
                    <a:pt x="741833" y="835301"/>
                    <a:pt x="729133" y="853928"/>
                  </a:cubicBezTo>
                  <a:cubicBezTo>
                    <a:pt x="716433" y="872555"/>
                    <a:pt x="1161780" y="591461"/>
                    <a:pt x="1044093" y="620248"/>
                  </a:cubicBezTo>
                  <a:cubicBezTo>
                    <a:pt x="926406" y="649035"/>
                    <a:pt x="142393" y="973308"/>
                    <a:pt x="23013" y="1026648"/>
                  </a:cubicBezTo>
                  <a:cubicBezTo>
                    <a:pt x="-96367" y="1079988"/>
                    <a:pt x="285480" y="962301"/>
                    <a:pt x="327813" y="940288"/>
                  </a:cubicBezTo>
                  <a:cubicBezTo>
                    <a:pt x="370146" y="918275"/>
                    <a:pt x="149166" y="947908"/>
                    <a:pt x="277013" y="894568"/>
                  </a:cubicBezTo>
                  <a:cubicBezTo>
                    <a:pt x="404860" y="841228"/>
                    <a:pt x="946726" y="689675"/>
                    <a:pt x="1094893" y="620248"/>
                  </a:cubicBezTo>
                  <a:cubicBezTo>
                    <a:pt x="1243060" y="550821"/>
                    <a:pt x="1138073" y="576221"/>
                    <a:pt x="1166013" y="478008"/>
                  </a:cubicBezTo>
                  <a:cubicBezTo>
                    <a:pt x="1193953" y="379795"/>
                    <a:pt x="1249833" y="91081"/>
                    <a:pt x="1262533" y="30968"/>
                  </a:cubicBezTo>
                  <a:cubicBezTo>
                    <a:pt x="1275233" y="-29145"/>
                    <a:pt x="1290473" y="3875"/>
                    <a:pt x="1267613" y="81768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794C2B35-53D8-4D8A-A4C4-7E1B5E3119D2}"/>
                </a:ext>
              </a:extLst>
            </p:cNvPr>
            <p:cNvSpPr/>
            <p:nvPr/>
          </p:nvSpPr>
          <p:spPr>
            <a:xfrm>
              <a:off x="3551410" y="4102100"/>
              <a:ext cx="3204990" cy="1223841"/>
            </a:xfrm>
            <a:custGeom>
              <a:avLst/>
              <a:gdLst>
                <a:gd name="connsiteX0" fmla="*/ 2815523 w 3204990"/>
                <a:gd name="connsiteY0" fmla="*/ 249767 h 1223841"/>
                <a:gd name="connsiteX1" fmla="*/ 2760490 w 3204990"/>
                <a:gd name="connsiteY1" fmla="*/ 249767 h 1223841"/>
                <a:gd name="connsiteX2" fmla="*/ 2150890 w 3204990"/>
                <a:gd name="connsiteY2" fmla="*/ 414867 h 1223841"/>
                <a:gd name="connsiteX3" fmla="*/ 2188990 w 3204990"/>
                <a:gd name="connsiteY3" fmla="*/ 423333 h 1223841"/>
                <a:gd name="connsiteX4" fmla="*/ 1490490 w 3204990"/>
                <a:gd name="connsiteY4" fmla="*/ 605367 h 1223841"/>
                <a:gd name="connsiteX5" fmla="*/ 1617490 w 3204990"/>
                <a:gd name="connsiteY5" fmla="*/ 592667 h 1223841"/>
                <a:gd name="connsiteX6" fmla="*/ 1071390 w 3204990"/>
                <a:gd name="connsiteY6" fmla="*/ 783167 h 1223841"/>
                <a:gd name="connsiteX7" fmla="*/ 842790 w 3204990"/>
                <a:gd name="connsiteY7" fmla="*/ 838200 h 1223841"/>
                <a:gd name="connsiteX8" fmla="*/ 178157 w 3204990"/>
                <a:gd name="connsiteY8" fmla="*/ 1054100 h 1223841"/>
                <a:gd name="connsiteX9" fmla="*/ 466023 w 3204990"/>
                <a:gd name="connsiteY9" fmla="*/ 1007533 h 1223841"/>
                <a:gd name="connsiteX10" fmla="*/ 357 w 3204990"/>
                <a:gd name="connsiteY10" fmla="*/ 1223433 h 1223841"/>
                <a:gd name="connsiteX11" fmla="*/ 554923 w 3204990"/>
                <a:gd name="connsiteY11" fmla="*/ 944033 h 1223841"/>
                <a:gd name="connsiteX12" fmla="*/ 1007890 w 3204990"/>
                <a:gd name="connsiteY12" fmla="*/ 766233 h 1223841"/>
                <a:gd name="connsiteX13" fmla="*/ 923223 w 3204990"/>
                <a:gd name="connsiteY13" fmla="*/ 791633 h 1223841"/>
                <a:gd name="connsiteX14" fmla="*/ 1621723 w 3204990"/>
                <a:gd name="connsiteY14" fmla="*/ 524933 h 1223841"/>
                <a:gd name="connsiteX15" fmla="*/ 1909590 w 3204990"/>
                <a:gd name="connsiteY15" fmla="*/ 486833 h 1223841"/>
                <a:gd name="connsiteX16" fmla="*/ 1761423 w 3204990"/>
                <a:gd name="connsiteY16" fmla="*/ 516467 h 1223841"/>
                <a:gd name="connsiteX17" fmla="*/ 1786823 w 3204990"/>
                <a:gd name="connsiteY17" fmla="*/ 512233 h 1223841"/>
                <a:gd name="connsiteX18" fmla="*/ 2366790 w 3204990"/>
                <a:gd name="connsiteY18" fmla="*/ 330200 h 1223841"/>
                <a:gd name="connsiteX19" fmla="*/ 3204990 w 3204990"/>
                <a:gd name="connsiteY19" fmla="*/ 0 h 1223841"/>
                <a:gd name="connsiteX20" fmla="*/ 2188990 w 3204990"/>
                <a:gd name="connsiteY20" fmla="*/ 402167 h 1223841"/>
                <a:gd name="connsiteX21" fmla="*/ 2815523 w 3204990"/>
                <a:gd name="connsiteY21" fmla="*/ 249767 h 122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204990" h="1223841">
                  <a:moveTo>
                    <a:pt x="2815523" y="249767"/>
                  </a:moveTo>
                  <a:cubicBezTo>
                    <a:pt x="2910773" y="224367"/>
                    <a:pt x="2871262" y="222250"/>
                    <a:pt x="2760490" y="249767"/>
                  </a:cubicBezTo>
                  <a:cubicBezTo>
                    <a:pt x="2649718" y="277284"/>
                    <a:pt x="2246140" y="385939"/>
                    <a:pt x="2150890" y="414867"/>
                  </a:cubicBezTo>
                  <a:cubicBezTo>
                    <a:pt x="2055640" y="443795"/>
                    <a:pt x="2299057" y="391583"/>
                    <a:pt x="2188990" y="423333"/>
                  </a:cubicBezTo>
                  <a:cubicBezTo>
                    <a:pt x="2078923" y="455083"/>
                    <a:pt x="1585740" y="577145"/>
                    <a:pt x="1490490" y="605367"/>
                  </a:cubicBezTo>
                  <a:cubicBezTo>
                    <a:pt x="1395240" y="633589"/>
                    <a:pt x="1687340" y="563034"/>
                    <a:pt x="1617490" y="592667"/>
                  </a:cubicBezTo>
                  <a:cubicBezTo>
                    <a:pt x="1547640" y="622300"/>
                    <a:pt x="1200507" y="742245"/>
                    <a:pt x="1071390" y="783167"/>
                  </a:cubicBezTo>
                  <a:cubicBezTo>
                    <a:pt x="942273" y="824089"/>
                    <a:pt x="991662" y="793045"/>
                    <a:pt x="842790" y="838200"/>
                  </a:cubicBezTo>
                  <a:cubicBezTo>
                    <a:pt x="693918" y="883355"/>
                    <a:pt x="240951" y="1025878"/>
                    <a:pt x="178157" y="1054100"/>
                  </a:cubicBezTo>
                  <a:cubicBezTo>
                    <a:pt x="115363" y="1082322"/>
                    <a:pt x="495656" y="979311"/>
                    <a:pt x="466023" y="1007533"/>
                  </a:cubicBezTo>
                  <a:cubicBezTo>
                    <a:pt x="436390" y="1035755"/>
                    <a:pt x="-14460" y="1234016"/>
                    <a:pt x="357" y="1223433"/>
                  </a:cubicBezTo>
                  <a:cubicBezTo>
                    <a:pt x="15174" y="1212850"/>
                    <a:pt x="387001" y="1020233"/>
                    <a:pt x="554923" y="944033"/>
                  </a:cubicBezTo>
                  <a:cubicBezTo>
                    <a:pt x="722845" y="867833"/>
                    <a:pt x="946507" y="791633"/>
                    <a:pt x="1007890" y="766233"/>
                  </a:cubicBezTo>
                  <a:cubicBezTo>
                    <a:pt x="1069273" y="740833"/>
                    <a:pt x="820917" y="831850"/>
                    <a:pt x="923223" y="791633"/>
                  </a:cubicBezTo>
                  <a:cubicBezTo>
                    <a:pt x="1025529" y="751416"/>
                    <a:pt x="1457329" y="575733"/>
                    <a:pt x="1621723" y="524933"/>
                  </a:cubicBezTo>
                  <a:cubicBezTo>
                    <a:pt x="1786117" y="474133"/>
                    <a:pt x="1886307" y="488244"/>
                    <a:pt x="1909590" y="486833"/>
                  </a:cubicBezTo>
                  <a:cubicBezTo>
                    <a:pt x="1932873" y="485422"/>
                    <a:pt x="1781884" y="512234"/>
                    <a:pt x="1761423" y="516467"/>
                  </a:cubicBezTo>
                  <a:cubicBezTo>
                    <a:pt x="1740962" y="520700"/>
                    <a:pt x="1786823" y="512233"/>
                    <a:pt x="1786823" y="512233"/>
                  </a:cubicBezTo>
                  <a:cubicBezTo>
                    <a:pt x="1887717" y="481189"/>
                    <a:pt x="2130429" y="415572"/>
                    <a:pt x="2366790" y="330200"/>
                  </a:cubicBezTo>
                  <a:cubicBezTo>
                    <a:pt x="2603151" y="244828"/>
                    <a:pt x="3204990" y="0"/>
                    <a:pt x="3204990" y="0"/>
                  </a:cubicBezTo>
                  <a:cubicBezTo>
                    <a:pt x="3175357" y="11994"/>
                    <a:pt x="2256723" y="360539"/>
                    <a:pt x="2188990" y="402167"/>
                  </a:cubicBezTo>
                  <a:cubicBezTo>
                    <a:pt x="2121257" y="443795"/>
                    <a:pt x="2720273" y="275167"/>
                    <a:pt x="2815523" y="249767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フリーフォーム: 図形 1054">
              <a:extLst>
                <a:ext uri="{FF2B5EF4-FFF2-40B4-BE49-F238E27FC236}">
                  <a16:creationId xmlns:a16="http://schemas.microsoft.com/office/drawing/2014/main" id="{ED9560E2-1DC7-49E4-850D-6CDDA55D000D}"/>
                </a:ext>
              </a:extLst>
            </p:cNvPr>
            <p:cNvSpPr/>
            <p:nvPr/>
          </p:nvSpPr>
          <p:spPr>
            <a:xfrm>
              <a:off x="2977557" y="5184717"/>
              <a:ext cx="822754" cy="492190"/>
            </a:xfrm>
            <a:custGeom>
              <a:avLst/>
              <a:gdLst>
                <a:gd name="connsiteX0" fmla="*/ 807043 w 822754"/>
                <a:gd name="connsiteY0" fmla="*/ 1116 h 492190"/>
                <a:gd name="connsiteX1" fmla="*/ 726610 w 822754"/>
                <a:gd name="connsiteY1" fmla="*/ 39216 h 492190"/>
                <a:gd name="connsiteX2" fmla="*/ 375243 w 822754"/>
                <a:gd name="connsiteY2" fmla="*/ 166216 h 492190"/>
                <a:gd name="connsiteX3" fmla="*/ 586910 w 822754"/>
                <a:gd name="connsiteY3" fmla="*/ 119650 h 492190"/>
                <a:gd name="connsiteX4" fmla="*/ 265176 w 822754"/>
                <a:gd name="connsiteY4" fmla="*/ 267816 h 492190"/>
                <a:gd name="connsiteX5" fmla="*/ 201676 w 822754"/>
                <a:gd name="connsiteY5" fmla="*/ 293216 h 492190"/>
                <a:gd name="connsiteX6" fmla="*/ 184743 w 822754"/>
                <a:gd name="connsiteY6" fmla="*/ 492183 h 492190"/>
                <a:gd name="connsiteX7" fmla="*/ 222843 w 822754"/>
                <a:gd name="connsiteY7" fmla="*/ 301683 h 492190"/>
                <a:gd name="connsiteX8" fmla="*/ 277876 w 822754"/>
                <a:gd name="connsiteY8" fmla="*/ 479483 h 492190"/>
                <a:gd name="connsiteX9" fmla="*/ 231310 w 822754"/>
                <a:gd name="connsiteY9" fmla="*/ 272050 h 492190"/>
                <a:gd name="connsiteX10" fmla="*/ 311743 w 822754"/>
                <a:gd name="connsiteY10" fmla="*/ 204316 h 492190"/>
                <a:gd name="connsiteX11" fmla="*/ 188976 w 822754"/>
                <a:gd name="connsiteY11" fmla="*/ 246650 h 492190"/>
                <a:gd name="connsiteX12" fmla="*/ 2710 w 822754"/>
                <a:gd name="connsiteY12" fmla="*/ 297450 h 492190"/>
                <a:gd name="connsiteX13" fmla="*/ 341376 w 822754"/>
                <a:gd name="connsiteY13" fmla="*/ 217016 h 492190"/>
                <a:gd name="connsiteX14" fmla="*/ 468376 w 822754"/>
                <a:gd name="connsiteY14" fmla="*/ 73083 h 492190"/>
                <a:gd name="connsiteX15" fmla="*/ 807043 w 822754"/>
                <a:gd name="connsiteY15" fmla="*/ 1116 h 492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22754" h="492190">
                  <a:moveTo>
                    <a:pt x="807043" y="1116"/>
                  </a:moveTo>
                  <a:cubicBezTo>
                    <a:pt x="850082" y="-4529"/>
                    <a:pt x="798577" y="11699"/>
                    <a:pt x="726610" y="39216"/>
                  </a:cubicBezTo>
                  <a:cubicBezTo>
                    <a:pt x="654643" y="66733"/>
                    <a:pt x="398526" y="152810"/>
                    <a:pt x="375243" y="166216"/>
                  </a:cubicBezTo>
                  <a:cubicBezTo>
                    <a:pt x="351960" y="179622"/>
                    <a:pt x="605254" y="102717"/>
                    <a:pt x="586910" y="119650"/>
                  </a:cubicBezTo>
                  <a:cubicBezTo>
                    <a:pt x="568566" y="136583"/>
                    <a:pt x="329382" y="238888"/>
                    <a:pt x="265176" y="267816"/>
                  </a:cubicBezTo>
                  <a:cubicBezTo>
                    <a:pt x="200970" y="296744"/>
                    <a:pt x="215081" y="255822"/>
                    <a:pt x="201676" y="293216"/>
                  </a:cubicBezTo>
                  <a:cubicBezTo>
                    <a:pt x="188271" y="330610"/>
                    <a:pt x="181215" y="490772"/>
                    <a:pt x="184743" y="492183"/>
                  </a:cubicBezTo>
                  <a:cubicBezTo>
                    <a:pt x="188271" y="493594"/>
                    <a:pt x="207321" y="303800"/>
                    <a:pt x="222843" y="301683"/>
                  </a:cubicBezTo>
                  <a:cubicBezTo>
                    <a:pt x="238365" y="299566"/>
                    <a:pt x="276465" y="484422"/>
                    <a:pt x="277876" y="479483"/>
                  </a:cubicBezTo>
                  <a:cubicBezTo>
                    <a:pt x="279287" y="474544"/>
                    <a:pt x="225665" y="317911"/>
                    <a:pt x="231310" y="272050"/>
                  </a:cubicBezTo>
                  <a:cubicBezTo>
                    <a:pt x="236954" y="226189"/>
                    <a:pt x="318799" y="208549"/>
                    <a:pt x="311743" y="204316"/>
                  </a:cubicBezTo>
                  <a:cubicBezTo>
                    <a:pt x="304687" y="200083"/>
                    <a:pt x="240482" y="231128"/>
                    <a:pt x="188976" y="246650"/>
                  </a:cubicBezTo>
                  <a:cubicBezTo>
                    <a:pt x="137470" y="262172"/>
                    <a:pt x="-22690" y="302389"/>
                    <a:pt x="2710" y="297450"/>
                  </a:cubicBezTo>
                  <a:cubicBezTo>
                    <a:pt x="28110" y="292511"/>
                    <a:pt x="263765" y="254411"/>
                    <a:pt x="341376" y="217016"/>
                  </a:cubicBezTo>
                  <a:cubicBezTo>
                    <a:pt x="418987" y="179622"/>
                    <a:pt x="390765" y="107655"/>
                    <a:pt x="468376" y="73083"/>
                  </a:cubicBezTo>
                  <a:cubicBezTo>
                    <a:pt x="545987" y="38511"/>
                    <a:pt x="764004" y="6761"/>
                    <a:pt x="807043" y="1116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6" name="フリーフォーム: 図形 1055">
              <a:extLst>
                <a:ext uri="{FF2B5EF4-FFF2-40B4-BE49-F238E27FC236}">
                  <a16:creationId xmlns:a16="http://schemas.microsoft.com/office/drawing/2014/main" id="{9D79586D-465C-4D75-BECF-9428B911A4FB}"/>
                </a:ext>
              </a:extLst>
            </p:cNvPr>
            <p:cNvSpPr/>
            <p:nvPr/>
          </p:nvSpPr>
          <p:spPr>
            <a:xfrm>
              <a:off x="4592996" y="4161367"/>
              <a:ext cx="1464904" cy="636233"/>
            </a:xfrm>
            <a:custGeom>
              <a:avLst/>
              <a:gdLst>
                <a:gd name="connsiteX0" fmla="*/ 8637 w 1464904"/>
                <a:gd name="connsiteY0" fmla="*/ 630766 h 636233"/>
                <a:gd name="connsiteX1" fmla="*/ 800271 w 1464904"/>
                <a:gd name="connsiteY1" fmla="*/ 313266 h 636233"/>
                <a:gd name="connsiteX2" fmla="*/ 673271 w 1464904"/>
                <a:gd name="connsiteY2" fmla="*/ 338666 h 636233"/>
                <a:gd name="connsiteX3" fmla="*/ 1278637 w 1464904"/>
                <a:gd name="connsiteY3" fmla="*/ 80433 h 636233"/>
                <a:gd name="connsiteX4" fmla="*/ 1185504 w 1464904"/>
                <a:gd name="connsiteY4" fmla="*/ 105833 h 636233"/>
                <a:gd name="connsiteX5" fmla="*/ 1464904 w 1464904"/>
                <a:gd name="connsiteY5" fmla="*/ 0 h 636233"/>
                <a:gd name="connsiteX6" fmla="*/ 630937 w 1464904"/>
                <a:gd name="connsiteY6" fmla="*/ 330200 h 636233"/>
                <a:gd name="connsiteX7" fmla="*/ 690204 w 1464904"/>
                <a:gd name="connsiteY7" fmla="*/ 355600 h 636233"/>
                <a:gd name="connsiteX8" fmla="*/ 398104 w 1464904"/>
                <a:gd name="connsiteY8" fmla="*/ 503766 h 636233"/>
                <a:gd name="connsiteX9" fmla="*/ 8637 w 1464904"/>
                <a:gd name="connsiteY9" fmla="*/ 630766 h 636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64904" h="636233">
                  <a:moveTo>
                    <a:pt x="8637" y="630766"/>
                  </a:moveTo>
                  <a:cubicBezTo>
                    <a:pt x="75665" y="599016"/>
                    <a:pt x="689499" y="361949"/>
                    <a:pt x="800271" y="313266"/>
                  </a:cubicBezTo>
                  <a:cubicBezTo>
                    <a:pt x="911043" y="264583"/>
                    <a:pt x="593543" y="377471"/>
                    <a:pt x="673271" y="338666"/>
                  </a:cubicBezTo>
                  <a:cubicBezTo>
                    <a:pt x="752999" y="299861"/>
                    <a:pt x="1193265" y="119239"/>
                    <a:pt x="1278637" y="80433"/>
                  </a:cubicBezTo>
                  <a:cubicBezTo>
                    <a:pt x="1364009" y="41627"/>
                    <a:pt x="1154460" y="119238"/>
                    <a:pt x="1185504" y="105833"/>
                  </a:cubicBezTo>
                  <a:cubicBezTo>
                    <a:pt x="1216548" y="92428"/>
                    <a:pt x="1464904" y="0"/>
                    <a:pt x="1464904" y="0"/>
                  </a:cubicBezTo>
                  <a:cubicBezTo>
                    <a:pt x="1372476" y="37394"/>
                    <a:pt x="760054" y="270933"/>
                    <a:pt x="630937" y="330200"/>
                  </a:cubicBezTo>
                  <a:cubicBezTo>
                    <a:pt x="501820" y="389467"/>
                    <a:pt x="729010" y="326672"/>
                    <a:pt x="690204" y="355600"/>
                  </a:cubicBezTo>
                  <a:cubicBezTo>
                    <a:pt x="651399" y="384528"/>
                    <a:pt x="513109" y="460022"/>
                    <a:pt x="398104" y="503766"/>
                  </a:cubicBezTo>
                  <a:cubicBezTo>
                    <a:pt x="283099" y="547510"/>
                    <a:pt x="-58391" y="662516"/>
                    <a:pt x="8637" y="630766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フリーフォーム: 図形 1078">
              <a:extLst>
                <a:ext uri="{FF2B5EF4-FFF2-40B4-BE49-F238E27FC236}">
                  <a16:creationId xmlns:a16="http://schemas.microsoft.com/office/drawing/2014/main" id="{CDA892B1-F830-42AF-82C8-E1F0AFCCDA93}"/>
                </a:ext>
              </a:extLst>
            </p:cNvPr>
            <p:cNvSpPr/>
            <p:nvPr/>
          </p:nvSpPr>
          <p:spPr>
            <a:xfrm>
              <a:off x="4014005" y="4000758"/>
              <a:ext cx="2242145" cy="922489"/>
            </a:xfrm>
            <a:custGeom>
              <a:avLst/>
              <a:gdLst>
                <a:gd name="connsiteX0" fmla="*/ 587628 w 2242145"/>
                <a:gd name="connsiteY0" fmla="*/ 681309 h 922489"/>
                <a:gd name="connsiteX1" fmla="*/ 642662 w 2242145"/>
                <a:gd name="connsiteY1" fmla="*/ 655909 h 922489"/>
                <a:gd name="connsiteX2" fmla="*/ 1226862 w 2242145"/>
                <a:gd name="connsiteY2" fmla="*/ 410375 h 922489"/>
                <a:gd name="connsiteX3" fmla="*/ 1065995 w 2242145"/>
                <a:gd name="connsiteY3" fmla="*/ 473875 h 922489"/>
                <a:gd name="connsiteX4" fmla="*/ 1557062 w 2242145"/>
                <a:gd name="connsiteY4" fmla="*/ 207175 h 922489"/>
                <a:gd name="connsiteX5" fmla="*/ 1362328 w 2242145"/>
                <a:gd name="connsiteY5" fmla="*/ 245275 h 922489"/>
                <a:gd name="connsiteX6" fmla="*/ 1408895 w 2242145"/>
                <a:gd name="connsiteY6" fmla="*/ 266442 h 922489"/>
                <a:gd name="connsiteX7" fmla="*/ 1396195 w 2242145"/>
                <a:gd name="connsiteY7" fmla="*/ 270675 h 922489"/>
                <a:gd name="connsiteX8" fmla="*/ 2234395 w 2242145"/>
                <a:gd name="connsiteY8" fmla="*/ 3975 h 922489"/>
                <a:gd name="connsiteX9" fmla="*/ 1827995 w 2242145"/>
                <a:gd name="connsiteY9" fmla="*/ 105575 h 922489"/>
                <a:gd name="connsiteX10" fmla="*/ 2077762 w 2242145"/>
                <a:gd name="connsiteY10" fmla="*/ 33609 h 922489"/>
                <a:gd name="connsiteX11" fmla="*/ 1065995 w 2242145"/>
                <a:gd name="connsiteY11" fmla="*/ 490809 h 922489"/>
                <a:gd name="connsiteX12" fmla="*/ 58462 w 2242145"/>
                <a:gd name="connsiteY12" fmla="*/ 888742 h 922489"/>
                <a:gd name="connsiteX13" fmla="*/ 130428 w 2242145"/>
                <a:gd name="connsiteY13" fmla="*/ 897209 h 922489"/>
                <a:gd name="connsiteX14" fmla="*/ 210862 w 2242145"/>
                <a:gd name="connsiteY14" fmla="*/ 859109 h 922489"/>
                <a:gd name="connsiteX15" fmla="*/ 494495 w 2242145"/>
                <a:gd name="connsiteY15" fmla="*/ 782909 h 922489"/>
                <a:gd name="connsiteX16" fmla="*/ 587628 w 2242145"/>
                <a:gd name="connsiteY16" fmla="*/ 681309 h 922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242145" h="922489">
                  <a:moveTo>
                    <a:pt x="587628" y="681309"/>
                  </a:moveTo>
                  <a:lnTo>
                    <a:pt x="642662" y="655909"/>
                  </a:lnTo>
                  <a:lnTo>
                    <a:pt x="1226862" y="410375"/>
                  </a:lnTo>
                  <a:cubicBezTo>
                    <a:pt x="1297417" y="380036"/>
                    <a:pt x="1010962" y="507742"/>
                    <a:pt x="1065995" y="473875"/>
                  </a:cubicBezTo>
                  <a:cubicBezTo>
                    <a:pt x="1121028" y="440008"/>
                    <a:pt x="1507673" y="245275"/>
                    <a:pt x="1557062" y="207175"/>
                  </a:cubicBezTo>
                  <a:cubicBezTo>
                    <a:pt x="1606451" y="169075"/>
                    <a:pt x="1387022" y="235397"/>
                    <a:pt x="1362328" y="245275"/>
                  </a:cubicBezTo>
                  <a:cubicBezTo>
                    <a:pt x="1337634" y="255153"/>
                    <a:pt x="1403251" y="262209"/>
                    <a:pt x="1408895" y="266442"/>
                  </a:cubicBezTo>
                  <a:cubicBezTo>
                    <a:pt x="1414539" y="270675"/>
                    <a:pt x="1396195" y="270675"/>
                    <a:pt x="1396195" y="270675"/>
                  </a:cubicBezTo>
                  <a:lnTo>
                    <a:pt x="2234395" y="3975"/>
                  </a:lnTo>
                  <a:cubicBezTo>
                    <a:pt x="2306362" y="-23542"/>
                    <a:pt x="1854100" y="100636"/>
                    <a:pt x="1827995" y="105575"/>
                  </a:cubicBezTo>
                  <a:cubicBezTo>
                    <a:pt x="1801890" y="110514"/>
                    <a:pt x="2204762" y="-30597"/>
                    <a:pt x="2077762" y="33609"/>
                  </a:cubicBezTo>
                  <a:cubicBezTo>
                    <a:pt x="1950762" y="97815"/>
                    <a:pt x="1402545" y="348287"/>
                    <a:pt x="1065995" y="490809"/>
                  </a:cubicBezTo>
                  <a:cubicBezTo>
                    <a:pt x="729445" y="633331"/>
                    <a:pt x="214390" y="821009"/>
                    <a:pt x="58462" y="888742"/>
                  </a:cubicBezTo>
                  <a:cubicBezTo>
                    <a:pt x="-97466" y="956475"/>
                    <a:pt x="105028" y="902148"/>
                    <a:pt x="130428" y="897209"/>
                  </a:cubicBezTo>
                  <a:cubicBezTo>
                    <a:pt x="155828" y="892270"/>
                    <a:pt x="150184" y="878159"/>
                    <a:pt x="210862" y="859109"/>
                  </a:cubicBezTo>
                  <a:cubicBezTo>
                    <a:pt x="271540" y="840059"/>
                    <a:pt x="428173" y="811131"/>
                    <a:pt x="494495" y="782909"/>
                  </a:cubicBezTo>
                  <a:cubicBezTo>
                    <a:pt x="560817" y="754687"/>
                    <a:pt x="584806" y="722231"/>
                    <a:pt x="587628" y="681309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0" name="フリーフォーム: 図形 1079">
              <a:extLst>
                <a:ext uri="{FF2B5EF4-FFF2-40B4-BE49-F238E27FC236}">
                  <a16:creationId xmlns:a16="http://schemas.microsoft.com/office/drawing/2014/main" id="{0F97A83F-E8D6-4F6A-9C36-DBE70CEFF874}"/>
                </a:ext>
              </a:extLst>
            </p:cNvPr>
            <p:cNvSpPr/>
            <p:nvPr/>
          </p:nvSpPr>
          <p:spPr>
            <a:xfrm>
              <a:off x="6463626" y="3170724"/>
              <a:ext cx="427739" cy="845352"/>
            </a:xfrm>
            <a:custGeom>
              <a:avLst/>
              <a:gdLst>
                <a:gd name="connsiteX0" fmla="*/ 322407 w 427739"/>
                <a:gd name="connsiteY0" fmla="*/ 43 h 845352"/>
                <a:gd name="connsiteX1" fmla="*/ 415541 w 427739"/>
                <a:gd name="connsiteY1" fmla="*/ 533443 h 845352"/>
                <a:gd name="connsiteX2" fmla="*/ 419774 w 427739"/>
                <a:gd name="connsiteY2" fmla="*/ 275209 h 845352"/>
                <a:gd name="connsiteX3" fmla="*/ 352041 w 427739"/>
                <a:gd name="connsiteY3" fmla="*/ 601176 h 845352"/>
                <a:gd name="connsiteX4" fmla="*/ 335107 w 427739"/>
                <a:gd name="connsiteY4" fmla="*/ 575776 h 845352"/>
                <a:gd name="connsiteX5" fmla="*/ 284307 w 427739"/>
                <a:gd name="connsiteY5" fmla="*/ 660443 h 845352"/>
                <a:gd name="connsiteX6" fmla="*/ 4907 w 427739"/>
                <a:gd name="connsiteY6" fmla="*/ 842476 h 845352"/>
                <a:gd name="connsiteX7" fmla="*/ 110741 w 427739"/>
                <a:gd name="connsiteY7" fmla="*/ 770509 h 845352"/>
                <a:gd name="connsiteX8" fmla="*/ 170007 w 427739"/>
                <a:gd name="connsiteY8" fmla="*/ 749343 h 845352"/>
                <a:gd name="connsiteX9" fmla="*/ 402841 w 427739"/>
                <a:gd name="connsiteY9" fmla="*/ 588476 h 845352"/>
                <a:gd name="connsiteX10" fmla="*/ 407074 w 427739"/>
                <a:gd name="connsiteY10" fmla="*/ 503809 h 845352"/>
                <a:gd name="connsiteX11" fmla="*/ 322407 w 427739"/>
                <a:gd name="connsiteY11" fmla="*/ 43 h 845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7739" h="845352">
                  <a:moveTo>
                    <a:pt x="322407" y="43"/>
                  </a:moveTo>
                  <a:cubicBezTo>
                    <a:pt x="323818" y="4982"/>
                    <a:pt x="399313" y="487582"/>
                    <a:pt x="415541" y="533443"/>
                  </a:cubicBezTo>
                  <a:cubicBezTo>
                    <a:pt x="431769" y="579304"/>
                    <a:pt x="430357" y="263920"/>
                    <a:pt x="419774" y="275209"/>
                  </a:cubicBezTo>
                  <a:cubicBezTo>
                    <a:pt x="409191" y="286498"/>
                    <a:pt x="366152" y="551082"/>
                    <a:pt x="352041" y="601176"/>
                  </a:cubicBezTo>
                  <a:cubicBezTo>
                    <a:pt x="337930" y="651270"/>
                    <a:pt x="346396" y="565898"/>
                    <a:pt x="335107" y="575776"/>
                  </a:cubicBezTo>
                  <a:cubicBezTo>
                    <a:pt x="323818" y="585654"/>
                    <a:pt x="339340" y="615993"/>
                    <a:pt x="284307" y="660443"/>
                  </a:cubicBezTo>
                  <a:cubicBezTo>
                    <a:pt x="229274" y="704893"/>
                    <a:pt x="33834" y="824132"/>
                    <a:pt x="4907" y="842476"/>
                  </a:cubicBezTo>
                  <a:cubicBezTo>
                    <a:pt x="-24020" y="860820"/>
                    <a:pt x="83224" y="786031"/>
                    <a:pt x="110741" y="770509"/>
                  </a:cubicBezTo>
                  <a:cubicBezTo>
                    <a:pt x="138258" y="754987"/>
                    <a:pt x="121324" y="779682"/>
                    <a:pt x="170007" y="749343"/>
                  </a:cubicBezTo>
                  <a:cubicBezTo>
                    <a:pt x="218690" y="719004"/>
                    <a:pt x="363330" y="629398"/>
                    <a:pt x="402841" y="588476"/>
                  </a:cubicBezTo>
                  <a:cubicBezTo>
                    <a:pt x="442352" y="547554"/>
                    <a:pt x="420480" y="598353"/>
                    <a:pt x="407074" y="503809"/>
                  </a:cubicBezTo>
                  <a:cubicBezTo>
                    <a:pt x="393668" y="409265"/>
                    <a:pt x="320996" y="-4896"/>
                    <a:pt x="322407" y="43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フリーフォーム: 図形 1080">
              <a:extLst>
                <a:ext uri="{FF2B5EF4-FFF2-40B4-BE49-F238E27FC236}">
                  <a16:creationId xmlns:a16="http://schemas.microsoft.com/office/drawing/2014/main" id="{84E852FB-4096-410F-9719-4B64152B8F84}"/>
                </a:ext>
              </a:extLst>
            </p:cNvPr>
            <p:cNvSpPr/>
            <p:nvPr/>
          </p:nvSpPr>
          <p:spPr>
            <a:xfrm>
              <a:off x="4050677" y="3348389"/>
              <a:ext cx="2745790" cy="1385328"/>
            </a:xfrm>
            <a:custGeom>
              <a:avLst/>
              <a:gdLst>
                <a:gd name="connsiteX0" fmla="*/ 2146923 w 2745790"/>
                <a:gd name="connsiteY0" fmla="*/ 241478 h 1385328"/>
                <a:gd name="connsiteX1" fmla="*/ 2240056 w 2745790"/>
                <a:gd name="connsiteY1" fmla="*/ 190678 h 1385328"/>
                <a:gd name="connsiteX2" fmla="*/ 2731123 w 2745790"/>
                <a:gd name="connsiteY2" fmla="*/ 178 h 1385328"/>
                <a:gd name="connsiteX3" fmla="*/ 2625290 w 2745790"/>
                <a:gd name="connsiteY3" fmla="*/ 156811 h 1385328"/>
                <a:gd name="connsiteX4" fmla="*/ 2714190 w 2745790"/>
                <a:gd name="connsiteY4" fmla="*/ 194911 h 1385328"/>
                <a:gd name="connsiteX5" fmla="*/ 2468656 w 2745790"/>
                <a:gd name="connsiteY5" fmla="*/ 309211 h 1385328"/>
                <a:gd name="connsiteX6" fmla="*/ 1804023 w 2745790"/>
                <a:gd name="connsiteY6" fmla="*/ 563211 h 1385328"/>
                <a:gd name="connsiteX7" fmla="*/ 2345890 w 2745790"/>
                <a:gd name="connsiteY7" fmla="*/ 326144 h 1385328"/>
                <a:gd name="connsiteX8" fmla="*/ 1105523 w 2745790"/>
                <a:gd name="connsiteY8" fmla="*/ 897644 h 1385328"/>
                <a:gd name="connsiteX9" fmla="*/ 1367990 w 2745790"/>
                <a:gd name="connsiteY9" fmla="*/ 800278 h 1385328"/>
                <a:gd name="connsiteX10" fmla="*/ 318123 w 2745790"/>
                <a:gd name="connsiteY10" fmla="*/ 1227844 h 1385328"/>
                <a:gd name="connsiteX11" fmla="*/ 457823 w 2745790"/>
                <a:gd name="connsiteY11" fmla="*/ 1206678 h 1385328"/>
                <a:gd name="connsiteX12" fmla="*/ 623 w 2745790"/>
                <a:gd name="connsiteY12" fmla="*/ 1384478 h 1385328"/>
                <a:gd name="connsiteX13" fmla="*/ 572123 w 2745790"/>
                <a:gd name="connsiteY13" fmla="*/ 1122011 h 1385328"/>
                <a:gd name="connsiteX14" fmla="*/ 965823 w 2745790"/>
                <a:gd name="connsiteY14" fmla="*/ 969611 h 1385328"/>
                <a:gd name="connsiteX15" fmla="*/ 1401856 w 2745790"/>
                <a:gd name="connsiteY15" fmla="*/ 779111 h 1385328"/>
                <a:gd name="connsiteX16" fmla="*/ 1431490 w 2745790"/>
                <a:gd name="connsiteY16" fmla="*/ 690211 h 1385328"/>
                <a:gd name="connsiteX17" fmla="*/ 1880223 w 2745790"/>
                <a:gd name="connsiteY17" fmla="*/ 525111 h 1385328"/>
                <a:gd name="connsiteX18" fmla="*/ 1748990 w 2745790"/>
                <a:gd name="connsiteY18" fmla="*/ 630944 h 1385328"/>
                <a:gd name="connsiteX19" fmla="*/ 1634690 w 2745790"/>
                <a:gd name="connsiteY19" fmla="*/ 685978 h 1385328"/>
                <a:gd name="connsiteX20" fmla="*/ 2138456 w 2745790"/>
                <a:gd name="connsiteY20" fmla="*/ 440444 h 1385328"/>
                <a:gd name="connsiteX21" fmla="*/ 2447490 w 2745790"/>
                <a:gd name="connsiteY21" fmla="*/ 330378 h 1385328"/>
                <a:gd name="connsiteX22" fmla="*/ 2460190 w 2745790"/>
                <a:gd name="connsiteY22" fmla="*/ 317678 h 1385328"/>
                <a:gd name="connsiteX23" fmla="*/ 2616823 w 2745790"/>
                <a:gd name="connsiteY23" fmla="*/ 152578 h 1385328"/>
                <a:gd name="connsiteX24" fmla="*/ 2599890 w 2745790"/>
                <a:gd name="connsiteY24" fmla="*/ 152578 h 1385328"/>
                <a:gd name="connsiteX25" fmla="*/ 2447490 w 2745790"/>
                <a:gd name="connsiteY25" fmla="*/ 139878 h 1385328"/>
                <a:gd name="connsiteX26" fmla="*/ 2451723 w 2745790"/>
                <a:gd name="connsiteY26" fmla="*/ 80611 h 1385328"/>
                <a:gd name="connsiteX27" fmla="*/ 2155390 w 2745790"/>
                <a:gd name="connsiteY27" fmla="*/ 292278 h 1385328"/>
                <a:gd name="connsiteX28" fmla="*/ 2146923 w 2745790"/>
                <a:gd name="connsiteY28" fmla="*/ 241478 h 1385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45790" h="1385328">
                  <a:moveTo>
                    <a:pt x="2146923" y="241478"/>
                  </a:moveTo>
                  <a:cubicBezTo>
                    <a:pt x="2161034" y="224545"/>
                    <a:pt x="2142689" y="230895"/>
                    <a:pt x="2240056" y="190678"/>
                  </a:cubicBezTo>
                  <a:cubicBezTo>
                    <a:pt x="2337423" y="150461"/>
                    <a:pt x="2666917" y="5823"/>
                    <a:pt x="2731123" y="178"/>
                  </a:cubicBezTo>
                  <a:cubicBezTo>
                    <a:pt x="2795329" y="-5467"/>
                    <a:pt x="2628112" y="124356"/>
                    <a:pt x="2625290" y="156811"/>
                  </a:cubicBezTo>
                  <a:cubicBezTo>
                    <a:pt x="2622468" y="189266"/>
                    <a:pt x="2740296" y="169511"/>
                    <a:pt x="2714190" y="194911"/>
                  </a:cubicBezTo>
                  <a:cubicBezTo>
                    <a:pt x="2688084" y="220311"/>
                    <a:pt x="2620350" y="247828"/>
                    <a:pt x="2468656" y="309211"/>
                  </a:cubicBezTo>
                  <a:cubicBezTo>
                    <a:pt x="2316962" y="370594"/>
                    <a:pt x="1824484" y="560389"/>
                    <a:pt x="1804023" y="563211"/>
                  </a:cubicBezTo>
                  <a:cubicBezTo>
                    <a:pt x="1783562" y="566033"/>
                    <a:pt x="2462307" y="270405"/>
                    <a:pt x="2345890" y="326144"/>
                  </a:cubicBezTo>
                  <a:cubicBezTo>
                    <a:pt x="2229473" y="381883"/>
                    <a:pt x="1268506" y="818622"/>
                    <a:pt x="1105523" y="897644"/>
                  </a:cubicBezTo>
                  <a:cubicBezTo>
                    <a:pt x="942540" y="976666"/>
                    <a:pt x="1499223" y="745245"/>
                    <a:pt x="1367990" y="800278"/>
                  </a:cubicBezTo>
                  <a:cubicBezTo>
                    <a:pt x="1236757" y="855311"/>
                    <a:pt x="469817" y="1160111"/>
                    <a:pt x="318123" y="1227844"/>
                  </a:cubicBezTo>
                  <a:cubicBezTo>
                    <a:pt x="166429" y="1295577"/>
                    <a:pt x="510740" y="1180572"/>
                    <a:pt x="457823" y="1206678"/>
                  </a:cubicBezTo>
                  <a:cubicBezTo>
                    <a:pt x="404906" y="1232784"/>
                    <a:pt x="-18427" y="1398589"/>
                    <a:pt x="623" y="1384478"/>
                  </a:cubicBezTo>
                  <a:cubicBezTo>
                    <a:pt x="19673" y="1370367"/>
                    <a:pt x="411256" y="1191156"/>
                    <a:pt x="572123" y="1122011"/>
                  </a:cubicBezTo>
                  <a:cubicBezTo>
                    <a:pt x="732990" y="1052867"/>
                    <a:pt x="827534" y="1026761"/>
                    <a:pt x="965823" y="969611"/>
                  </a:cubicBezTo>
                  <a:cubicBezTo>
                    <a:pt x="1104112" y="912461"/>
                    <a:pt x="1324245" y="825678"/>
                    <a:pt x="1401856" y="779111"/>
                  </a:cubicBezTo>
                  <a:cubicBezTo>
                    <a:pt x="1479467" y="732544"/>
                    <a:pt x="1351762" y="732544"/>
                    <a:pt x="1431490" y="690211"/>
                  </a:cubicBezTo>
                  <a:cubicBezTo>
                    <a:pt x="1511218" y="647878"/>
                    <a:pt x="1827306" y="534989"/>
                    <a:pt x="1880223" y="525111"/>
                  </a:cubicBezTo>
                  <a:cubicBezTo>
                    <a:pt x="1933140" y="515233"/>
                    <a:pt x="1789912" y="604133"/>
                    <a:pt x="1748990" y="630944"/>
                  </a:cubicBezTo>
                  <a:cubicBezTo>
                    <a:pt x="1708068" y="657755"/>
                    <a:pt x="1634690" y="685978"/>
                    <a:pt x="1634690" y="685978"/>
                  </a:cubicBezTo>
                  <a:cubicBezTo>
                    <a:pt x="1699601" y="654228"/>
                    <a:pt x="2002989" y="499711"/>
                    <a:pt x="2138456" y="440444"/>
                  </a:cubicBezTo>
                  <a:cubicBezTo>
                    <a:pt x="2273923" y="381177"/>
                    <a:pt x="2447490" y="330378"/>
                    <a:pt x="2447490" y="330378"/>
                  </a:cubicBezTo>
                  <a:cubicBezTo>
                    <a:pt x="2501112" y="309917"/>
                    <a:pt x="2460190" y="317678"/>
                    <a:pt x="2460190" y="317678"/>
                  </a:cubicBezTo>
                  <a:cubicBezTo>
                    <a:pt x="2488412" y="288045"/>
                    <a:pt x="2593540" y="180095"/>
                    <a:pt x="2616823" y="152578"/>
                  </a:cubicBezTo>
                  <a:cubicBezTo>
                    <a:pt x="2640106" y="125061"/>
                    <a:pt x="2599890" y="152578"/>
                    <a:pt x="2599890" y="152578"/>
                  </a:cubicBezTo>
                  <a:cubicBezTo>
                    <a:pt x="2571668" y="150461"/>
                    <a:pt x="2472185" y="151872"/>
                    <a:pt x="2447490" y="139878"/>
                  </a:cubicBezTo>
                  <a:cubicBezTo>
                    <a:pt x="2422796" y="127883"/>
                    <a:pt x="2500406" y="55211"/>
                    <a:pt x="2451723" y="80611"/>
                  </a:cubicBezTo>
                  <a:cubicBezTo>
                    <a:pt x="2403040" y="106011"/>
                    <a:pt x="2208307" y="272523"/>
                    <a:pt x="2155390" y="292278"/>
                  </a:cubicBezTo>
                  <a:cubicBezTo>
                    <a:pt x="2102473" y="312033"/>
                    <a:pt x="2132812" y="258411"/>
                    <a:pt x="2146923" y="241478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3" name="フリーフォーム: 図形 1082">
              <a:extLst>
                <a:ext uri="{FF2B5EF4-FFF2-40B4-BE49-F238E27FC236}">
                  <a16:creationId xmlns:a16="http://schemas.microsoft.com/office/drawing/2014/main" id="{18446F03-A57F-44B4-8942-7021A259D2A1}"/>
                </a:ext>
              </a:extLst>
            </p:cNvPr>
            <p:cNvSpPr/>
            <p:nvPr/>
          </p:nvSpPr>
          <p:spPr>
            <a:xfrm>
              <a:off x="5015856" y="3087022"/>
              <a:ext cx="1893802" cy="676773"/>
            </a:xfrm>
            <a:custGeom>
              <a:avLst/>
              <a:gdLst>
                <a:gd name="connsiteX0" fmla="*/ 1892944 w 1893802"/>
                <a:gd name="connsiteY0" fmla="*/ 198045 h 676773"/>
                <a:gd name="connsiteX1" fmla="*/ 1677044 w 1893802"/>
                <a:gd name="connsiteY1" fmla="*/ 32945 h 676773"/>
                <a:gd name="connsiteX2" fmla="*/ 1397644 w 1893802"/>
                <a:gd name="connsiteY2" fmla="*/ 11778 h 676773"/>
                <a:gd name="connsiteX3" fmla="*/ 1723611 w 1893802"/>
                <a:gd name="connsiteY3" fmla="*/ 49878 h 676773"/>
                <a:gd name="connsiteX4" fmla="*/ 1499244 w 1893802"/>
                <a:gd name="connsiteY4" fmla="*/ 37178 h 676773"/>
                <a:gd name="connsiteX5" fmla="*/ 940444 w 1893802"/>
                <a:gd name="connsiteY5" fmla="*/ 265778 h 676773"/>
                <a:gd name="connsiteX6" fmla="*/ 1211377 w 1893802"/>
                <a:gd name="connsiteY6" fmla="*/ 155711 h 676773"/>
                <a:gd name="connsiteX7" fmla="*/ 555211 w 1893802"/>
                <a:gd name="connsiteY7" fmla="*/ 468978 h 676773"/>
                <a:gd name="connsiteX8" fmla="*/ 800744 w 1893802"/>
                <a:gd name="connsiteY8" fmla="*/ 397011 h 676773"/>
                <a:gd name="connsiteX9" fmla="*/ 644 w 1893802"/>
                <a:gd name="connsiteY9" fmla="*/ 676411 h 676773"/>
                <a:gd name="connsiteX10" fmla="*/ 953144 w 1893802"/>
                <a:gd name="connsiteY10" fmla="*/ 329278 h 676773"/>
                <a:gd name="connsiteX11" fmla="*/ 1088611 w 1893802"/>
                <a:gd name="connsiteY11" fmla="*/ 240378 h 676773"/>
                <a:gd name="connsiteX12" fmla="*/ 1067444 w 1893802"/>
                <a:gd name="connsiteY12" fmla="*/ 231911 h 676773"/>
                <a:gd name="connsiteX13" fmla="*/ 1444211 w 1893802"/>
                <a:gd name="connsiteY13" fmla="*/ 41411 h 676773"/>
                <a:gd name="connsiteX14" fmla="*/ 1596611 w 1893802"/>
                <a:gd name="connsiteY14" fmla="*/ 11778 h 676773"/>
                <a:gd name="connsiteX15" fmla="*/ 1892944 w 1893802"/>
                <a:gd name="connsiteY15" fmla="*/ 198045 h 676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893802" h="676773">
                  <a:moveTo>
                    <a:pt x="1892944" y="198045"/>
                  </a:moveTo>
                  <a:cubicBezTo>
                    <a:pt x="1906349" y="201573"/>
                    <a:pt x="1759594" y="63989"/>
                    <a:pt x="1677044" y="32945"/>
                  </a:cubicBezTo>
                  <a:cubicBezTo>
                    <a:pt x="1594494" y="1901"/>
                    <a:pt x="1389883" y="8956"/>
                    <a:pt x="1397644" y="11778"/>
                  </a:cubicBezTo>
                  <a:cubicBezTo>
                    <a:pt x="1405405" y="14600"/>
                    <a:pt x="1706678" y="45645"/>
                    <a:pt x="1723611" y="49878"/>
                  </a:cubicBezTo>
                  <a:cubicBezTo>
                    <a:pt x="1740544" y="54111"/>
                    <a:pt x="1629772" y="1195"/>
                    <a:pt x="1499244" y="37178"/>
                  </a:cubicBezTo>
                  <a:cubicBezTo>
                    <a:pt x="1368716" y="73161"/>
                    <a:pt x="988422" y="246023"/>
                    <a:pt x="940444" y="265778"/>
                  </a:cubicBezTo>
                  <a:cubicBezTo>
                    <a:pt x="892466" y="285533"/>
                    <a:pt x="1275582" y="121844"/>
                    <a:pt x="1211377" y="155711"/>
                  </a:cubicBezTo>
                  <a:cubicBezTo>
                    <a:pt x="1147172" y="189578"/>
                    <a:pt x="623650" y="428761"/>
                    <a:pt x="555211" y="468978"/>
                  </a:cubicBezTo>
                  <a:cubicBezTo>
                    <a:pt x="486772" y="509195"/>
                    <a:pt x="893172" y="362439"/>
                    <a:pt x="800744" y="397011"/>
                  </a:cubicBezTo>
                  <a:cubicBezTo>
                    <a:pt x="708316" y="431583"/>
                    <a:pt x="-24756" y="687700"/>
                    <a:pt x="644" y="676411"/>
                  </a:cubicBezTo>
                  <a:cubicBezTo>
                    <a:pt x="26044" y="665122"/>
                    <a:pt x="771816" y="401950"/>
                    <a:pt x="953144" y="329278"/>
                  </a:cubicBezTo>
                  <a:cubicBezTo>
                    <a:pt x="1134472" y="256606"/>
                    <a:pt x="1069561" y="256606"/>
                    <a:pt x="1088611" y="240378"/>
                  </a:cubicBezTo>
                  <a:cubicBezTo>
                    <a:pt x="1107661" y="224150"/>
                    <a:pt x="1008177" y="265072"/>
                    <a:pt x="1067444" y="231911"/>
                  </a:cubicBezTo>
                  <a:cubicBezTo>
                    <a:pt x="1126711" y="198750"/>
                    <a:pt x="1356017" y="78100"/>
                    <a:pt x="1444211" y="41411"/>
                  </a:cubicBezTo>
                  <a:cubicBezTo>
                    <a:pt x="1532405" y="4722"/>
                    <a:pt x="1514061" y="-13622"/>
                    <a:pt x="1596611" y="11778"/>
                  </a:cubicBezTo>
                  <a:cubicBezTo>
                    <a:pt x="1679161" y="37178"/>
                    <a:pt x="1879539" y="194517"/>
                    <a:pt x="1892944" y="198045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4" name="フリーフォーム: 図形 1083">
              <a:extLst>
                <a:ext uri="{FF2B5EF4-FFF2-40B4-BE49-F238E27FC236}">
                  <a16:creationId xmlns:a16="http://schemas.microsoft.com/office/drawing/2014/main" id="{D84ED021-B202-4FB9-8CF3-262C4DF1B65E}"/>
                </a:ext>
              </a:extLst>
            </p:cNvPr>
            <p:cNvSpPr/>
            <p:nvPr/>
          </p:nvSpPr>
          <p:spPr>
            <a:xfrm>
              <a:off x="4621317" y="3003865"/>
              <a:ext cx="2023323" cy="844787"/>
            </a:xfrm>
            <a:custGeom>
              <a:avLst/>
              <a:gdLst>
                <a:gd name="connsiteX0" fmla="*/ 2023323 w 2023323"/>
                <a:gd name="connsiteY0" fmla="*/ 69535 h 844787"/>
                <a:gd name="connsiteX1" fmla="*/ 1322283 w 2023323"/>
                <a:gd name="connsiteY1" fmla="*/ 13655 h 844787"/>
                <a:gd name="connsiteX2" fmla="*/ 1627083 w 2023323"/>
                <a:gd name="connsiteY2" fmla="*/ 13655 h 844787"/>
                <a:gd name="connsiteX3" fmla="*/ 1098763 w 2023323"/>
                <a:gd name="connsiteY3" fmla="*/ 166055 h 844787"/>
                <a:gd name="connsiteX4" fmla="*/ 905723 w 2023323"/>
                <a:gd name="connsiteY4" fmla="*/ 287975 h 844787"/>
                <a:gd name="connsiteX5" fmla="*/ 1215603 w 2023323"/>
                <a:gd name="connsiteY5" fmla="*/ 171135 h 844787"/>
                <a:gd name="connsiteX6" fmla="*/ 900643 w 2023323"/>
                <a:gd name="connsiteY6" fmla="*/ 287975 h 844787"/>
                <a:gd name="connsiteX7" fmla="*/ 382483 w 2023323"/>
                <a:gd name="connsiteY7" fmla="*/ 668975 h 844787"/>
                <a:gd name="connsiteX8" fmla="*/ 875243 w 2023323"/>
                <a:gd name="connsiteY8" fmla="*/ 379415 h 844787"/>
                <a:gd name="connsiteX9" fmla="*/ 504403 w 2023323"/>
                <a:gd name="connsiteY9" fmla="*/ 577535 h 844787"/>
                <a:gd name="connsiteX10" fmla="*/ 1483 w 2023323"/>
                <a:gd name="connsiteY10" fmla="*/ 841695 h 844787"/>
                <a:gd name="connsiteX11" fmla="*/ 357083 w 2023323"/>
                <a:gd name="connsiteY11" fmla="*/ 714695 h 844787"/>
                <a:gd name="connsiteX12" fmla="*/ 560283 w 2023323"/>
                <a:gd name="connsiteY12" fmla="*/ 602935 h 844787"/>
                <a:gd name="connsiteX13" fmla="*/ 915883 w 2023323"/>
                <a:gd name="connsiteY13" fmla="*/ 343855 h 844787"/>
                <a:gd name="connsiteX14" fmla="*/ 870163 w 2023323"/>
                <a:gd name="connsiteY14" fmla="*/ 354015 h 844787"/>
                <a:gd name="connsiteX15" fmla="*/ 1281643 w 2023323"/>
                <a:gd name="connsiteY15" fmla="*/ 125415 h 844787"/>
                <a:gd name="connsiteX16" fmla="*/ 1423883 w 2023323"/>
                <a:gd name="connsiteY16" fmla="*/ 84775 h 844787"/>
                <a:gd name="connsiteX17" fmla="*/ 1423883 w 2023323"/>
                <a:gd name="connsiteY17" fmla="*/ 79695 h 844787"/>
                <a:gd name="connsiteX18" fmla="*/ 2023323 w 2023323"/>
                <a:gd name="connsiteY18" fmla="*/ 69535 h 844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023323" h="844787">
                  <a:moveTo>
                    <a:pt x="2023323" y="69535"/>
                  </a:moveTo>
                  <a:lnTo>
                    <a:pt x="1322283" y="13655"/>
                  </a:lnTo>
                  <a:cubicBezTo>
                    <a:pt x="1256243" y="4342"/>
                    <a:pt x="1664336" y="-11745"/>
                    <a:pt x="1627083" y="13655"/>
                  </a:cubicBezTo>
                  <a:cubicBezTo>
                    <a:pt x="1589830" y="39055"/>
                    <a:pt x="1218990" y="120335"/>
                    <a:pt x="1098763" y="166055"/>
                  </a:cubicBezTo>
                  <a:cubicBezTo>
                    <a:pt x="978536" y="211775"/>
                    <a:pt x="886250" y="287128"/>
                    <a:pt x="905723" y="287975"/>
                  </a:cubicBezTo>
                  <a:cubicBezTo>
                    <a:pt x="925196" y="288822"/>
                    <a:pt x="1216450" y="171135"/>
                    <a:pt x="1215603" y="171135"/>
                  </a:cubicBezTo>
                  <a:cubicBezTo>
                    <a:pt x="1214756" y="171135"/>
                    <a:pt x="1039496" y="205002"/>
                    <a:pt x="900643" y="287975"/>
                  </a:cubicBezTo>
                  <a:cubicBezTo>
                    <a:pt x="761790" y="370948"/>
                    <a:pt x="386716" y="653735"/>
                    <a:pt x="382483" y="668975"/>
                  </a:cubicBezTo>
                  <a:cubicBezTo>
                    <a:pt x="378250" y="684215"/>
                    <a:pt x="854923" y="394655"/>
                    <a:pt x="875243" y="379415"/>
                  </a:cubicBezTo>
                  <a:cubicBezTo>
                    <a:pt x="895563" y="364175"/>
                    <a:pt x="504403" y="577535"/>
                    <a:pt x="504403" y="577535"/>
                  </a:cubicBezTo>
                  <a:cubicBezTo>
                    <a:pt x="358776" y="654582"/>
                    <a:pt x="26036" y="818835"/>
                    <a:pt x="1483" y="841695"/>
                  </a:cubicBezTo>
                  <a:cubicBezTo>
                    <a:pt x="-23070" y="864555"/>
                    <a:pt x="263950" y="754488"/>
                    <a:pt x="357083" y="714695"/>
                  </a:cubicBezTo>
                  <a:cubicBezTo>
                    <a:pt x="450216" y="674902"/>
                    <a:pt x="467150" y="664742"/>
                    <a:pt x="560283" y="602935"/>
                  </a:cubicBezTo>
                  <a:cubicBezTo>
                    <a:pt x="653416" y="541128"/>
                    <a:pt x="864236" y="385342"/>
                    <a:pt x="915883" y="343855"/>
                  </a:cubicBezTo>
                  <a:cubicBezTo>
                    <a:pt x="967530" y="302368"/>
                    <a:pt x="809203" y="390422"/>
                    <a:pt x="870163" y="354015"/>
                  </a:cubicBezTo>
                  <a:cubicBezTo>
                    <a:pt x="931123" y="317608"/>
                    <a:pt x="1189356" y="170288"/>
                    <a:pt x="1281643" y="125415"/>
                  </a:cubicBezTo>
                  <a:cubicBezTo>
                    <a:pt x="1373930" y="80542"/>
                    <a:pt x="1400176" y="92395"/>
                    <a:pt x="1423883" y="84775"/>
                  </a:cubicBezTo>
                  <a:cubicBezTo>
                    <a:pt x="1447590" y="77155"/>
                    <a:pt x="1423883" y="79695"/>
                    <a:pt x="1423883" y="79695"/>
                  </a:cubicBezTo>
                  <a:lnTo>
                    <a:pt x="2023323" y="69535"/>
                  </a:ln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5" name="フリーフォーム: 図形 1084">
              <a:extLst>
                <a:ext uri="{FF2B5EF4-FFF2-40B4-BE49-F238E27FC236}">
                  <a16:creationId xmlns:a16="http://schemas.microsoft.com/office/drawing/2014/main" id="{ECD32659-BA44-46EA-A555-CF0464A89599}"/>
                </a:ext>
              </a:extLst>
            </p:cNvPr>
            <p:cNvSpPr/>
            <p:nvPr/>
          </p:nvSpPr>
          <p:spPr>
            <a:xfrm>
              <a:off x="3390158" y="4193992"/>
              <a:ext cx="1116176" cy="826292"/>
            </a:xfrm>
            <a:custGeom>
              <a:avLst/>
              <a:gdLst>
                <a:gd name="connsiteX0" fmla="*/ 1095482 w 1116176"/>
                <a:gd name="connsiteY0" fmla="*/ 22408 h 826292"/>
                <a:gd name="connsiteX1" fmla="*/ 541762 w 1116176"/>
                <a:gd name="connsiteY1" fmla="*/ 540568 h 826292"/>
                <a:gd name="connsiteX2" fmla="*/ 816082 w 1116176"/>
                <a:gd name="connsiteY2" fmla="*/ 271328 h 826292"/>
                <a:gd name="connsiteX3" fmla="*/ 557002 w 1116176"/>
                <a:gd name="connsiteY3" fmla="*/ 474528 h 826292"/>
                <a:gd name="connsiteX4" fmla="*/ 8362 w 1116176"/>
                <a:gd name="connsiteY4" fmla="*/ 819968 h 826292"/>
                <a:gd name="connsiteX5" fmla="*/ 257282 w 1116176"/>
                <a:gd name="connsiteY5" fmla="*/ 672648 h 826292"/>
                <a:gd name="connsiteX6" fmla="*/ 689082 w 1116176"/>
                <a:gd name="connsiteY6" fmla="*/ 357688 h 826292"/>
                <a:gd name="connsiteX7" fmla="*/ 968482 w 1116176"/>
                <a:gd name="connsiteY7" fmla="*/ 118928 h 826292"/>
                <a:gd name="connsiteX8" fmla="*/ 1095482 w 1116176"/>
                <a:gd name="connsiteY8" fmla="*/ 22408 h 826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16176" h="826292">
                  <a:moveTo>
                    <a:pt x="1095482" y="22408"/>
                  </a:moveTo>
                  <a:cubicBezTo>
                    <a:pt x="1024362" y="92681"/>
                    <a:pt x="588329" y="499081"/>
                    <a:pt x="541762" y="540568"/>
                  </a:cubicBezTo>
                  <a:cubicBezTo>
                    <a:pt x="495195" y="582055"/>
                    <a:pt x="813542" y="282335"/>
                    <a:pt x="816082" y="271328"/>
                  </a:cubicBezTo>
                  <a:cubicBezTo>
                    <a:pt x="818622" y="260321"/>
                    <a:pt x="691622" y="383088"/>
                    <a:pt x="557002" y="474528"/>
                  </a:cubicBezTo>
                  <a:cubicBezTo>
                    <a:pt x="422382" y="565968"/>
                    <a:pt x="58315" y="786948"/>
                    <a:pt x="8362" y="819968"/>
                  </a:cubicBezTo>
                  <a:cubicBezTo>
                    <a:pt x="-41591" y="852988"/>
                    <a:pt x="143829" y="749695"/>
                    <a:pt x="257282" y="672648"/>
                  </a:cubicBezTo>
                  <a:cubicBezTo>
                    <a:pt x="370735" y="595601"/>
                    <a:pt x="570549" y="449975"/>
                    <a:pt x="689082" y="357688"/>
                  </a:cubicBezTo>
                  <a:cubicBezTo>
                    <a:pt x="807615" y="265401"/>
                    <a:pt x="899902" y="173115"/>
                    <a:pt x="968482" y="118928"/>
                  </a:cubicBezTo>
                  <a:cubicBezTo>
                    <a:pt x="1037062" y="64741"/>
                    <a:pt x="1166602" y="-47865"/>
                    <a:pt x="1095482" y="22408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6" name="フリーフォーム: 図形 1085">
              <a:extLst>
                <a:ext uri="{FF2B5EF4-FFF2-40B4-BE49-F238E27FC236}">
                  <a16:creationId xmlns:a16="http://schemas.microsoft.com/office/drawing/2014/main" id="{11E5BD01-A3D3-4791-AA07-1EEA0FA51411}"/>
                </a:ext>
              </a:extLst>
            </p:cNvPr>
            <p:cNvSpPr/>
            <p:nvPr/>
          </p:nvSpPr>
          <p:spPr>
            <a:xfrm>
              <a:off x="4482098" y="2850115"/>
              <a:ext cx="2213424" cy="790183"/>
            </a:xfrm>
            <a:custGeom>
              <a:avLst/>
              <a:gdLst>
                <a:gd name="connsiteX0" fmla="*/ 1893302 w 2213424"/>
                <a:gd name="connsiteY0" fmla="*/ 182645 h 790183"/>
                <a:gd name="connsiteX1" fmla="*/ 2203182 w 2213424"/>
                <a:gd name="connsiteY1" fmla="*/ 202965 h 790183"/>
                <a:gd name="connsiteX2" fmla="*/ 2101582 w 2213424"/>
                <a:gd name="connsiteY2" fmla="*/ 111525 h 790183"/>
                <a:gd name="connsiteX3" fmla="*/ 1735822 w 2213424"/>
                <a:gd name="connsiteY3" fmla="*/ 35325 h 790183"/>
                <a:gd name="connsiteX4" fmla="*/ 1370062 w 2213424"/>
                <a:gd name="connsiteY4" fmla="*/ 15005 h 790183"/>
                <a:gd name="connsiteX5" fmla="*/ 1740902 w 2213424"/>
                <a:gd name="connsiteY5" fmla="*/ 4845 h 790183"/>
                <a:gd name="connsiteX6" fmla="*/ 989062 w 2213424"/>
                <a:gd name="connsiteY6" fmla="*/ 96285 h 790183"/>
                <a:gd name="connsiteX7" fmla="*/ 1304022 w 2213424"/>
                <a:gd name="connsiteY7" fmla="*/ 40405 h 790183"/>
                <a:gd name="connsiteX8" fmla="*/ 679182 w 2213424"/>
                <a:gd name="connsiteY8" fmla="*/ 157245 h 790183"/>
                <a:gd name="connsiteX9" fmla="*/ 303262 w 2213424"/>
                <a:gd name="connsiteY9" fmla="*/ 177565 h 790183"/>
                <a:gd name="connsiteX10" fmla="*/ 1243062 w 2213424"/>
                <a:gd name="connsiteY10" fmla="*/ 60725 h 790183"/>
                <a:gd name="connsiteX11" fmla="*/ 1044942 w 2213424"/>
                <a:gd name="connsiteY11" fmla="*/ 86125 h 790183"/>
                <a:gd name="connsiteX12" fmla="*/ 445502 w 2213424"/>
                <a:gd name="connsiteY12" fmla="*/ 456965 h 790183"/>
                <a:gd name="connsiteX13" fmla="*/ 323582 w 2213424"/>
                <a:gd name="connsiteY13" fmla="*/ 553485 h 790183"/>
                <a:gd name="connsiteX14" fmla="*/ 8622 w 2213424"/>
                <a:gd name="connsiteY14" fmla="*/ 787165 h 790183"/>
                <a:gd name="connsiteX15" fmla="*/ 704582 w 2213424"/>
                <a:gd name="connsiteY15" fmla="*/ 370605 h 790183"/>
                <a:gd name="connsiteX16" fmla="*/ 1070342 w 2213424"/>
                <a:gd name="connsiteY16" fmla="*/ 70885 h 790183"/>
                <a:gd name="connsiteX17" fmla="*/ 1400542 w 2213424"/>
                <a:gd name="connsiteY17" fmla="*/ 40405 h 790183"/>
                <a:gd name="connsiteX18" fmla="*/ 1532622 w 2213424"/>
                <a:gd name="connsiteY18" fmla="*/ 40405 h 790183"/>
                <a:gd name="connsiteX19" fmla="*/ 1761222 w 2213424"/>
                <a:gd name="connsiteY19" fmla="*/ 55645 h 790183"/>
                <a:gd name="connsiteX20" fmla="*/ 2198102 w 2213424"/>
                <a:gd name="connsiteY20" fmla="*/ 60725 h 790183"/>
                <a:gd name="connsiteX21" fmla="*/ 1893302 w 2213424"/>
                <a:gd name="connsiteY21" fmla="*/ 182645 h 790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213424" h="790183">
                  <a:moveTo>
                    <a:pt x="1893302" y="182645"/>
                  </a:moveTo>
                  <a:cubicBezTo>
                    <a:pt x="1894149" y="206352"/>
                    <a:pt x="2168469" y="214818"/>
                    <a:pt x="2203182" y="202965"/>
                  </a:cubicBezTo>
                  <a:cubicBezTo>
                    <a:pt x="2237895" y="191112"/>
                    <a:pt x="2179475" y="139465"/>
                    <a:pt x="2101582" y="111525"/>
                  </a:cubicBezTo>
                  <a:cubicBezTo>
                    <a:pt x="2023689" y="83585"/>
                    <a:pt x="1857742" y="51412"/>
                    <a:pt x="1735822" y="35325"/>
                  </a:cubicBezTo>
                  <a:cubicBezTo>
                    <a:pt x="1613902" y="19238"/>
                    <a:pt x="1369215" y="20085"/>
                    <a:pt x="1370062" y="15005"/>
                  </a:cubicBezTo>
                  <a:cubicBezTo>
                    <a:pt x="1370909" y="9925"/>
                    <a:pt x="1804402" y="-8702"/>
                    <a:pt x="1740902" y="4845"/>
                  </a:cubicBezTo>
                  <a:cubicBezTo>
                    <a:pt x="1677402" y="18392"/>
                    <a:pt x="1061875" y="90358"/>
                    <a:pt x="989062" y="96285"/>
                  </a:cubicBezTo>
                  <a:cubicBezTo>
                    <a:pt x="916249" y="102212"/>
                    <a:pt x="1304022" y="40405"/>
                    <a:pt x="1304022" y="40405"/>
                  </a:cubicBezTo>
                  <a:cubicBezTo>
                    <a:pt x="1252375" y="50565"/>
                    <a:pt x="845975" y="134385"/>
                    <a:pt x="679182" y="157245"/>
                  </a:cubicBezTo>
                  <a:cubicBezTo>
                    <a:pt x="512389" y="180105"/>
                    <a:pt x="209282" y="193652"/>
                    <a:pt x="303262" y="177565"/>
                  </a:cubicBezTo>
                  <a:cubicBezTo>
                    <a:pt x="397242" y="161478"/>
                    <a:pt x="1119449" y="75965"/>
                    <a:pt x="1243062" y="60725"/>
                  </a:cubicBezTo>
                  <a:cubicBezTo>
                    <a:pt x="1366675" y="45485"/>
                    <a:pt x="1177869" y="20085"/>
                    <a:pt x="1044942" y="86125"/>
                  </a:cubicBezTo>
                  <a:cubicBezTo>
                    <a:pt x="912015" y="152165"/>
                    <a:pt x="565729" y="379072"/>
                    <a:pt x="445502" y="456965"/>
                  </a:cubicBezTo>
                  <a:cubicBezTo>
                    <a:pt x="325275" y="534858"/>
                    <a:pt x="396395" y="498452"/>
                    <a:pt x="323582" y="553485"/>
                  </a:cubicBezTo>
                  <a:cubicBezTo>
                    <a:pt x="250769" y="608518"/>
                    <a:pt x="-54878" y="817645"/>
                    <a:pt x="8622" y="787165"/>
                  </a:cubicBezTo>
                  <a:cubicBezTo>
                    <a:pt x="72122" y="756685"/>
                    <a:pt x="527629" y="489985"/>
                    <a:pt x="704582" y="370605"/>
                  </a:cubicBezTo>
                  <a:cubicBezTo>
                    <a:pt x="881535" y="251225"/>
                    <a:pt x="954349" y="125918"/>
                    <a:pt x="1070342" y="70885"/>
                  </a:cubicBezTo>
                  <a:cubicBezTo>
                    <a:pt x="1186335" y="15852"/>
                    <a:pt x="1323495" y="45485"/>
                    <a:pt x="1400542" y="40405"/>
                  </a:cubicBezTo>
                  <a:cubicBezTo>
                    <a:pt x="1477589" y="35325"/>
                    <a:pt x="1472509" y="37865"/>
                    <a:pt x="1532622" y="40405"/>
                  </a:cubicBezTo>
                  <a:cubicBezTo>
                    <a:pt x="1592735" y="42945"/>
                    <a:pt x="1650309" y="52258"/>
                    <a:pt x="1761222" y="55645"/>
                  </a:cubicBezTo>
                  <a:cubicBezTo>
                    <a:pt x="1872135" y="59032"/>
                    <a:pt x="2176935" y="36172"/>
                    <a:pt x="2198102" y="60725"/>
                  </a:cubicBezTo>
                  <a:cubicBezTo>
                    <a:pt x="2219269" y="85278"/>
                    <a:pt x="1892455" y="158938"/>
                    <a:pt x="1893302" y="182645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フリーフォーム: 図形 1086">
              <a:extLst>
                <a:ext uri="{FF2B5EF4-FFF2-40B4-BE49-F238E27FC236}">
                  <a16:creationId xmlns:a16="http://schemas.microsoft.com/office/drawing/2014/main" id="{2D93E831-3B6C-4E5A-974F-F6621A00FB49}"/>
                </a:ext>
              </a:extLst>
            </p:cNvPr>
            <p:cNvSpPr/>
            <p:nvPr/>
          </p:nvSpPr>
          <p:spPr>
            <a:xfrm>
              <a:off x="2750791" y="4271440"/>
              <a:ext cx="1543194" cy="770962"/>
            </a:xfrm>
            <a:custGeom>
              <a:avLst/>
              <a:gdLst>
                <a:gd name="connsiteX0" fmla="*/ 1521489 w 1543194"/>
                <a:gd name="connsiteY0" fmla="*/ 5920 h 770962"/>
                <a:gd name="connsiteX1" fmla="*/ 800129 w 1543194"/>
                <a:gd name="connsiteY1" fmla="*/ 432640 h 770962"/>
                <a:gd name="connsiteX2" fmla="*/ 922049 w 1543194"/>
                <a:gd name="connsiteY2" fmla="*/ 346280 h 770962"/>
                <a:gd name="connsiteX3" fmla="*/ 241329 w 1543194"/>
                <a:gd name="connsiteY3" fmla="*/ 676480 h 770962"/>
                <a:gd name="connsiteX4" fmla="*/ 627409 w 1543194"/>
                <a:gd name="connsiteY4" fmla="*/ 513920 h 770962"/>
                <a:gd name="connsiteX5" fmla="*/ 475009 w 1543194"/>
                <a:gd name="connsiteY5" fmla="*/ 559640 h 770962"/>
                <a:gd name="connsiteX6" fmla="*/ 7649 w 1543194"/>
                <a:gd name="connsiteY6" fmla="*/ 767920 h 770962"/>
                <a:gd name="connsiteX7" fmla="*/ 896649 w 1543194"/>
                <a:gd name="connsiteY7" fmla="*/ 381840 h 770962"/>
                <a:gd name="connsiteX8" fmla="*/ 962689 w 1543194"/>
                <a:gd name="connsiteY8" fmla="*/ 275160 h 770962"/>
                <a:gd name="connsiteX9" fmla="*/ 1049049 w 1543194"/>
                <a:gd name="connsiteY9" fmla="*/ 254840 h 770962"/>
                <a:gd name="connsiteX10" fmla="*/ 1328449 w 1543194"/>
                <a:gd name="connsiteY10" fmla="*/ 188800 h 770962"/>
                <a:gd name="connsiteX11" fmla="*/ 1521489 w 1543194"/>
                <a:gd name="connsiteY11" fmla="*/ 5920 h 770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43194" h="770962">
                  <a:moveTo>
                    <a:pt x="1521489" y="5920"/>
                  </a:moveTo>
                  <a:cubicBezTo>
                    <a:pt x="1433436" y="46560"/>
                    <a:pt x="900036" y="375913"/>
                    <a:pt x="800129" y="432640"/>
                  </a:cubicBezTo>
                  <a:cubicBezTo>
                    <a:pt x="700222" y="489367"/>
                    <a:pt x="1015182" y="305640"/>
                    <a:pt x="922049" y="346280"/>
                  </a:cubicBezTo>
                  <a:cubicBezTo>
                    <a:pt x="828916" y="386920"/>
                    <a:pt x="290436" y="648540"/>
                    <a:pt x="241329" y="676480"/>
                  </a:cubicBezTo>
                  <a:cubicBezTo>
                    <a:pt x="192222" y="704420"/>
                    <a:pt x="588462" y="533393"/>
                    <a:pt x="627409" y="513920"/>
                  </a:cubicBezTo>
                  <a:cubicBezTo>
                    <a:pt x="666356" y="494447"/>
                    <a:pt x="578302" y="517307"/>
                    <a:pt x="475009" y="559640"/>
                  </a:cubicBezTo>
                  <a:cubicBezTo>
                    <a:pt x="371716" y="601973"/>
                    <a:pt x="-62624" y="797553"/>
                    <a:pt x="7649" y="767920"/>
                  </a:cubicBezTo>
                  <a:cubicBezTo>
                    <a:pt x="77922" y="738287"/>
                    <a:pt x="737476" y="463967"/>
                    <a:pt x="896649" y="381840"/>
                  </a:cubicBezTo>
                  <a:cubicBezTo>
                    <a:pt x="1055822" y="299713"/>
                    <a:pt x="937289" y="296327"/>
                    <a:pt x="962689" y="275160"/>
                  </a:cubicBezTo>
                  <a:cubicBezTo>
                    <a:pt x="988089" y="253993"/>
                    <a:pt x="1049049" y="254840"/>
                    <a:pt x="1049049" y="254840"/>
                  </a:cubicBezTo>
                  <a:cubicBezTo>
                    <a:pt x="1110009" y="240447"/>
                    <a:pt x="1250556" y="231980"/>
                    <a:pt x="1328449" y="188800"/>
                  </a:cubicBezTo>
                  <a:cubicBezTo>
                    <a:pt x="1406342" y="145620"/>
                    <a:pt x="1609542" y="-34720"/>
                    <a:pt x="1521489" y="5920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8" name="フリーフォーム: 図形 1087">
              <a:extLst>
                <a:ext uri="{FF2B5EF4-FFF2-40B4-BE49-F238E27FC236}">
                  <a16:creationId xmlns:a16="http://schemas.microsoft.com/office/drawing/2014/main" id="{1079391E-8169-4517-9EB4-57DC9629DD39}"/>
                </a:ext>
              </a:extLst>
            </p:cNvPr>
            <p:cNvSpPr/>
            <p:nvPr/>
          </p:nvSpPr>
          <p:spPr>
            <a:xfrm>
              <a:off x="6034219" y="2722880"/>
              <a:ext cx="625661" cy="198174"/>
            </a:xfrm>
            <a:custGeom>
              <a:avLst/>
              <a:gdLst>
                <a:gd name="connsiteX0" fmla="*/ 432621 w 625661"/>
                <a:gd name="connsiteY0" fmla="*/ 198120 h 198174"/>
                <a:gd name="connsiteX1" fmla="*/ 331021 w 625661"/>
                <a:gd name="connsiteY1" fmla="*/ 81280 h 198174"/>
                <a:gd name="connsiteX2" fmla="*/ 821 w 625661"/>
                <a:gd name="connsiteY2" fmla="*/ 0 h 198174"/>
                <a:gd name="connsiteX3" fmla="*/ 437701 w 625661"/>
                <a:gd name="connsiteY3" fmla="*/ 66040 h 198174"/>
                <a:gd name="connsiteX4" fmla="*/ 214181 w 625661"/>
                <a:gd name="connsiteY4" fmla="*/ 10160 h 198174"/>
                <a:gd name="connsiteX5" fmla="*/ 371661 w 625661"/>
                <a:gd name="connsiteY5" fmla="*/ 30480 h 198174"/>
                <a:gd name="connsiteX6" fmla="*/ 625661 w 625661"/>
                <a:gd name="connsiteY6" fmla="*/ 152400 h 198174"/>
                <a:gd name="connsiteX7" fmla="*/ 371661 w 625661"/>
                <a:gd name="connsiteY7" fmla="*/ 66040 h 198174"/>
                <a:gd name="connsiteX8" fmla="*/ 447861 w 625661"/>
                <a:gd name="connsiteY8" fmla="*/ 66040 h 198174"/>
                <a:gd name="connsiteX9" fmla="*/ 432621 w 625661"/>
                <a:gd name="connsiteY9" fmla="*/ 198120 h 19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5661" h="198174">
                  <a:moveTo>
                    <a:pt x="432621" y="198120"/>
                  </a:moveTo>
                  <a:cubicBezTo>
                    <a:pt x="413148" y="200660"/>
                    <a:pt x="402988" y="114300"/>
                    <a:pt x="331021" y="81280"/>
                  </a:cubicBezTo>
                  <a:cubicBezTo>
                    <a:pt x="259054" y="48260"/>
                    <a:pt x="-16959" y="2540"/>
                    <a:pt x="821" y="0"/>
                  </a:cubicBezTo>
                  <a:lnTo>
                    <a:pt x="437701" y="66040"/>
                  </a:lnTo>
                  <a:cubicBezTo>
                    <a:pt x="473261" y="67733"/>
                    <a:pt x="225188" y="16087"/>
                    <a:pt x="214181" y="10160"/>
                  </a:cubicBezTo>
                  <a:cubicBezTo>
                    <a:pt x="203174" y="4233"/>
                    <a:pt x="303081" y="6773"/>
                    <a:pt x="371661" y="30480"/>
                  </a:cubicBezTo>
                  <a:cubicBezTo>
                    <a:pt x="440241" y="54187"/>
                    <a:pt x="625661" y="146473"/>
                    <a:pt x="625661" y="152400"/>
                  </a:cubicBezTo>
                  <a:cubicBezTo>
                    <a:pt x="625661" y="158327"/>
                    <a:pt x="401294" y="80433"/>
                    <a:pt x="371661" y="66040"/>
                  </a:cubicBezTo>
                  <a:cubicBezTo>
                    <a:pt x="342028" y="51647"/>
                    <a:pt x="438548" y="42333"/>
                    <a:pt x="447861" y="66040"/>
                  </a:cubicBezTo>
                  <a:cubicBezTo>
                    <a:pt x="457174" y="89747"/>
                    <a:pt x="452094" y="195580"/>
                    <a:pt x="432621" y="198120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9" name="フリーフォーム: 図形 1088">
              <a:extLst>
                <a:ext uri="{FF2B5EF4-FFF2-40B4-BE49-F238E27FC236}">
                  <a16:creationId xmlns:a16="http://schemas.microsoft.com/office/drawing/2014/main" id="{24F5358E-11FE-440D-98D5-DCD1C0C24EB1}"/>
                </a:ext>
              </a:extLst>
            </p:cNvPr>
            <p:cNvSpPr/>
            <p:nvPr/>
          </p:nvSpPr>
          <p:spPr>
            <a:xfrm>
              <a:off x="5940597" y="2650663"/>
              <a:ext cx="723091" cy="275446"/>
            </a:xfrm>
            <a:custGeom>
              <a:avLst/>
              <a:gdLst>
                <a:gd name="connsiteX0" fmla="*/ 3003 w 723091"/>
                <a:gd name="connsiteY0" fmla="*/ 11257 h 275446"/>
                <a:gd name="connsiteX1" fmla="*/ 297643 w 723091"/>
                <a:gd name="connsiteY1" fmla="*/ 6177 h 275446"/>
                <a:gd name="connsiteX2" fmla="*/ 145243 w 723091"/>
                <a:gd name="connsiteY2" fmla="*/ 107777 h 275446"/>
                <a:gd name="connsiteX3" fmla="*/ 434803 w 723091"/>
                <a:gd name="connsiteY3" fmla="*/ 26497 h 275446"/>
                <a:gd name="connsiteX4" fmla="*/ 719283 w 723091"/>
                <a:gd name="connsiteY4" fmla="*/ 209377 h 275446"/>
                <a:gd name="connsiteX5" fmla="*/ 602443 w 723091"/>
                <a:gd name="connsiteY5" fmla="*/ 56977 h 275446"/>
                <a:gd name="connsiteX6" fmla="*/ 658323 w 723091"/>
                <a:gd name="connsiteY6" fmla="*/ 275417 h 275446"/>
                <a:gd name="connsiteX7" fmla="*/ 333203 w 723091"/>
                <a:gd name="connsiteY7" fmla="*/ 72217 h 275446"/>
                <a:gd name="connsiteX8" fmla="*/ 155403 w 723091"/>
                <a:gd name="connsiteY8" fmla="*/ 11257 h 275446"/>
                <a:gd name="connsiteX9" fmla="*/ 3003 w 723091"/>
                <a:gd name="connsiteY9" fmla="*/ 11257 h 275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23091" h="275446">
                  <a:moveTo>
                    <a:pt x="3003" y="11257"/>
                  </a:moveTo>
                  <a:cubicBezTo>
                    <a:pt x="26710" y="10410"/>
                    <a:pt x="273936" y="-9910"/>
                    <a:pt x="297643" y="6177"/>
                  </a:cubicBezTo>
                  <a:cubicBezTo>
                    <a:pt x="321350" y="22264"/>
                    <a:pt x="122383" y="104390"/>
                    <a:pt x="145243" y="107777"/>
                  </a:cubicBezTo>
                  <a:cubicBezTo>
                    <a:pt x="168103" y="111164"/>
                    <a:pt x="339130" y="9564"/>
                    <a:pt x="434803" y="26497"/>
                  </a:cubicBezTo>
                  <a:cubicBezTo>
                    <a:pt x="530476" y="43430"/>
                    <a:pt x="691343" y="204297"/>
                    <a:pt x="719283" y="209377"/>
                  </a:cubicBezTo>
                  <a:cubicBezTo>
                    <a:pt x="747223" y="214457"/>
                    <a:pt x="612603" y="45970"/>
                    <a:pt x="602443" y="56977"/>
                  </a:cubicBezTo>
                  <a:cubicBezTo>
                    <a:pt x="592283" y="67984"/>
                    <a:pt x="703196" y="272877"/>
                    <a:pt x="658323" y="275417"/>
                  </a:cubicBezTo>
                  <a:cubicBezTo>
                    <a:pt x="613450" y="277957"/>
                    <a:pt x="417023" y="116244"/>
                    <a:pt x="333203" y="72217"/>
                  </a:cubicBezTo>
                  <a:cubicBezTo>
                    <a:pt x="249383" y="28190"/>
                    <a:pt x="208743" y="21417"/>
                    <a:pt x="155403" y="11257"/>
                  </a:cubicBezTo>
                  <a:cubicBezTo>
                    <a:pt x="102063" y="1097"/>
                    <a:pt x="-20704" y="12104"/>
                    <a:pt x="3003" y="11257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0" name="フリーフォーム: 図形 1089">
              <a:extLst>
                <a:ext uri="{FF2B5EF4-FFF2-40B4-BE49-F238E27FC236}">
                  <a16:creationId xmlns:a16="http://schemas.microsoft.com/office/drawing/2014/main" id="{03417AF2-79EE-40A0-A543-28586B41D0A2}"/>
                </a:ext>
              </a:extLst>
            </p:cNvPr>
            <p:cNvSpPr/>
            <p:nvPr/>
          </p:nvSpPr>
          <p:spPr>
            <a:xfrm>
              <a:off x="4751506" y="2504273"/>
              <a:ext cx="1441014" cy="580253"/>
            </a:xfrm>
            <a:custGeom>
              <a:avLst/>
              <a:gdLst>
                <a:gd name="connsiteX0" fmla="*/ 1385134 w 1441014"/>
                <a:gd name="connsiteY0" fmla="*/ 228767 h 580253"/>
                <a:gd name="connsiteX1" fmla="*/ 572334 w 1441014"/>
                <a:gd name="connsiteY1" fmla="*/ 335447 h 580253"/>
                <a:gd name="connsiteX2" fmla="*/ 993974 w 1441014"/>
                <a:gd name="connsiteY2" fmla="*/ 223687 h 580253"/>
                <a:gd name="connsiteX3" fmla="*/ 272614 w 1441014"/>
                <a:gd name="connsiteY3" fmla="*/ 431967 h 580253"/>
                <a:gd name="connsiteX4" fmla="*/ 3374 w 1441014"/>
                <a:gd name="connsiteY4" fmla="*/ 579287 h 580253"/>
                <a:gd name="connsiteX5" fmla="*/ 430094 w 1441014"/>
                <a:gd name="connsiteY5" fmla="*/ 360847 h 580253"/>
                <a:gd name="connsiteX6" fmla="*/ 1004134 w 1441014"/>
                <a:gd name="connsiteY6" fmla="*/ 167 h 580253"/>
                <a:gd name="connsiteX7" fmla="*/ 282774 w 1441014"/>
                <a:gd name="connsiteY7" fmla="*/ 310047 h 580253"/>
                <a:gd name="connsiteX8" fmla="*/ 907614 w 1441014"/>
                <a:gd name="connsiteY8" fmla="*/ 15407 h 580253"/>
                <a:gd name="connsiteX9" fmla="*/ 612974 w 1441014"/>
                <a:gd name="connsiteY9" fmla="*/ 233847 h 580253"/>
                <a:gd name="connsiteX10" fmla="*/ 181174 w 1441014"/>
                <a:gd name="connsiteY10" fmla="*/ 391327 h 580253"/>
                <a:gd name="connsiteX11" fmla="*/ 978734 w 1441014"/>
                <a:gd name="connsiteY11" fmla="*/ 238927 h 580253"/>
                <a:gd name="connsiteX12" fmla="*/ 714574 w 1441014"/>
                <a:gd name="connsiteY12" fmla="*/ 345607 h 580253"/>
                <a:gd name="connsiteX13" fmla="*/ 1202254 w 1441014"/>
                <a:gd name="connsiteY13" fmla="*/ 223687 h 580253"/>
                <a:gd name="connsiteX14" fmla="*/ 1441014 w 1441014"/>
                <a:gd name="connsiteY14" fmla="*/ 223687 h 580253"/>
                <a:gd name="connsiteX15" fmla="*/ 1385134 w 1441014"/>
                <a:gd name="connsiteY15" fmla="*/ 228767 h 580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41014" h="580253">
                  <a:moveTo>
                    <a:pt x="1385134" y="228767"/>
                  </a:moveTo>
                  <a:cubicBezTo>
                    <a:pt x="1011330" y="282530"/>
                    <a:pt x="637527" y="336294"/>
                    <a:pt x="572334" y="335447"/>
                  </a:cubicBezTo>
                  <a:cubicBezTo>
                    <a:pt x="507141" y="334600"/>
                    <a:pt x="1043927" y="207600"/>
                    <a:pt x="993974" y="223687"/>
                  </a:cubicBezTo>
                  <a:cubicBezTo>
                    <a:pt x="944021" y="239774"/>
                    <a:pt x="437714" y="372700"/>
                    <a:pt x="272614" y="431967"/>
                  </a:cubicBezTo>
                  <a:cubicBezTo>
                    <a:pt x="107514" y="491234"/>
                    <a:pt x="-22873" y="591140"/>
                    <a:pt x="3374" y="579287"/>
                  </a:cubicBezTo>
                  <a:cubicBezTo>
                    <a:pt x="29621" y="567434"/>
                    <a:pt x="263301" y="457367"/>
                    <a:pt x="430094" y="360847"/>
                  </a:cubicBezTo>
                  <a:cubicBezTo>
                    <a:pt x="596887" y="264327"/>
                    <a:pt x="1028687" y="8634"/>
                    <a:pt x="1004134" y="167"/>
                  </a:cubicBezTo>
                  <a:cubicBezTo>
                    <a:pt x="979581" y="-8300"/>
                    <a:pt x="298861" y="307507"/>
                    <a:pt x="282774" y="310047"/>
                  </a:cubicBezTo>
                  <a:cubicBezTo>
                    <a:pt x="266687" y="312587"/>
                    <a:pt x="852581" y="28107"/>
                    <a:pt x="907614" y="15407"/>
                  </a:cubicBezTo>
                  <a:cubicBezTo>
                    <a:pt x="962647" y="2707"/>
                    <a:pt x="734047" y="171194"/>
                    <a:pt x="612974" y="233847"/>
                  </a:cubicBezTo>
                  <a:cubicBezTo>
                    <a:pt x="491901" y="296500"/>
                    <a:pt x="120214" y="390480"/>
                    <a:pt x="181174" y="391327"/>
                  </a:cubicBezTo>
                  <a:cubicBezTo>
                    <a:pt x="242134" y="392174"/>
                    <a:pt x="889834" y="246547"/>
                    <a:pt x="978734" y="238927"/>
                  </a:cubicBezTo>
                  <a:cubicBezTo>
                    <a:pt x="1067634" y="231307"/>
                    <a:pt x="677321" y="348147"/>
                    <a:pt x="714574" y="345607"/>
                  </a:cubicBezTo>
                  <a:cubicBezTo>
                    <a:pt x="751827" y="343067"/>
                    <a:pt x="1081181" y="244007"/>
                    <a:pt x="1202254" y="223687"/>
                  </a:cubicBezTo>
                  <a:cubicBezTo>
                    <a:pt x="1323327" y="203367"/>
                    <a:pt x="1441014" y="223687"/>
                    <a:pt x="1441014" y="223687"/>
                  </a:cubicBezTo>
                  <a:lnTo>
                    <a:pt x="1385134" y="228767"/>
                  </a:ln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1" name="フリーフォーム: 図形 1090">
              <a:extLst>
                <a:ext uri="{FF2B5EF4-FFF2-40B4-BE49-F238E27FC236}">
                  <a16:creationId xmlns:a16="http://schemas.microsoft.com/office/drawing/2014/main" id="{E72CCD39-BFE1-495D-8157-D7F730A9BF34}"/>
                </a:ext>
              </a:extLst>
            </p:cNvPr>
            <p:cNvSpPr/>
            <p:nvPr/>
          </p:nvSpPr>
          <p:spPr>
            <a:xfrm>
              <a:off x="5165840" y="2315187"/>
              <a:ext cx="867232" cy="453373"/>
            </a:xfrm>
            <a:custGeom>
              <a:avLst/>
              <a:gdLst>
                <a:gd name="connsiteX0" fmla="*/ 310400 w 867232"/>
                <a:gd name="connsiteY0" fmla="*/ 448333 h 453373"/>
                <a:gd name="connsiteX1" fmla="*/ 838720 w 867232"/>
                <a:gd name="connsiteY1" fmla="*/ 301013 h 453373"/>
                <a:gd name="connsiteX2" fmla="*/ 711720 w 867232"/>
                <a:gd name="connsiteY2" fmla="*/ 245133 h 453373"/>
                <a:gd name="connsiteX3" fmla="*/ 520 w 867232"/>
                <a:gd name="connsiteY3" fmla="*/ 1293 h 453373"/>
                <a:gd name="connsiteX4" fmla="*/ 594880 w 867232"/>
                <a:gd name="connsiteY4" fmla="*/ 148613 h 453373"/>
                <a:gd name="connsiteX5" fmla="*/ 488200 w 867232"/>
                <a:gd name="connsiteY5" fmla="*/ 148613 h 453373"/>
                <a:gd name="connsiteX6" fmla="*/ 828560 w 867232"/>
                <a:gd name="connsiteY6" fmla="*/ 316253 h 453373"/>
                <a:gd name="connsiteX7" fmla="*/ 488200 w 867232"/>
                <a:gd name="connsiteY7" fmla="*/ 407693 h 453373"/>
                <a:gd name="connsiteX8" fmla="*/ 310400 w 867232"/>
                <a:gd name="connsiteY8" fmla="*/ 448333 h 453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7232" h="453373">
                  <a:moveTo>
                    <a:pt x="310400" y="448333"/>
                  </a:moveTo>
                  <a:cubicBezTo>
                    <a:pt x="368820" y="430553"/>
                    <a:pt x="771833" y="334880"/>
                    <a:pt x="838720" y="301013"/>
                  </a:cubicBezTo>
                  <a:cubicBezTo>
                    <a:pt x="905607" y="267146"/>
                    <a:pt x="851420" y="295086"/>
                    <a:pt x="711720" y="245133"/>
                  </a:cubicBezTo>
                  <a:cubicBezTo>
                    <a:pt x="572020" y="195180"/>
                    <a:pt x="19993" y="17380"/>
                    <a:pt x="520" y="1293"/>
                  </a:cubicBezTo>
                  <a:cubicBezTo>
                    <a:pt x="-18953" y="-14794"/>
                    <a:pt x="513600" y="124060"/>
                    <a:pt x="594880" y="148613"/>
                  </a:cubicBezTo>
                  <a:cubicBezTo>
                    <a:pt x="676160" y="173166"/>
                    <a:pt x="449253" y="120673"/>
                    <a:pt x="488200" y="148613"/>
                  </a:cubicBezTo>
                  <a:cubicBezTo>
                    <a:pt x="527147" y="176553"/>
                    <a:pt x="828560" y="273073"/>
                    <a:pt x="828560" y="316253"/>
                  </a:cubicBezTo>
                  <a:cubicBezTo>
                    <a:pt x="828560" y="359433"/>
                    <a:pt x="577100" y="382293"/>
                    <a:pt x="488200" y="407693"/>
                  </a:cubicBezTo>
                  <a:cubicBezTo>
                    <a:pt x="399300" y="433093"/>
                    <a:pt x="251980" y="466113"/>
                    <a:pt x="310400" y="448333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2" name="フリーフォーム: 図形 1091">
              <a:extLst>
                <a:ext uri="{FF2B5EF4-FFF2-40B4-BE49-F238E27FC236}">
                  <a16:creationId xmlns:a16="http://schemas.microsoft.com/office/drawing/2014/main" id="{EE7508C1-7E94-4C7C-A5E0-997BB3A046B8}"/>
                </a:ext>
              </a:extLst>
            </p:cNvPr>
            <p:cNvSpPr/>
            <p:nvPr/>
          </p:nvSpPr>
          <p:spPr>
            <a:xfrm>
              <a:off x="4541143" y="2406601"/>
              <a:ext cx="1048286" cy="163985"/>
            </a:xfrm>
            <a:custGeom>
              <a:avLst/>
              <a:gdLst>
                <a:gd name="connsiteX0" fmla="*/ 1046857 w 1048286"/>
                <a:gd name="connsiteY0" fmla="*/ 163879 h 163985"/>
                <a:gd name="connsiteX1" fmla="*/ 609977 w 1048286"/>
                <a:gd name="connsiteY1" fmla="*/ 36879 h 163985"/>
                <a:gd name="connsiteX2" fmla="*/ 377 w 1048286"/>
                <a:gd name="connsiteY2" fmla="*/ 118159 h 163985"/>
                <a:gd name="connsiteX3" fmla="*/ 701417 w 1048286"/>
                <a:gd name="connsiteY3" fmla="*/ 47039 h 163985"/>
                <a:gd name="connsiteX4" fmla="*/ 427097 w 1048286"/>
                <a:gd name="connsiteY4" fmla="*/ 6399 h 163985"/>
                <a:gd name="connsiteX5" fmla="*/ 813177 w 1048286"/>
                <a:gd name="connsiteY5" fmla="*/ 11479 h 163985"/>
                <a:gd name="connsiteX6" fmla="*/ 752217 w 1048286"/>
                <a:gd name="connsiteY6" fmla="*/ 11479 h 163985"/>
                <a:gd name="connsiteX7" fmla="*/ 1046857 w 1048286"/>
                <a:gd name="connsiteY7" fmla="*/ 163879 h 16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48286" h="163985">
                  <a:moveTo>
                    <a:pt x="1046857" y="163879"/>
                  </a:moveTo>
                  <a:cubicBezTo>
                    <a:pt x="1023150" y="168112"/>
                    <a:pt x="784390" y="44499"/>
                    <a:pt x="609977" y="36879"/>
                  </a:cubicBezTo>
                  <a:cubicBezTo>
                    <a:pt x="435564" y="29259"/>
                    <a:pt x="-14863" y="116466"/>
                    <a:pt x="377" y="118159"/>
                  </a:cubicBezTo>
                  <a:cubicBezTo>
                    <a:pt x="15617" y="119852"/>
                    <a:pt x="630297" y="65666"/>
                    <a:pt x="701417" y="47039"/>
                  </a:cubicBezTo>
                  <a:cubicBezTo>
                    <a:pt x="772537" y="28412"/>
                    <a:pt x="408470" y="12326"/>
                    <a:pt x="427097" y="6399"/>
                  </a:cubicBezTo>
                  <a:cubicBezTo>
                    <a:pt x="445724" y="472"/>
                    <a:pt x="758990" y="10632"/>
                    <a:pt x="813177" y="11479"/>
                  </a:cubicBezTo>
                  <a:cubicBezTo>
                    <a:pt x="867364" y="12326"/>
                    <a:pt x="712424" y="-14768"/>
                    <a:pt x="752217" y="11479"/>
                  </a:cubicBezTo>
                  <a:cubicBezTo>
                    <a:pt x="792010" y="37726"/>
                    <a:pt x="1070564" y="159646"/>
                    <a:pt x="1046857" y="163879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: 図形 1092">
              <a:extLst>
                <a:ext uri="{FF2B5EF4-FFF2-40B4-BE49-F238E27FC236}">
                  <a16:creationId xmlns:a16="http://schemas.microsoft.com/office/drawing/2014/main" id="{9FE36039-765D-421C-85E6-562B4AB7A4A8}"/>
                </a:ext>
              </a:extLst>
            </p:cNvPr>
            <p:cNvSpPr/>
            <p:nvPr/>
          </p:nvSpPr>
          <p:spPr>
            <a:xfrm>
              <a:off x="4608314" y="2361737"/>
              <a:ext cx="813847" cy="159814"/>
            </a:xfrm>
            <a:custGeom>
              <a:avLst/>
              <a:gdLst>
                <a:gd name="connsiteX0" fmla="*/ 806966 w 813847"/>
                <a:gd name="connsiteY0" fmla="*/ 36023 h 159814"/>
                <a:gd name="connsiteX1" fmla="*/ 136406 w 813847"/>
                <a:gd name="connsiteY1" fmla="*/ 25863 h 159814"/>
                <a:gd name="connsiteX2" fmla="*/ 425966 w 813847"/>
                <a:gd name="connsiteY2" fmla="*/ 5543 h 159814"/>
                <a:gd name="connsiteX3" fmla="*/ 111006 w 813847"/>
                <a:gd name="connsiteY3" fmla="*/ 137623 h 159814"/>
                <a:gd name="connsiteX4" fmla="*/ 19566 w 813847"/>
                <a:gd name="connsiteY4" fmla="*/ 147783 h 159814"/>
                <a:gd name="connsiteX5" fmla="*/ 456446 w 813847"/>
                <a:gd name="connsiteY5" fmla="*/ 15703 h 159814"/>
                <a:gd name="connsiteX6" fmla="*/ 806966 w 813847"/>
                <a:gd name="connsiteY6" fmla="*/ 36023 h 159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3847" h="159814">
                  <a:moveTo>
                    <a:pt x="806966" y="36023"/>
                  </a:moveTo>
                  <a:cubicBezTo>
                    <a:pt x="753626" y="37716"/>
                    <a:pt x="199906" y="30943"/>
                    <a:pt x="136406" y="25863"/>
                  </a:cubicBezTo>
                  <a:cubicBezTo>
                    <a:pt x="72906" y="20783"/>
                    <a:pt x="430199" y="-13084"/>
                    <a:pt x="425966" y="5543"/>
                  </a:cubicBezTo>
                  <a:cubicBezTo>
                    <a:pt x="421733" y="24170"/>
                    <a:pt x="178739" y="113916"/>
                    <a:pt x="111006" y="137623"/>
                  </a:cubicBezTo>
                  <a:cubicBezTo>
                    <a:pt x="43273" y="161330"/>
                    <a:pt x="-38007" y="168103"/>
                    <a:pt x="19566" y="147783"/>
                  </a:cubicBezTo>
                  <a:cubicBezTo>
                    <a:pt x="77139" y="127463"/>
                    <a:pt x="322673" y="30943"/>
                    <a:pt x="456446" y="15703"/>
                  </a:cubicBezTo>
                  <a:cubicBezTo>
                    <a:pt x="590219" y="463"/>
                    <a:pt x="860306" y="34330"/>
                    <a:pt x="806966" y="36023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4" name="フリーフォーム: 図形 1093">
              <a:extLst>
                <a:ext uri="{FF2B5EF4-FFF2-40B4-BE49-F238E27FC236}">
                  <a16:creationId xmlns:a16="http://schemas.microsoft.com/office/drawing/2014/main" id="{7CA7D670-C1BA-4568-B5B3-EB7383B4C435}"/>
                </a:ext>
              </a:extLst>
            </p:cNvPr>
            <p:cNvSpPr/>
            <p:nvPr/>
          </p:nvSpPr>
          <p:spPr>
            <a:xfrm>
              <a:off x="4703931" y="2966720"/>
              <a:ext cx="1320949" cy="723163"/>
            </a:xfrm>
            <a:custGeom>
              <a:avLst/>
              <a:gdLst>
                <a:gd name="connsiteX0" fmla="*/ 1158389 w 1320949"/>
                <a:gd name="connsiteY0" fmla="*/ 55880 h 723163"/>
                <a:gd name="connsiteX1" fmla="*/ 1072029 w 1320949"/>
                <a:gd name="connsiteY1" fmla="*/ 101600 h 723163"/>
                <a:gd name="connsiteX2" fmla="*/ 5229 w 1320949"/>
                <a:gd name="connsiteY2" fmla="*/ 721360 h 723163"/>
                <a:gd name="connsiteX3" fmla="*/ 665629 w 1320949"/>
                <a:gd name="connsiteY3" fmla="*/ 289560 h 723163"/>
                <a:gd name="connsiteX4" fmla="*/ 711349 w 1320949"/>
                <a:gd name="connsiteY4" fmla="*/ 259080 h 723163"/>
                <a:gd name="connsiteX5" fmla="*/ 574189 w 1320949"/>
                <a:gd name="connsiteY5" fmla="*/ 406400 h 723163"/>
                <a:gd name="connsiteX6" fmla="*/ 894229 w 1320949"/>
                <a:gd name="connsiteY6" fmla="*/ 218440 h 723163"/>
                <a:gd name="connsiteX7" fmla="*/ 1320949 w 1320949"/>
                <a:gd name="connsiteY7" fmla="*/ 0 h 723163"/>
                <a:gd name="connsiteX8" fmla="*/ 1158389 w 1320949"/>
                <a:gd name="connsiteY8" fmla="*/ 55880 h 723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0949" h="723163">
                  <a:moveTo>
                    <a:pt x="1158389" y="55880"/>
                  </a:moveTo>
                  <a:cubicBezTo>
                    <a:pt x="1211305" y="23283"/>
                    <a:pt x="1072029" y="101600"/>
                    <a:pt x="1072029" y="101600"/>
                  </a:cubicBezTo>
                  <a:lnTo>
                    <a:pt x="5229" y="721360"/>
                  </a:lnTo>
                  <a:cubicBezTo>
                    <a:pt x="-62504" y="752687"/>
                    <a:pt x="547942" y="366607"/>
                    <a:pt x="665629" y="289560"/>
                  </a:cubicBezTo>
                  <a:cubicBezTo>
                    <a:pt x="783316" y="212513"/>
                    <a:pt x="726589" y="239607"/>
                    <a:pt x="711349" y="259080"/>
                  </a:cubicBezTo>
                  <a:cubicBezTo>
                    <a:pt x="696109" y="278553"/>
                    <a:pt x="543709" y="413173"/>
                    <a:pt x="574189" y="406400"/>
                  </a:cubicBezTo>
                  <a:cubicBezTo>
                    <a:pt x="604669" y="399627"/>
                    <a:pt x="769769" y="286173"/>
                    <a:pt x="894229" y="218440"/>
                  </a:cubicBezTo>
                  <a:cubicBezTo>
                    <a:pt x="1018689" y="150707"/>
                    <a:pt x="1320949" y="0"/>
                    <a:pt x="1320949" y="0"/>
                  </a:cubicBezTo>
                  <a:lnTo>
                    <a:pt x="1158389" y="55880"/>
                  </a:ln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: 図形 1094">
              <a:extLst>
                <a:ext uri="{FF2B5EF4-FFF2-40B4-BE49-F238E27FC236}">
                  <a16:creationId xmlns:a16="http://schemas.microsoft.com/office/drawing/2014/main" id="{C808195D-D1C6-4C58-99D2-66CCEAF7ECB4}"/>
                </a:ext>
              </a:extLst>
            </p:cNvPr>
            <p:cNvSpPr/>
            <p:nvPr/>
          </p:nvSpPr>
          <p:spPr>
            <a:xfrm>
              <a:off x="4017569" y="2587635"/>
              <a:ext cx="666960" cy="556966"/>
            </a:xfrm>
            <a:custGeom>
              <a:avLst/>
              <a:gdLst>
                <a:gd name="connsiteX0" fmla="*/ 666191 w 666960"/>
                <a:gd name="connsiteY0" fmla="*/ 3165 h 556966"/>
                <a:gd name="connsiteX1" fmla="*/ 259791 w 666960"/>
                <a:gd name="connsiteY1" fmla="*/ 262245 h 556966"/>
                <a:gd name="connsiteX2" fmla="*/ 402031 w 666960"/>
                <a:gd name="connsiteY2" fmla="*/ 160645 h 556966"/>
                <a:gd name="connsiteX3" fmla="*/ 127711 w 666960"/>
                <a:gd name="connsiteY3" fmla="*/ 333365 h 556966"/>
                <a:gd name="connsiteX4" fmla="*/ 711 w 666960"/>
                <a:gd name="connsiteY4" fmla="*/ 556885 h 556966"/>
                <a:gd name="connsiteX5" fmla="*/ 178511 w 666960"/>
                <a:gd name="connsiteY5" fmla="*/ 307965 h 556966"/>
                <a:gd name="connsiteX6" fmla="*/ 356311 w 666960"/>
                <a:gd name="connsiteY6" fmla="*/ 130165 h 556966"/>
                <a:gd name="connsiteX7" fmla="*/ 666191 w 666960"/>
                <a:gd name="connsiteY7" fmla="*/ 3165 h 556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66960" h="556966">
                  <a:moveTo>
                    <a:pt x="666191" y="3165"/>
                  </a:moveTo>
                  <a:cubicBezTo>
                    <a:pt x="650104" y="25178"/>
                    <a:pt x="303818" y="235998"/>
                    <a:pt x="259791" y="262245"/>
                  </a:cubicBezTo>
                  <a:cubicBezTo>
                    <a:pt x="215764" y="288492"/>
                    <a:pt x="424044" y="148792"/>
                    <a:pt x="402031" y="160645"/>
                  </a:cubicBezTo>
                  <a:cubicBezTo>
                    <a:pt x="380018" y="172498"/>
                    <a:pt x="194598" y="267325"/>
                    <a:pt x="127711" y="333365"/>
                  </a:cubicBezTo>
                  <a:cubicBezTo>
                    <a:pt x="60824" y="399405"/>
                    <a:pt x="-7756" y="561118"/>
                    <a:pt x="711" y="556885"/>
                  </a:cubicBezTo>
                  <a:cubicBezTo>
                    <a:pt x="9178" y="552652"/>
                    <a:pt x="119244" y="379085"/>
                    <a:pt x="178511" y="307965"/>
                  </a:cubicBezTo>
                  <a:cubicBezTo>
                    <a:pt x="237778" y="236845"/>
                    <a:pt x="270798" y="180965"/>
                    <a:pt x="356311" y="130165"/>
                  </a:cubicBezTo>
                  <a:cubicBezTo>
                    <a:pt x="441824" y="79365"/>
                    <a:pt x="682278" y="-18848"/>
                    <a:pt x="666191" y="3165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6" name="フリーフォーム: 図形 1095">
              <a:extLst>
                <a:ext uri="{FF2B5EF4-FFF2-40B4-BE49-F238E27FC236}">
                  <a16:creationId xmlns:a16="http://schemas.microsoft.com/office/drawing/2014/main" id="{9F3D0A25-20F0-4CD1-B60B-2740E25BA8E6}"/>
                </a:ext>
              </a:extLst>
            </p:cNvPr>
            <p:cNvSpPr/>
            <p:nvPr/>
          </p:nvSpPr>
          <p:spPr>
            <a:xfrm>
              <a:off x="3316537" y="2513878"/>
              <a:ext cx="1362323" cy="996618"/>
            </a:xfrm>
            <a:custGeom>
              <a:avLst/>
              <a:gdLst>
                <a:gd name="connsiteX0" fmla="*/ 1362143 w 1362323"/>
                <a:gd name="connsiteY0" fmla="*/ 722 h 996618"/>
                <a:gd name="connsiteX1" fmla="*/ 818583 w 1362323"/>
                <a:gd name="connsiteY1" fmla="*/ 280122 h 996618"/>
                <a:gd name="connsiteX2" fmla="*/ 1011623 w 1362323"/>
                <a:gd name="connsiteY2" fmla="*/ 229322 h 996618"/>
                <a:gd name="connsiteX3" fmla="*/ 356303 w 1362323"/>
                <a:gd name="connsiteY3" fmla="*/ 534122 h 996618"/>
                <a:gd name="connsiteX4" fmla="*/ 356303 w 1362323"/>
                <a:gd name="connsiteY4" fmla="*/ 534122 h 996618"/>
                <a:gd name="connsiteX5" fmla="*/ 823663 w 1362323"/>
                <a:gd name="connsiteY5" fmla="*/ 336002 h 996618"/>
                <a:gd name="connsiteX6" fmla="*/ 600143 w 1362323"/>
                <a:gd name="connsiteY6" fmla="*/ 457922 h 996618"/>
                <a:gd name="connsiteX7" fmla="*/ 703 w 1362323"/>
                <a:gd name="connsiteY7" fmla="*/ 996402 h 996618"/>
                <a:gd name="connsiteX8" fmla="*/ 478223 w 1362323"/>
                <a:gd name="connsiteY8" fmla="*/ 523962 h 996618"/>
                <a:gd name="connsiteX9" fmla="*/ 432503 w 1362323"/>
                <a:gd name="connsiteY9" fmla="*/ 564602 h 996618"/>
                <a:gd name="connsiteX10" fmla="*/ 798263 w 1362323"/>
                <a:gd name="connsiteY10" fmla="*/ 341082 h 996618"/>
                <a:gd name="connsiteX11" fmla="*/ 752543 w 1362323"/>
                <a:gd name="connsiteY11" fmla="*/ 376642 h 996618"/>
                <a:gd name="connsiteX12" fmla="*/ 1362143 w 1362323"/>
                <a:gd name="connsiteY12" fmla="*/ 722 h 996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62323" h="996618">
                  <a:moveTo>
                    <a:pt x="1362143" y="722"/>
                  </a:moveTo>
                  <a:cubicBezTo>
                    <a:pt x="1373150" y="-15365"/>
                    <a:pt x="877003" y="242022"/>
                    <a:pt x="818583" y="280122"/>
                  </a:cubicBezTo>
                  <a:cubicBezTo>
                    <a:pt x="760163" y="318222"/>
                    <a:pt x="1088670" y="186989"/>
                    <a:pt x="1011623" y="229322"/>
                  </a:cubicBezTo>
                  <a:cubicBezTo>
                    <a:pt x="934576" y="271655"/>
                    <a:pt x="356303" y="534122"/>
                    <a:pt x="356303" y="534122"/>
                  </a:cubicBezTo>
                  <a:lnTo>
                    <a:pt x="356303" y="534122"/>
                  </a:lnTo>
                  <a:cubicBezTo>
                    <a:pt x="434196" y="501102"/>
                    <a:pt x="783023" y="348702"/>
                    <a:pt x="823663" y="336002"/>
                  </a:cubicBezTo>
                  <a:cubicBezTo>
                    <a:pt x="864303" y="323302"/>
                    <a:pt x="737303" y="347855"/>
                    <a:pt x="600143" y="457922"/>
                  </a:cubicBezTo>
                  <a:cubicBezTo>
                    <a:pt x="462983" y="567989"/>
                    <a:pt x="21023" y="985395"/>
                    <a:pt x="703" y="996402"/>
                  </a:cubicBezTo>
                  <a:cubicBezTo>
                    <a:pt x="-19617" y="1007409"/>
                    <a:pt x="406256" y="595929"/>
                    <a:pt x="478223" y="523962"/>
                  </a:cubicBezTo>
                  <a:cubicBezTo>
                    <a:pt x="550190" y="451995"/>
                    <a:pt x="379163" y="595082"/>
                    <a:pt x="432503" y="564602"/>
                  </a:cubicBezTo>
                  <a:cubicBezTo>
                    <a:pt x="485843" y="534122"/>
                    <a:pt x="744923" y="372409"/>
                    <a:pt x="798263" y="341082"/>
                  </a:cubicBezTo>
                  <a:cubicBezTo>
                    <a:pt x="851603" y="309755"/>
                    <a:pt x="653483" y="432522"/>
                    <a:pt x="752543" y="376642"/>
                  </a:cubicBezTo>
                  <a:cubicBezTo>
                    <a:pt x="851603" y="320762"/>
                    <a:pt x="1351136" y="16809"/>
                    <a:pt x="1362143" y="722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7" name="フリーフォーム: 図形 1096">
              <a:extLst>
                <a:ext uri="{FF2B5EF4-FFF2-40B4-BE49-F238E27FC236}">
                  <a16:creationId xmlns:a16="http://schemas.microsoft.com/office/drawing/2014/main" id="{269D994E-7349-4E4C-BF6D-44C5972D0E44}"/>
                </a:ext>
              </a:extLst>
            </p:cNvPr>
            <p:cNvSpPr/>
            <p:nvPr/>
          </p:nvSpPr>
          <p:spPr>
            <a:xfrm>
              <a:off x="3646005" y="2533159"/>
              <a:ext cx="1053805" cy="454822"/>
            </a:xfrm>
            <a:custGeom>
              <a:avLst/>
              <a:gdLst>
                <a:gd name="connsiteX0" fmla="*/ 1052995 w 1053805"/>
                <a:gd name="connsiteY0" fmla="*/ 1761 h 454822"/>
                <a:gd name="connsiteX1" fmla="*/ 443395 w 1053805"/>
                <a:gd name="connsiteY1" fmla="*/ 118601 h 454822"/>
                <a:gd name="connsiteX2" fmla="*/ 641515 w 1053805"/>
                <a:gd name="connsiteY2" fmla="*/ 42401 h 454822"/>
                <a:gd name="connsiteX3" fmla="*/ 387515 w 1053805"/>
                <a:gd name="connsiteY3" fmla="*/ 77961 h 454822"/>
                <a:gd name="connsiteX4" fmla="*/ 433235 w 1053805"/>
                <a:gd name="connsiteY4" fmla="*/ 57641 h 454822"/>
                <a:gd name="connsiteX5" fmla="*/ 285915 w 1053805"/>
                <a:gd name="connsiteY5" fmla="*/ 179561 h 454822"/>
                <a:gd name="connsiteX6" fmla="*/ 1435 w 1053805"/>
                <a:gd name="connsiteY6" fmla="*/ 453881 h 454822"/>
                <a:gd name="connsiteX7" fmla="*/ 179235 w 1053805"/>
                <a:gd name="connsiteY7" fmla="*/ 271001 h 454822"/>
                <a:gd name="connsiteX8" fmla="*/ 260515 w 1053805"/>
                <a:gd name="connsiteY8" fmla="*/ 311641 h 454822"/>
                <a:gd name="connsiteX9" fmla="*/ 443395 w 1053805"/>
                <a:gd name="connsiteY9" fmla="*/ 276081 h 454822"/>
                <a:gd name="connsiteX10" fmla="*/ 153835 w 1053805"/>
                <a:gd name="connsiteY10" fmla="*/ 337041 h 454822"/>
                <a:gd name="connsiteX11" fmla="*/ 204635 w 1053805"/>
                <a:gd name="connsiteY11" fmla="*/ 255761 h 454822"/>
                <a:gd name="connsiteX12" fmla="*/ 387515 w 1053805"/>
                <a:gd name="connsiteY12" fmla="*/ 52561 h 454822"/>
                <a:gd name="connsiteX13" fmla="*/ 570395 w 1053805"/>
                <a:gd name="connsiteY13" fmla="*/ 47481 h 454822"/>
                <a:gd name="connsiteX14" fmla="*/ 1052995 w 1053805"/>
                <a:gd name="connsiteY14" fmla="*/ 1761 h 454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53805" h="454822">
                  <a:moveTo>
                    <a:pt x="1052995" y="1761"/>
                  </a:moveTo>
                  <a:cubicBezTo>
                    <a:pt x="1031828" y="13614"/>
                    <a:pt x="511975" y="111828"/>
                    <a:pt x="443395" y="118601"/>
                  </a:cubicBezTo>
                  <a:cubicBezTo>
                    <a:pt x="374815" y="125374"/>
                    <a:pt x="650828" y="49174"/>
                    <a:pt x="641515" y="42401"/>
                  </a:cubicBezTo>
                  <a:cubicBezTo>
                    <a:pt x="632202" y="35628"/>
                    <a:pt x="422228" y="75421"/>
                    <a:pt x="387515" y="77961"/>
                  </a:cubicBezTo>
                  <a:cubicBezTo>
                    <a:pt x="352802" y="80501"/>
                    <a:pt x="450168" y="40708"/>
                    <a:pt x="433235" y="57641"/>
                  </a:cubicBezTo>
                  <a:cubicBezTo>
                    <a:pt x="416302" y="74574"/>
                    <a:pt x="357882" y="113521"/>
                    <a:pt x="285915" y="179561"/>
                  </a:cubicBezTo>
                  <a:cubicBezTo>
                    <a:pt x="213948" y="245601"/>
                    <a:pt x="19215" y="438641"/>
                    <a:pt x="1435" y="453881"/>
                  </a:cubicBezTo>
                  <a:cubicBezTo>
                    <a:pt x="-16345" y="469121"/>
                    <a:pt x="136055" y="294708"/>
                    <a:pt x="179235" y="271001"/>
                  </a:cubicBezTo>
                  <a:cubicBezTo>
                    <a:pt x="222415" y="247294"/>
                    <a:pt x="216488" y="310794"/>
                    <a:pt x="260515" y="311641"/>
                  </a:cubicBezTo>
                  <a:cubicBezTo>
                    <a:pt x="304542" y="312488"/>
                    <a:pt x="461175" y="271848"/>
                    <a:pt x="443395" y="276081"/>
                  </a:cubicBezTo>
                  <a:cubicBezTo>
                    <a:pt x="425615" y="280314"/>
                    <a:pt x="193628" y="340428"/>
                    <a:pt x="153835" y="337041"/>
                  </a:cubicBezTo>
                  <a:cubicBezTo>
                    <a:pt x="114042" y="333654"/>
                    <a:pt x="165688" y="303174"/>
                    <a:pt x="204635" y="255761"/>
                  </a:cubicBezTo>
                  <a:cubicBezTo>
                    <a:pt x="243582" y="208348"/>
                    <a:pt x="326555" y="87274"/>
                    <a:pt x="387515" y="52561"/>
                  </a:cubicBezTo>
                  <a:cubicBezTo>
                    <a:pt x="448475" y="17848"/>
                    <a:pt x="466255" y="53408"/>
                    <a:pt x="570395" y="47481"/>
                  </a:cubicBezTo>
                  <a:cubicBezTo>
                    <a:pt x="674535" y="41554"/>
                    <a:pt x="1074162" y="-10092"/>
                    <a:pt x="1052995" y="1761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8" name="フリーフォーム: 図形 1097">
              <a:extLst>
                <a:ext uri="{FF2B5EF4-FFF2-40B4-BE49-F238E27FC236}">
                  <a16:creationId xmlns:a16="http://schemas.microsoft.com/office/drawing/2014/main" id="{4A7DDED8-6492-42A5-90F9-802EEC5E291F}"/>
                </a:ext>
              </a:extLst>
            </p:cNvPr>
            <p:cNvSpPr/>
            <p:nvPr/>
          </p:nvSpPr>
          <p:spPr>
            <a:xfrm>
              <a:off x="4353320" y="2600437"/>
              <a:ext cx="1043926" cy="534992"/>
            </a:xfrm>
            <a:custGeom>
              <a:avLst/>
              <a:gdLst>
                <a:gd name="connsiteX0" fmla="*/ 1036560 w 1043926"/>
                <a:gd name="connsiteY0" fmla="*/ 5603 h 534992"/>
                <a:gd name="connsiteX1" fmla="*/ 157720 w 1043926"/>
                <a:gd name="connsiteY1" fmla="*/ 406923 h 534992"/>
                <a:gd name="connsiteX2" fmla="*/ 508240 w 1043926"/>
                <a:gd name="connsiteY2" fmla="*/ 234203 h 534992"/>
                <a:gd name="connsiteX3" fmla="*/ 240 w 1043926"/>
                <a:gd name="connsiteY3" fmla="*/ 533923 h 534992"/>
                <a:gd name="connsiteX4" fmla="*/ 584440 w 1043926"/>
                <a:gd name="connsiteY4" fmla="*/ 107203 h 534992"/>
                <a:gd name="connsiteX5" fmla="*/ 579360 w 1043926"/>
                <a:gd name="connsiteY5" fmla="*/ 168163 h 534992"/>
                <a:gd name="connsiteX6" fmla="*/ 1036560 w 1043926"/>
                <a:gd name="connsiteY6" fmla="*/ 5603 h 534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3926" h="534992">
                  <a:moveTo>
                    <a:pt x="1036560" y="5603"/>
                  </a:moveTo>
                  <a:cubicBezTo>
                    <a:pt x="966287" y="45396"/>
                    <a:pt x="245773" y="368823"/>
                    <a:pt x="157720" y="406923"/>
                  </a:cubicBezTo>
                  <a:cubicBezTo>
                    <a:pt x="69667" y="445023"/>
                    <a:pt x="534487" y="213036"/>
                    <a:pt x="508240" y="234203"/>
                  </a:cubicBezTo>
                  <a:cubicBezTo>
                    <a:pt x="481993" y="255370"/>
                    <a:pt x="-12460" y="555090"/>
                    <a:pt x="240" y="533923"/>
                  </a:cubicBezTo>
                  <a:cubicBezTo>
                    <a:pt x="12940" y="512756"/>
                    <a:pt x="487920" y="168163"/>
                    <a:pt x="584440" y="107203"/>
                  </a:cubicBezTo>
                  <a:cubicBezTo>
                    <a:pt x="680960" y="46243"/>
                    <a:pt x="505700" y="185943"/>
                    <a:pt x="579360" y="168163"/>
                  </a:cubicBezTo>
                  <a:cubicBezTo>
                    <a:pt x="653020" y="150383"/>
                    <a:pt x="1106833" y="-34190"/>
                    <a:pt x="1036560" y="5603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フリーフォーム: 図形 1098">
              <a:extLst>
                <a:ext uri="{FF2B5EF4-FFF2-40B4-BE49-F238E27FC236}">
                  <a16:creationId xmlns:a16="http://schemas.microsoft.com/office/drawing/2014/main" id="{0ABD87E4-E1DB-4452-AD35-E4D847760CFD}"/>
                </a:ext>
              </a:extLst>
            </p:cNvPr>
            <p:cNvSpPr/>
            <p:nvPr/>
          </p:nvSpPr>
          <p:spPr>
            <a:xfrm>
              <a:off x="4154501" y="2529840"/>
              <a:ext cx="1235379" cy="499100"/>
            </a:xfrm>
            <a:custGeom>
              <a:avLst/>
              <a:gdLst>
                <a:gd name="connsiteX0" fmla="*/ 1235379 w 1235379"/>
                <a:gd name="connsiteY0" fmla="*/ 0 h 499100"/>
                <a:gd name="connsiteX1" fmla="*/ 254939 w 1235379"/>
                <a:gd name="connsiteY1" fmla="*/ 309880 h 499100"/>
                <a:gd name="connsiteX2" fmla="*/ 742619 w 1235379"/>
                <a:gd name="connsiteY2" fmla="*/ 157480 h 499100"/>
                <a:gd name="connsiteX3" fmla="*/ 473379 w 1235379"/>
                <a:gd name="connsiteY3" fmla="*/ 248920 h 499100"/>
                <a:gd name="connsiteX4" fmla="*/ 939 w 1235379"/>
                <a:gd name="connsiteY4" fmla="*/ 497840 h 499100"/>
                <a:gd name="connsiteX5" fmla="*/ 605459 w 1235379"/>
                <a:gd name="connsiteY5" fmla="*/ 132080 h 499100"/>
                <a:gd name="connsiteX6" fmla="*/ 813739 w 1235379"/>
                <a:gd name="connsiteY6" fmla="*/ 91440 h 499100"/>
                <a:gd name="connsiteX7" fmla="*/ 1235379 w 1235379"/>
                <a:gd name="connsiteY7" fmla="*/ 0 h 49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35379" h="499100">
                  <a:moveTo>
                    <a:pt x="1235379" y="0"/>
                  </a:moveTo>
                  <a:lnTo>
                    <a:pt x="254939" y="309880"/>
                  </a:lnTo>
                  <a:lnTo>
                    <a:pt x="742619" y="157480"/>
                  </a:lnTo>
                  <a:cubicBezTo>
                    <a:pt x="779026" y="147320"/>
                    <a:pt x="596992" y="192193"/>
                    <a:pt x="473379" y="248920"/>
                  </a:cubicBezTo>
                  <a:cubicBezTo>
                    <a:pt x="349766" y="305647"/>
                    <a:pt x="-21074" y="517313"/>
                    <a:pt x="939" y="497840"/>
                  </a:cubicBezTo>
                  <a:cubicBezTo>
                    <a:pt x="22952" y="478367"/>
                    <a:pt x="469992" y="199813"/>
                    <a:pt x="605459" y="132080"/>
                  </a:cubicBezTo>
                  <a:cubicBezTo>
                    <a:pt x="740926" y="64347"/>
                    <a:pt x="813739" y="91440"/>
                    <a:pt x="813739" y="91440"/>
                  </a:cubicBezTo>
                  <a:lnTo>
                    <a:pt x="1235379" y="0"/>
                  </a:ln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フリーフォーム: 図形 1099">
              <a:extLst>
                <a:ext uri="{FF2B5EF4-FFF2-40B4-BE49-F238E27FC236}">
                  <a16:creationId xmlns:a16="http://schemas.microsoft.com/office/drawing/2014/main" id="{ED32EEEB-07F3-4AC9-BF52-CDBFCA7C3ED8}"/>
                </a:ext>
              </a:extLst>
            </p:cNvPr>
            <p:cNvSpPr/>
            <p:nvPr/>
          </p:nvSpPr>
          <p:spPr>
            <a:xfrm>
              <a:off x="3301767" y="2947620"/>
              <a:ext cx="766675" cy="1091721"/>
            </a:xfrm>
            <a:custGeom>
              <a:avLst/>
              <a:gdLst>
                <a:gd name="connsiteX0" fmla="*/ 752073 w 766675"/>
                <a:gd name="connsiteY0" fmla="*/ 24180 h 1091721"/>
                <a:gd name="connsiteX1" fmla="*/ 305033 w 766675"/>
                <a:gd name="connsiteY1" fmla="*/ 649020 h 1091721"/>
                <a:gd name="connsiteX2" fmla="*/ 569193 w 766675"/>
                <a:gd name="connsiteY2" fmla="*/ 288340 h 1091721"/>
                <a:gd name="connsiteX3" fmla="*/ 233 w 766675"/>
                <a:gd name="connsiteY3" fmla="*/ 1090980 h 1091721"/>
                <a:gd name="connsiteX4" fmla="*/ 498073 w 766675"/>
                <a:gd name="connsiteY4" fmla="*/ 435660 h 1091721"/>
                <a:gd name="connsiteX5" fmla="*/ 396473 w 766675"/>
                <a:gd name="connsiteY5" fmla="*/ 567740 h 1091721"/>
                <a:gd name="connsiteX6" fmla="*/ 630153 w 766675"/>
                <a:gd name="connsiteY6" fmla="*/ 171500 h 1091721"/>
                <a:gd name="connsiteX7" fmla="*/ 752073 w 766675"/>
                <a:gd name="connsiteY7" fmla="*/ 24180 h 1091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66675" h="1091721">
                  <a:moveTo>
                    <a:pt x="752073" y="24180"/>
                  </a:moveTo>
                  <a:cubicBezTo>
                    <a:pt x="697886" y="103767"/>
                    <a:pt x="305033" y="649020"/>
                    <a:pt x="305033" y="649020"/>
                  </a:cubicBezTo>
                  <a:cubicBezTo>
                    <a:pt x="274553" y="693047"/>
                    <a:pt x="619993" y="214680"/>
                    <a:pt x="569193" y="288340"/>
                  </a:cubicBezTo>
                  <a:cubicBezTo>
                    <a:pt x="518393" y="362000"/>
                    <a:pt x="12086" y="1066427"/>
                    <a:pt x="233" y="1090980"/>
                  </a:cubicBezTo>
                  <a:cubicBezTo>
                    <a:pt x="-11620" y="1115533"/>
                    <a:pt x="432033" y="522867"/>
                    <a:pt x="498073" y="435660"/>
                  </a:cubicBezTo>
                  <a:cubicBezTo>
                    <a:pt x="564113" y="348453"/>
                    <a:pt x="374460" y="611767"/>
                    <a:pt x="396473" y="567740"/>
                  </a:cubicBezTo>
                  <a:cubicBezTo>
                    <a:pt x="418486" y="523713"/>
                    <a:pt x="563266" y="263787"/>
                    <a:pt x="630153" y="171500"/>
                  </a:cubicBezTo>
                  <a:cubicBezTo>
                    <a:pt x="697040" y="79213"/>
                    <a:pt x="806260" y="-55407"/>
                    <a:pt x="752073" y="24180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フリーフォーム: 図形 1100">
              <a:extLst>
                <a:ext uri="{FF2B5EF4-FFF2-40B4-BE49-F238E27FC236}">
                  <a16:creationId xmlns:a16="http://schemas.microsoft.com/office/drawing/2014/main" id="{D8305136-01A0-4758-B230-19D9D2779DA5}"/>
                </a:ext>
              </a:extLst>
            </p:cNvPr>
            <p:cNvSpPr/>
            <p:nvPr/>
          </p:nvSpPr>
          <p:spPr>
            <a:xfrm>
              <a:off x="3020857" y="2941055"/>
              <a:ext cx="977310" cy="800615"/>
            </a:xfrm>
            <a:custGeom>
              <a:avLst/>
              <a:gdLst>
                <a:gd name="connsiteX0" fmla="*/ 977103 w 977310"/>
                <a:gd name="connsiteY0" fmla="*/ 265 h 800615"/>
                <a:gd name="connsiteX1" fmla="*/ 479263 w 977310"/>
                <a:gd name="connsiteY1" fmla="*/ 152665 h 800615"/>
                <a:gd name="connsiteX2" fmla="*/ 535143 w 977310"/>
                <a:gd name="connsiteY2" fmla="*/ 96785 h 800615"/>
                <a:gd name="connsiteX3" fmla="*/ 265903 w 977310"/>
                <a:gd name="connsiteY3" fmla="*/ 437145 h 800615"/>
                <a:gd name="connsiteX4" fmla="*/ 443703 w 977310"/>
                <a:gd name="connsiteY4" fmla="*/ 137425 h 800615"/>
                <a:gd name="connsiteX5" fmla="*/ 326863 w 977310"/>
                <a:gd name="connsiteY5" fmla="*/ 330465 h 800615"/>
                <a:gd name="connsiteX6" fmla="*/ 1743 w 977310"/>
                <a:gd name="connsiteY6" fmla="*/ 797825 h 800615"/>
                <a:gd name="connsiteX7" fmla="*/ 484343 w 977310"/>
                <a:gd name="connsiteY7" fmla="*/ 91705 h 800615"/>
                <a:gd name="connsiteX8" fmla="*/ 448783 w 977310"/>
                <a:gd name="connsiteY8" fmla="*/ 183145 h 800615"/>
                <a:gd name="connsiteX9" fmla="*/ 540223 w 977310"/>
                <a:gd name="connsiteY9" fmla="*/ 117105 h 800615"/>
                <a:gd name="connsiteX10" fmla="*/ 977103 w 977310"/>
                <a:gd name="connsiteY10" fmla="*/ 265 h 800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77310" h="800615">
                  <a:moveTo>
                    <a:pt x="977103" y="265"/>
                  </a:moveTo>
                  <a:cubicBezTo>
                    <a:pt x="966943" y="6192"/>
                    <a:pt x="552923" y="136578"/>
                    <a:pt x="479263" y="152665"/>
                  </a:cubicBezTo>
                  <a:cubicBezTo>
                    <a:pt x="405603" y="168752"/>
                    <a:pt x="570703" y="49372"/>
                    <a:pt x="535143" y="96785"/>
                  </a:cubicBezTo>
                  <a:cubicBezTo>
                    <a:pt x="499583" y="144198"/>
                    <a:pt x="281143" y="430372"/>
                    <a:pt x="265903" y="437145"/>
                  </a:cubicBezTo>
                  <a:cubicBezTo>
                    <a:pt x="250663" y="443918"/>
                    <a:pt x="433543" y="155205"/>
                    <a:pt x="443703" y="137425"/>
                  </a:cubicBezTo>
                  <a:cubicBezTo>
                    <a:pt x="453863" y="119645"/>
                    <a:pt x="400523" y="220398"/>
                    <a:pt x="326863" y="330465"/>
                  </a:cubicBezTo>
                  <a:cubicBezTo>
                    <a:pt x="253203" y="440532"/>
                    <a:pt x="-24504" y="837618"/>
                    <a:pt x="1743" y="797825"/>
                  </a:cubicBezTo>
                  <a:cubicBezTo>
                    <a:pt x="27990" y="758032"/>
                    <a:pt x="409836" y="194152"/>
                    <a:pt x="484343" y="91705"/>
                  </a:cubicBezTo>
                  <a:cubicBezTo>
                    <a:pt x="558850" y="-10742"/>
                    <a:pt x="439470" y="178912"/>
                    <a:pt x="448783" y="183145"/>
                  </a:cubicBezTo>
                  <a:cubicBezTo>
                    <a:pt x="458096" y="187378"/>
                    <a:pt x="459790" y="145045"/>
                    <a:pt x="540223" y="117105"/>
                  </a:cubicBezTo>
                  <a:cubicBezTo>
                    <a:pt x="620656" y="89165"/>
                    <a:pt x="987263" y="-5662"/>
                    <a:pt x="977103" y="265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フリーフォーム: 図形 1101">
              <a:extLst>
                <a:ext uri="{FF2B5EF4-FFF2-40B4-BE49-F238E27FC236}">
                  <a16:creationId xmlns:a16="http://schemas.microsoft.com/office/drawing/2014/main" id="{817231E5-EE96-4651-9E6F-48CA4ADBED09}"/>
                </a:ext>
              </a:extLst>
            </p:cNvPr>
            <p:cNvSpPr/>
            <p:nvPr/>
          </p:nvSpPr>
          <p:spPr>
            <a:xfrm>
              <a:off x="3987179" y="3113490"/>
              <a:ext cx="1096714" cy="859194"/>
            </a:xfrm>
            <a:custGeom>
              <a:avLst/>
              <a:gdLst>
                <a:gd name="connsiteX0" fmla="*/ 1092821 w 1096714"/>
                <a:gd name="connsiteY0" fmla="*/ 550 h 859194"/>
                <a:gd name="connsiteX1" fmla="*/ 183501 w 1096714"/>
                <a:gd name="connsiteY1" fmla="*/ 462830 h 859194"/>
                <a:gd name="connsiteX2" fmla="*/ 686421 w 1096714"/>
                <a:gd name="connsiteY2" fmla="*/ 198670 h 859194"/>
                <a:gd name="connsiteX3" fmla="*/ 473061 w 1096714"/>
                <a:gd name="connsiteY3" fmla="*/ 340910 h 859194"/>
                <a:gd name="connsiteX4" fmla="*/ 621 w 1096714"/>
                <a:gd name="connsiteY4" fmla="*/ 818430 h 859194"/>
                <a:gd name="connsiteX5" fmla="*/ 371461 w 1096714"/>
                <a:gd name="connsiteY5" fmla="*/ 472990 h 859194"/>
                <a:gd name="connsiteX6" fmla="*/ 320661 w 1096714"/>
                <a:gd name="connsiteY6" fmla="*/ 523790 h 859194"/>
                <a:gd name="connsiteX7" fmla="*/ 503541 w 1096714"/>
                <a:gd name="connsiteY7" fmla="*/ 356150 h 859194"/>
                <a:gd name="connsiteX8" fmla="*/ 508621 w 1096714"/>
                <a:gd name="connsiteY8" fmla="*/ 315510 h 859194"/>
                <a:gd name="connsiteX9" fmla="*/ 412101 w 1096714"/>
                <a:gd name="connsiteY9" fmla="*/ 503470 h 859194"/>
                <a:gd name="connsiteX10" fmla="*/ 31101 w 1096714"/>
                <a:gd name="connsiteY10" fmla="*/ 859070 h 859194"/>
                <a:gd name="connsiteX11" fmla="*/ 427341 w 1096714"/>
                <a:gd name="connsiteY11" fmla="*/ 462830 h 859194"/>
                <a:gd name="connsiteX12" fmla="*/ 508621 w 1096714"/>
                <a:gd name="connsiteY12" fmla="*/ 371390 h 859194"/>
                <a:gd name="connsiteX13" fmla="*/ 1092821 w 1096714"/>
                <a:gd name="connsiteY13" fmla="*/ 550 h 859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96714" h="859194">
                  <a:moveTo>
                    <a:pt x="1092821" y="550"/>
                  </a:moveTo>
                  <a:cubicBezTo>
                    <a:pt x="1038634" y="15790"/>
                    <a:pt x="251234" y="429810"/>
                    <a:pt x="183501" y="462830"/>
                  </a:cubicBezTo>
                  <a:cubicBezTo>
                    <a:pt x="115768" y="495850"/>
                    <a:pt x="638161" y="218990"/>
                    <a:pt x="686421" y="198670"/>
                  </a:cubicBezTo>
                  <a:cubicBezTo>
                    <a:pt x="734681" y="178350"/>
                    <a:pt x="587361" y="237617"/>
                    <a:pt x="473061" y="340910"/>
                  </a:cubicBezTo>
                  <a:cubicBezTo>
                    <a:pt x="358761" y="444203"/>
                    <a:pt x="17554" y="796417"/>
                    <a:pt x="621" y="818430"/>
                  </a:cubicBezTo>
                  <a:cubicBezTo>
                    <a:pt x="-16312" y="840443"/>
                    <a:pt x="318121" y="522097"/>
                    <a:pt x="371461" y="472990"/>
                  </a:cubicBezTo>
                  <a:cubicBezTo>
                    <a:pt x="424801" y="423883"/>
                    <a:pt x="298648" y="543263"/>
                    <a:pt x="320661" y="523790"/>
                  </a:cubicBezTo>
                  <a:cubicBezTo>
                    <a:pt x="342674" y="504317"/>
                    <a:pt x="472214" y="390863"/>
                    <a:pt x="503541" y="356150"/>
                  </a:cubicBezTo>
                  <a:cubicBezTo>
                    <a:pt x="534868" y="321437"/>
                    <a:pt x="523861" y="290957"/>
                    <a:pt x="508621" y="315510"/>
                  </a:cubicBezTo>
                  <a:cubicBezTo>
                    <a:pt x="493381" y="340063"/>
                    <a:pt x="491688" y="412877"/>
                    <a:pt x="412101" y="503470"/>
                  </a:cubicBezTo>
                  <a:cubicBezTo>
                    <a:pt x="332514" y="594063"/>
                    <a:pt x="28561" y="865843"/>
                    <a:pt x="31101" y="859070"/>
                  </a:cubicBezTo>
                  <a:cubicBezTo>
                    <a:pt x="33641" y="852297"/>
                    <a:pt x="347754" y="544110"/>
                    <a:pt x="427341" y="462830"/>
                  </a:cubicBezTo>
                  <a:cubicBezTo>
                    <a:pt x="506928" y="381550"/>
                    <a:pt x="397708" y="451823"/>
                    <a:pt x="508621" y="371390"/>
                  </a:cubicBezTo>
                  <a:cubicBezTo>
                    <a:pt x="619534" y="290957"/>
                    <a:pt x="1147008" y="-14690"/>
                    <a:pt x="1092821" y="550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3" name="フリーフォーム: 図形 1102">
              <a:extLst>
                <a:ext uri="{FF2B5EF4-FFF2-40B4-BE49-F238E27FC236}">
                  <a16:creationId xmlns:a16="http://schemas.microsoft.com/office/drawing/2014/main" id="{C61AC17A-8E69-438F-A51C-E0CDDC137EEC}"/>
                </a:ext>
              </a:extLst>
            </p:cNvPr>
            <p:cNvSpPr/>
            <p:nvPr/>
          </p:nvSpPr>
          <p:spPr>
            <a:xfrm>
              <a:off x="3177943" y="3156342"/>
              <a:ext cx="1132504" cy="1302838"/>
            </a:xfrm>
            <a:custGeom>
              <a:avLst/>
              <a:gdLst>
                <a:gd name="connsiteX0" fmla="*/ 1129897 w 1132504"/>
                <a:gd name="connsiteY0" fmla="*/ 3418 h 1302838"/>
                <a:gd name="connsiteX1" fmla="*/ 571097 w 1132504"/>
                <a:gd name="connsiteY1" fmla="*/ 516498 h 1302838"/>
                <a:gd name="connsiteX2" fmla="*/ 891137 w 1132504"/>
                <a:gd name="connsiteY2" fmla="*/ 237098 h 1302838"/>
                <a:gd name="connsiteX3" fmla="*/ 632057 w 1132504"/>
                <a:gd name="connsiteY3" fmla="*/ 531738 h 1302838"/>
                <a:gd name="connsiteX4" fmla="*/ 2137 w 1132504"/>
                <a:gd name="connsiteY4" fmla="*/ 1298818 h 1302838"/>
                <a:gd name="connsiteX5" fmla="*/ 423777 w 1132504"/>
                <a:gd name="connsiteY5" fmla="*/ 836538 h 1302838"/>
                <a:gd name="connsiteX6" fmla="*/ 347577 w 1132504"/>
                <a:gd name="connsiteY6" fmla="*/ 897498 h 1302838"/>
                <a:gd name="connsiteX7" fmla="*/ 718417 w 1132504"/>
                <a:gd name="connsiteY7" fmla="*/ 399658 h 1302838"/>
                <a:gd name="connsiteX8" fmla="*/ 520297 w 1132504"/>
                <a:gd name="connsiteY8" fmla="*/ 602858 h 1302838"/>
                <a:gd name="connsiteX9" fmla="*/ 769217 w 1132504"/>
                <a:gd name="connsiteY9" fmla="*/ 308218 h 1302838"/>
                <a:gd name="connsiteX10" fmla="*/ 1129897 w 1132504"/>
                <a:gd name="connsiteY10" fmla="*/ 3418 h 1302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2504" h="1302838">
                  <a:moveTo>
                    <a:pt x="1129897" y="3418"/>
                  </a:moveTo>
                  <a:cubicBezTo>
                    <a:pt x="1096877" y="38131"/>
                    <a:pt x="610890" y="477551"/>
                    <a:pt x="571097" y="516498"/>
                  </a:cubicBezTo>
                  <a:cubicBezTo>
                    <a:pt x="531304" y="555445"/>
                    <a:pt x="880977" y="234558"/>
                    <a:pt x="891137" y="237098"/>
                  </a:cubicBezTo>
                  <a:cubicBezTo>
                    <a:pt x="901297" y="239638"/>
                    <a:pt x="780224" y="354785"/>
                    <a:pt x="632057" y="531738"/>
                  </a:cubicBezTo>
                  <a:cubicBezTo>
                    <a:pt x="483890" y="708691"/>
                    <a:pt x="36850" y="1248018"/>
                    <a:pt x="2137" y="1298818"/>
                  </a:cubicBezTo>
                  <a:cubicBezTo>
                    <a:pt x="-32576" y="1349618"/>
                    <a:pt x="366204" y="903425"/>
                    <a:pt x="423777" y="836538"/>
                  </a:cubicBezTo>
                  <a:cubicBezTo>
                    <a:pt x="481350" y="769651"/>
                    <a:pt x="298470" y="970311"/>
                    <a:pt x="347577" y="897498"/>
                  </a:cubicBezTo>
                  <a:cubicBezTo>
                    <a:pt x="396684" y="824685"/>
                    <a:pt x="689630" y="448765"/>
                    <a:pt x="718417" y="399658"/>
                  </a:cubicBezTo>
                  <a:cubicBezTo>
                    <a:pt x="747204" y="350551"/>
                    <a:pt x="511830" y="618098"/>
                    <a:pt x="520297" y="602858"/>
                  </a:cubicBezTo>
                  <a:cubicBezTo>
                    <a:pt x="528764" y="587618"/>
                    <a:pt x="665077" y="408971"/>
                    <a:pt x="769217" y="308218"/>
                  </a:cubicBezTo>
                  <a:cubicBezTo>
                    <a:pt x="873357" y="207465"/>
                    <a:pt x="1162917" y="-31295"/>
                    <a:pt x="1129897" y="3418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フリーフォーム: 図形 1103">
              <a:extLst>
                <a:ext uri="{FF2B5EF4-FFF2-40B4-BE49-F238E27FC236}">
                  <a16:creationId xmlns:a16="http://schemas.microsoft.com/office/drawing/2014/main" id="{370EA4F0-7A64-43FB-B497-E15CA4478685}"/>
                </a:ext>
              </a:extLst>
            </p:cNvPr>
            <p:cNvSpPr/>
            <p:nvPr/>
          </p:nvSpPr>
          <p:spPr>
            <a:xfrm>
              <a:off x="2642296" y="3245987"/>
              <a:ext cx="1098877" cy="1727130"/>
            </a:xfrm>
            <a:custGeom>
              <a:avLst/>
              <a:gdLst>
                <a:gd name="connsiteX0" fmla="*/ 1086424 w 1098877"/>
                <a:gd name="connsiteY0" fmla="*/ 15373 h 1727130"/>
                <a:gd name="connsiteX1" fmla="*/ 476824 w 1098877"/>
                <a:gd name="connsiteY1" fmla="*/ 665613 h 1727130"/>
                <a:gd name="connsiteX2" fmla="*/ 680024 w 1098877"/>
                <a:gd name="connsiteY2" fmla="*/ 467493 h 1727130"/>
                <a:gd name="connsiteX3" fmla="*/ 568264 w 1098877"/>
                <a:gd name="connsiteY3" fmla="*/ 675773 h 1727130"/>
                <a:gd name="connsiteX4" fmla="*/ 243144 w 1098877"/>
                <a:gd name="connsiteY4" fmla="*/ 1254893 h 1727130"/>
                <a:gd name="connsiteX5" fmla="*/ 466664 w 1098877"/>
                <a:gd name="connsiteY5" fmla="*/ 884053 h 1727130"/>
                <a:gd name="connsiteX6" fmla="*/ 4384 w 1098877"/>
                <a:gd name="connsiteY6" fmla="*/ 1717173 h 1727130"/>
                <a:gd name="connsiteX7" fmla="*/ 258384 w 1098877"/>
                <a:gd name="connsiteY7" fmla="*/ 1295533 h 1727130"/>
                <a:gd name="connsiteX8" fmla="*/ 659704 w 1098877"/>
                <a:gd name="connsiteY8" fmla="*/ 584333 h 1727130"/>
                <a:gd name="connsiteX9" fmla="*/ 613984 w 1098877"/>
                <a:gd name="connsiteY9" fmla="*/ 553853 h 1727130"/>
                <a:gd name="connsiteX10" fmla="*/ 735904 w 1098877"/>
                <a:gd name="connsiteY10" fmla="*/ 299853 h 1727130"/>
                <a:gd name="connsiteX11" fmla="*/ 873064 w 1098877"/>
                <a:gd name="connsiteY11" fmla="*/ 213493 h 1727130"/>
                <a:gd name="connsiteX12" fmla="*/ 1086424 w 1098877"/>
                <a:gd name="connsiteY12" fmla="*/ 15373 h 1727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98877" h="1727130">
                  <a:moveTo>
                    <a:pt x="1086424" y="15373"/>
                  </a:moveTo>
                  <a:cubicBezTo>
                    <a:pt x="1020384" y="90726"/>
                    <a:pt x="544557" y="590260"/>
                    <a:pt x="476824" y="665613"/>
                  </a:cubicBezTo>
                  <a:cubicBezTo>
                    <a:pt x="409091" y="740966"/>
                    <a:pt x="664784" y="465800"/>
                    <a:pt x="680024" y="467493"/>
                  </a:cubicBezTo>
                  <a:cubicBezTo>
                    <a:pt x="695264" y="469186"/>
                    <a:pt x="641077" y="544540"/>
                    <a:pt x="568264" y="675773"/>
                  </a:cubicBezTo>
                  <a:cubicBezTo>
                    <a:pt x="495451" y="807006"/>
                    <a:pt x="260077" y="1220180"/>
                    <a:pt x="243144" y="1254893"/>
                  </a:cubicBezTo>
                  <a:cubicBezTo>
                    <a:pt x="226211" y="1289606"/>
                    <a:pt x="506457" y="807006"/>
                    <a:pt x="466664" y="884053"/>
                  </a:cubicBezTo>
                  <a:cubicBezTo>
                    <a:pt x="426871" y="961100"/>
                    <a:pt x="39097" y="1648593"/>
                    <a:pt x="4384" y="1717173"/>
                  </a:cubicBezTo>
                  <a:cubicBezTo>
                    <a:pt x="-30329" y="1785753"/>
                    <a:pt x="149164" y="1484340"/>
                    <a:pt x="258384" y="1295533"/>
                  </a:cubicBezTo>
                  <a:cubicBezTo>
                    <a:pt x="367604" y="1106726"/>
                    <a:pt x="600437" y="707946"/>
                    <a:pt x="659704" y="584333"/>
                  </a:cubicBezTo>
                  <a:cubicBezTo>
                    <a:pt x="718971" y="460720"/>
                    <a:pt x="601284" y="601266"/>
                    <a:pt x="613984" y="553853"/>
                  </a:cubicBezTo>
                  <a:cubicBezTo>
                    <a:pt x="626684" y="506440"/>
                    <a:pt x="692724" y="356580"/>
                    <a:pt x="735904" y="299853"/>
                  </a:cubicBezTo>
                  <a:cubicBezTo>
                    <a:pt x="779084" y="243126"/>
                    <a:pt x="808717" y="263446"/>
                    <a:pt x="873064" y="213493"/>
                  </a:cubicBezTo>
                  <a:cubicBezTo>
                    <a:pt x="937411" y="163540"/>
                    <a:pt x="1152464" y="-59980"/>
                    <a:pt x="1086424" y="15373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フリーフォーム: 図形 1104">
              <a:extLst>
                <a:ext uri="{FF2B5EF4-FFF2-40B4-BE49-F238E27FC236}">
                  <a16:creationId xmlns:a16="http://schemas.microsoft.com/office/drawing/2014/main" id="{611D3B7E-4CC5-4CAF-9E26-32A61A1DA20A}"/>
                </a:ext>
              </a:extLst>
            </p:cNvPr>
            <p:cNvSpPr/>
            <p:nvPr/>
          </p:nvSpPr>
          <p:spPr>
            <a:xfrm>
              <a:off x="2838947" y="3348056"/>
              <a:ext cx="590540" cy="706072"/>
            </a:xfrm>
            <a:custGeom>
              <a:avLst/>
              <a:gdLst>
                <a:gd name="connsiteX0" fmla="*/ 590053 w 590540"/>
                <a:gd name="connsiteY0" fmla="*/ 4744 h 706072"/>
                <a:gd name="connsiteX1" fmla="*/ 193813 w 590540"/>
                <a:gd name="connsiteY1" fmla="*/ 355264 h 706072"/>
                <a:gd name="connsiteX2" fmla="*/ 264933 w 590540"/>
                <a:gd name="connsiteY2" fmla="*/ 273984 h 706072"/>
                <a:gd name="connsiteX3" fmla="*/ 112533 w 590540"/>
                <a:gd name="connsiteY3" fmla="*/ 461944 h 706072"/>
                <a:gd name="connsiteX4" fmla="*/ 773 w 590540"/>
                <a:gd name="connsiteY4" fmla="*/ 705784 h 706072"/>
                <a:gd name="connsiteX5" fmla="*/ 168413 w 590540"/>
                <a:gd name="connsiteY5" fmla="*/ 411144 h 706072"/>
                <a:gd name="connsiteX6" fmla="*/ 36333 w 590540"/>
                <a:gd name="connsiteY6" fmla="*/ 690544 h 706072"/>
                <a:gd name="connsiteX7" fmla="*/ 270013 w 590540"/>
                <a:gd name="connsiteY7" fmla="*/ 187624 h 706072"/>
                <a:gd name="connsiteX8" fmla="*/ 590053 w 590540"/>
                <a:gd name="connsiteY8" fmla="*/ 4744 h 706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0540" h="706072">
                  <a:moveTo>
                    <a:pt x="590053" y="4744"/>
                  </a:moveTo>
                  <a:cubicBezTo>
                    <a:pt x="577353" y="32684"/>
                    <a:pt x="248000" y="310391"/>
                    <a:pt x="193813" y="355264"/>
                  </a:cubicBezTo>
                  <a:cubicBezTo>
                    <a:pt x="139626" y="400137"/>
                    <a:pt x="278480" y="256204"/>
                    <a:pt x="264933" y="273984"/>
                  </a:cubicBezTo>
                  <a:cubicBezTo>
                    <a:pt x="251386" y="291764"/>
                    <a:pt x="156560" y="389977"/>
                    <a:pt x="112533" y="461944"/>
                  </a:cubicBezTo>
                  <a:cubicBezTo>
                    <a:pt x="68506" y="533911"/>
                    <a:pt x="-8540" y="714251"/>
                    <a:pt x="773" y="705784"/>
                  </a:cubicBezTo>
                  <a:cubicBezTo>
                    <a:pt x="10086" y="697317"/>
                    <a:pt x="162486" y="413684"/>
                    <a:pt x="168413" y="411144"/>
                  </a:cubicBezTo>
                  <a:cubicBezTo>
                    <a:pt x="174340" y="408604"/>
                    <a:pt x="19400" y="727797"/>
                    <a:pt x="36333" y="690544"/>
                  </a:cubicBezTo>
                  <a:cubicBezTo>
                    <a:pt x="53266" y="653291"/>
                    <a:pt x="176033" y="298537"/>
                    <a:pt x="270013" y="187624"/>
                  </a:cubicBezTo>
                  <a:cubicBezTo>
                    <a:pt x="363993" y="76711"/>
                    <a:pt x="602753" y="-23196"/>
                    <a:pt x="590053" y="4744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6" name="フリーフォーム: 図形 1105">
              <a:extLst>
                <a:ext uri="{FF2B5EF4-FFF2-40B4-BE49-F238E27FC236}">
                  <a16:creationId xmlns:a16="http://schemas.microsoft.com/office/drawing/2014/main" id="{1416FE50-5DAA-47DE-A8E2-3CEC84953232}"/>
                </a:ext>
              </a:extLst>
            </p:cNvPr>
            <p:cNvSpPr/>
            <p:nvPr/>
          </p:nvSpPr>
          <p:spPr>
            <a:xfrm>
              <a:off x="2605617" y="3759200"/>
              <a:ext cx="539425" cy="1078368"/>
            </a:xfrm>
            <a:custGeom>
              <a:avLst/>
              <a:gdLst>
                <a:gd name="connsiteX0" fmla="*/ 538903 w 539425"/>
                <a:gd name="connsiteY0" fmla="*/ 0 h 1078368"/>
                <a:gd name="connsiteX1" fmla="*/ 315383 w 539425"/>
                <a:gd name="connsiteY1" fmla="*/ 304800 h 1078368"/>
                <a:gd name="connsiteX2" fmla="*/ 127423 w 539425"/>
                <a:gd name="connsiteY2" fmla="*/ 594360 h 1078368"/>
                <a:gd name="connsiteX3" fmla="*/ 198543 w 539425"/>
                <a:gd name="connsiteY3" fmla="*/ 360680 h 1078368"/>
                <a:gd name="connsiteX4" fmla="*/ 5503 w 539425"/>
                <a:gd name="connsiteY4" fmla="*/ 949960 h 1078368"/>
                <a:gd name="connsiteX5" fmla="*/ 61383 w 539425"/>
                <a:gd name="connsiteY5" fmla="*/ 1056640 h 1078368"/>
                <a:gd name="connsiteX6" fmla="*/ 152823 w 539425"/>
                <a:gd name="connsiteY6" fmla="*/ 640080 h 1078368"/>
                <a:gd name="connsiteX7" fmla="*/ 239183 w 539425"/>
                <a:gd name="connsiteY7" fmla="*/ 360680 h 1078368"/>
                <a:gd name="connsiteX8" fmla="*/ 249343 w 539425"/>
                <a:gd name="connsiteY8" fmla="*/ 304800 h 1078368"/>
                <a:gd name="connsiteX9" fmla="*/ 538903 w 539425"/>
                <a:gd name="connsiteY9" fmla="*/ 0 h 1078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9425" h="1078368">
                  <a:moveTo>
                    <a:pt x="538903" y="0"/>
                  </a:moveTo>
                  <a:cubicBezTo>
                    <a:pt x="549910" y="0"/>
                    <a:pt x="383963" y="205740"/>
                    <a:pt x="315383" y="304800"/>
                  </a:cubicBezTo>
                  <a:cubicBezTo>
                    <a:pt x="246803" y="403860"/>
                    <a:pt x="146896" y="585047"/>
                    <a:pt x="127423" y="594360"/>
                  </a:cubicBezTo>
                  <a:cubicBezTo>
                    <a:pt x="107950" y="603673"/>
                    <a:pt x="218863" y="301413"/>
                    <a:pt x="198543" y="360680"/>
                  </a:cubicBezTo>
                  <a:cubicBezTo>
                    <a:pt x="178223" y="419947"/>
                    <a:pt x="28363" y="833967"/>
                    <a:pt x="5503" y="949960"/>
                  </a:cubicBezTo>
                  <a:cubicBezTo>
                    <a:pt x="-17357" y="1065953"/>
                    <a:pt x="36830" y="1108287"/>
                    <a:pt x="61383" y="1056640"/>
                  </a:cubicBezTo>
                  <a:cubicBezTo>
                    <a:pt x="85936" y="1004993"/>
                    <a:pt x="123190" y="756073"/>
                    <a:pt x="152823" y="640080"/>
                  </a:cubicBezTo>
                  <a:cubicBezTo>
                    <a:pt x="182456" y="524087"/>
                    <a:pt x="223096" y="416560"/>
                    <a:pt x="239183" y="360680"/>
                  </a:cubicBezTo>
                  <a:cubicBezTo>
                    <a:pt x="255270" y="304800"/>
                    <a:pt x="198543" y="364067"/>
                    <a:pt x="249343" y="304800"/>
                  </a:cubicBezTo>
                  <a:cubicBezTo>
                    <a:pt x="300143" y="245533"/>
                    <a:pt x="527896" y="0"/>
                    <a:pt x="538903" y="0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7" name="フリーフォーム: 図形 1106">
              <a:extLst>
                <a:ext uri="{FF2B5EF4-FFF2-40B4-BE49-F238E27FC236}">
                  <a16:creationId xmlns:a16="http://schemas.microsoft.com/office/drawing/2014/main" id="{F4B8B32B-6111-46F8-BE1E-2F60D8B59C04}"/>
                </a:ext>
              </a:extLst>
            </p:cNvPr>
            <p:cNvSpPr/>
            <p:nvPr/>
          </p:nvSpPr>
          <p:spPr>
            <a:xfrm>
              <a:off x="2508786" y="5012395"/>
              <a:ext cx="821127" cy="263511"/>
            </a:xfrm>
            <a:custGeom>
              <a:avLst/>
              <a:gdLst>
                <a:gd name="connsiteX0" fmla="*/ 818614 w 821127"/>
                <a:gd name="connsiteY0" fmla="*/ 1565 h 263511"/>
                <a:gd name="connsiteX1" fmla="*/ 569694 w 821127"/>
                <a:gd name="connsiteY1" fmla="*/ 189525 h 263511"/>
                <a:gd name="connsiteX2" fmla="*/ 10894 w 821127"/>
                <a:gd name="connsiteY2" fmla="*/ 209845 h 263511"/>
                <a:gd name="connsiteX3" fmla="*/ 188694 w 821127"/>
                <a:gd name="connsiteY3" fmla="*/ 174285 h 263511"/>
                <a:gd name="connsiteX4" fmla="*/ 51534 w 821127"/>
                <a:gd name="connsiteY4" fmla="*/ 260645 h 263511"/>
                <a:gd name="connsiteX5" fmla="*/ 315694 w 821127"/>
                <a:gd name="connsiteY5" fmla="*/ 240325 h 263511"/>
                <a:gd name="connsiteX6" fmla="*/ 209014 w 821127"/>
                <a:gd name="connsiteY6" fmla="*/ 214925 h 263511"/>
                <a:gd name="connsiteX7" fmla="*/ 574774 w 821127"/>
                <a:gd name="connsiteY7" fmla="*/ 169205 h 263511"/>
                <a:gd name="connsiteX8" fmla="*/ 691614 w 821127"/>
                <a:gd name="connsiteY8" fmla="*/ 103165 h 263511"/>
                <a:gd name="connsiteX9" fmla="*/ 818614 w 821127"/>
                <a:gd name="connsiteY9" fmla="*/ 1565 h 263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21127" h="263511">
                  <a:moveTo>
                    <a:pt x="818614" y="1565"/>
                  </a:moveTo>
                  <a:cubicBezTo>
                    <a:pt x="798294" y="15958"/>
                    <a:pt x="704314" y="154812"/>
                    <a:pt x="569694" y="189525"/>
                  </a:cubicBezTo>
                  <a:cubicBezTo>
                    <a:pt x="435074" y="224238"/>
                    <a:pt x="74394" y="212385"/>
                    <a:pt x="10894" y="209845"/>
                  </a:cubicBezTo>
                  <a:cubicBezTo>
                    <a:pt x="-52606" y="207305"/>
                    <a:pt x="181921" y="165818"/>
                    <a:pt x="188694" y="174285"/>
                  </a:cubicBezTo>
                  <a:cubicBezTo>
                    <a:pt x="195467" y="182752"/>
                    <a:pt x="30367" y="249638"/>
                    <a:pt x="51534" y="260645"/>
                  </a:cubicBezTo>
                  <a:cubicBezTo>
                    <a:pt x="72701" y="271652"/>
                    <a:pt x="289448" y="247945"/>
                    <a:pt x="315694" y="240325"/>
                  </a:cubicBezTo>
                  <a:cubicBezTo>
                    <a:pt x="341940" y="232705"/>
                    <a:pt x="165834" y="226778"/>
                    <a:pt x="209014" y="214925"/>
                  </a:cubicBezTo>
                  <a:cubicBezTo>
                    <a:pt x="252194" y="203072"/>
                    <a:pt x="494341" y="187832"/>
                    <a:pt x="574774" y="169205"/>
                  </a:cubicBezTo>
                  <a:cubicBezTo>
                    <a:pt x="655207" y="150578"/>
                    <a:pt x="652667" y="130258"/>
                    <a:pt x="691614" y="103165"/>
                  </a:cubicBezTo>
                  <a:cubicBezTo>
                    <a:pt x="730561" y="76072"/>
                    <a:pt x="838934" y="-12828"/>
                    <a:pt x="818614" y="1565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フリーフォーム: 図形 1107">
              <a:extLst>
                <a:ext uri="{FF2B5EF4-FFF2-40B4-BE49-F238E27FC236}">
                  <a16:creationId xmlns:a16="http://schemas.microsoft.com/office/drawing/2014/main" id="{8A93B3D1-615F-4503-B008-44189F947527}"/>
                </a:ext>
              </a:extLst>
            </p:cNvPr>
            <p:cNvSpPr/>
            <p:nvPr/>
          </p:nvSpPr>
          <p:spPr>
            <a:xfrm>
              <a:off x="2566138" y="5063574"/>
              <a:ext cx="994098" cy="418065"/>
            </a:xfrm>
            <a:custGeom>
              <a:avLst/>
              <a:gdLst>
                <a:gd name="connsiteX0" fmla="*/ 974622 w 994098"/>
                <a:gd name="connsiteY0" fmla="*/ 16426 h 418065"/>
                <a:gd name="connsiteX1" fmla="*/ 456462 w 994098"/>
                <a:gd name="connsiteY1" fmla="*/ 300906 h 418065"/>
                <a:gd name="connsiteX2" fmla="*/ 151662 w 994098"/>
                <a:gd name="connsiteY2" fmla="*/ 372026 h 418065"/>
                <a:gd name="connsiteX3" fmla="*/ 4342 w 994098"/>
                <a:gd name="connsiteY3" fmla="*/ 275506 h 418065"/>
                <a:gd name="connsiteX4" fmla="*/ 309142 w 994098"/>
                <a:gd name="connsiteY4" fmla="*/ 402506 h 418065"/>
                <a:gd name="connsiteX5" fmla="*/ 354862 w 994098"/>
                <a:gd name="connsiteY5" fmla="*/ 407586 h 418065"/>
                <a:gd name="connsiteX6" fmla="*/ 212622 w 994098"/>
                <a:gd name="connsiteY6" fmla="*/ 326306 h 418065"/>
                <a:gd name="connsiteX7" fmla="*/ 425982 w 994098"/>
                <a:gd name="connsiteY7" fmla="*/ 285666 h 418065"/>
                <a:gd name="connsiteX8" fmla="*/ 431062 w 994098"/>
                <a:gd name="connsiteY8" fmla="*/ 280586 h 418065"/>
                <a:gd name="connsiteX9" fmla="*/ 725702 w 994098"/>
                <a:gd name="connsiteY9" fmla="*/ 189146 h 418065"/>
                <a:gd name="connsiteX10" fmla="*/ 644422 w 994098"/>
                <a:gd name="connsiteY10" fmla="*/ 184066 h 418065"/>
                <a:gd name="connsiteX11" fmla="*/ 857782 w 994098"/>
                <a:gd name="connsiteY11" fmla="*/ 51986 h 418065"/>
                <a:gd name="connsiteX12" fmla="*/ 974622 w 994098"/>
                <a:gd name="connsiteY12" fmla="*/ 16426 h 418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94098" h="418065">
                  <a:moveTo>
                    <a:pt x="974622" y="16426"/>
                  </a:moveTo>
                  <a:cubicBezTo>
                    <a:pt x="907735" y="57913"/>
                    <a:pt x="593622" y="241639"/>
                    <a:pt x="456462" y="300906"/>
                  </a:cubicBezTo>
                  <a:cubicBezTo>
                    <a:pt x="319302" y="360173"/>
                    <a:pt x="227015" y="376259"/>
                    <a:pt x="151662" y="372026"/>
                  </a:cubicBezTo>
                  <a:cubicBezTo>
                    <a:pt x="76309" y="367793"/>
                    <a:pt x="-21905" y="270426"/>
                    <a:pt x="4342" y="275506"/>
                  </a:cubicBezTo>
                  <a:cubicBezTo>
                    <a:pt x="30589" y="280586"/>
                    <a:pt x="250722" y="380493"/>
                    <a:pt x="309142" y="402506"/>
                  </a:cubicBezTo>
                  <a:cubicBezTo>
                    <a:pt x="367562" y="424519"/>
                    <a:pt x="370949" y="420286"/>
                    <a:pt x="354862" y="407586"/>
                  </a:cubicBezTo>
                  <a:cubicBezTo>
                    <a:pt x="338775" y="394886"/>
                    <a:pt x="200769" y="346626"/>
                    <a:pt x="212622" y="326306"/>
                  </a:cubicBezTo>
                  <a:cubicBezTo>
                    <a:pt x="224475" y="305986"/>
                    <a:pt x="425982" y="285666"/>
                    <a:pt x="425982" y="285666"/>
                  </a:cubicBezTo>
                  <a:cubicBezTo>
                    <a:pt x="462389" y="278046"/>
                    <a:pt x="381109" y="296673"/>
                    <a:pt x="431062" y="280586"/>
                  </a:cubicBezTo>
                  <a:cubicBezTo>
                    <a:pt x="481015" y="264499"/>
                    <a:pt x="690142" y="205233"/>
                    <a:pt x="725702" y="189146"/>
                  </a:cubicBezTo>
                  <a:cubicBezTo>
                    <a:pt x="761262" y="173059"/>
                    <a:pt x="622409" y="206926"/>
                    <a:pt x="644422" y="184066"/>
                  </a:cubicBezTo>
                  <a:cubicBezTo>
                    <a:pt x="666435" y="161206"/>
                    <a:pt x="795975" y="82466"/>
                    <a:pt x="857782" y="51986"/>
                  </a:cubicBezTo>
                  <a:cubicBezTo>
                    <a:pt x="919589" y="21506"/>
                    <a:pt x="1041509" y="-25061"/>
                    <a:pt x="974622" y="16426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フリーフォーム: 図形 1108">
              <a:extLst>
                <a:ext uri="{FF2B5EF4-FFF2-40B4-BE49-F238E27FC236}">
                  <a16:creationId xmlns:a16="http://schemas.microsoft.com/office/drawing/2014/main" id="{524C36FE-248E-4654-A7A3-39F50D2CC8AB}"/>
                </a:ext>
              </a:extLst>
            </p:cNvPr>
            <p:cNvSpPr/>
            <p:nvPr/>
          </p:nvSpPr>
          <p:spPr>
            <a:xfrm>
              <a:off x="2498469" y="4262621"/>
              <a:ext cx="701452" cy="895832"/>
            </a:xfrm>
            <a:custGeom>
              <a:avLst/>
              <a:gdLst>
                <a:gd name="connsiteX0" fmla="*/ 676531 w 701452"/>
                <a:gd name="connsiteY0" fmla="*/ 19819 h 895832"/>
                <a:gd name="connsiteX1" fmla="*/ 392051 w 701452"/>
                <a:gd name="connsiteY1" fmla="*/ 400819 h 895832"/>
                <a:gd name="connsiteX2" fmla="*/ 519051 w 701452"/>
                <a:gd name="connsiteY2" fmla="*/ 228099 h 895832"/>
                <a:gd name="connsiteX3" fmla="*/ 386971 w 701452"/>
                <a:gd name="connsiteY3" fmla="*/ 477019 h 895832"/>
                <a:gd name="connsiteX4" fmla="*/ 300611 w 701452"/>
                <a:gd name="connsiteY4" fmla="*/ 593859 h 895832"/>
                <a:gd name="connsiteX5" fmla="*/ 356491 w 701452"/>
                <a:gd name="connsiteY5" fmla="*/ 517659 h 895832"/>
                <a:gd name="connsiteX6" fmla="*/ 173611 w 701452"/>
                <a:gd name="connsiteY6" fmla="*/ 756419 h 895832"/>
                <a:gd name="connsiteX7" fmla="*/ 891 w 701452"/>
                <a:gd name="connsiteY7" fmla="*/ 888499 h 895832"/>
                <a:gd name="connsiteX8" fmla="*/ 249811 w 701452"/>
                <a:gd name="connsiteY8" fmla="*/ 644659 h 895832"/>
                <a:gd name="connsiteX9" fmla="*/ 127891 w 701452"/>
                <a:gd name="connsiteY9" fmla="*/ 873259 h 895832"/>
                <a:gd name="connsiteX10" fmla="*/ 163451 w 701452"/>
                <a:gd name="connsiteY10" fmla="*/ 883419 h 895832"/>
                <a:gd name="connsiteX11" fmla="*/ 346331 w 701452"/>
                <a:gd name="connsiteY11" fmla="*/ 837699 h 895832"/>
                <a:gd name="connsiteX12" fmla="*/ 646051 w 701452"/>
                <a:gd name="connsiteY12" fmla="*/ 731019 h 895832"/>
                <a:gd name="connsiteX13" fmla="*/ 193931 w 701452"/>
                <a:gd name="connsiteY13" fmla="*/ 863099 h 895832"/>
                <a:gd name="connsiteX14" fmla="*/ 199011 w 701452"/>
                <a:gd name="connsiteY14" fmla="*/ 863099 h 895832"/>
                <a:gd name="connsiteX15" fmla="*/ 326011 w 701452"/>
                <a:gd name="connsiteY15" fmla="*/ 705619 h 895832"/>
                <a:gd name="connsiteX16" fmla="*/ 427611 w 701452"/>
                <a:gd name="connsiteY16" fmla="*/ 522739 h 895832"/>
                <a:gd name="connsiteX17" fmla="*/ 402211 w 701452"/>
                <a:gd name="connsiteY17" fmla="*/ 436379 h 895832"/>
                <a:gd name="connsiteX18" fmla="*/ 554611 w 701452"/>
                <a:gd name="connsiteY18" fmla="*/ 238259 h 895832"/>
                <a:gd name="connsiteX19" fmla="*/ 671451 w 701452"/>
                <a:gd name="connsiteY19" fmla="*/ 70619 h 895832"/>
                <a:gd name="connsiteX20" fmla="*/ 676531 w 701452"/>
                <a:gd name="connsiteY20" fmla="*/ 19819 h 8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01452" h="895832">
                  <a:moveTo>
                    <a:pt x="676531" y="19819"/>
                  </a:moveTo>
                  <a:cubicBezTo>
                    <a:pt x="629964" y="74852"/>
                    <a:pt x="418298" y="366106"/>
                    <a:pt x="392051" y="400819"/>
                  </a:cubicBezTo>
                  <a:cubicBezTo>
                    <a:pt x="365804" y="435532"/>
                    <a:pt x="519898" y="215399"/>
                    <a:pt x="519051" y="228099"/>
                  </a:cubicBezTo>
                  <a:cubicBezTo>
                    <a:pt x="518204" y="240799"/>
                    <a:pt x="423378" y="416059"/>
                    <a:pt x="386971" y="477019"/>
                  </a:cubicBezTo>
                  <a:cubicBezTo>
                    <a:pt x="350564" y="537979"/>
                    <a:pt x="305691" y="587086"/>
                    <a:pt x="300611" y="593859"/>
                  </a:cubicBezTo>
                  <a:cubicBezTo>
                    <a:pt x="295531" y="600632"/>
                    <a:pt x="377658" y="490566"/>
                    <a:pt x="356491" y="517659"/>
                  </a:cubicBezTo>
                  <a:cubicBezTo>
                    <a:pt x="335324" y="544752"/>
                    <a:pt x="232878" y="694612"/>
                    <a:pt x="173611" y="756419"/>
                  </a:cubicBezTo>
                  <a:cubicBezTo>
                    <a:pt x="114344" y="818226"/>
                    <a:pt x="-11809" y="907126"/>
                    <a:pt x="891" y="888499"/>
                  </a:cubicBezTo>
                  <a:cubicBezTo>
                    <a:pt x="13591" y="869872"/>
                    <a:pt x="228644" y="647199"/>
                    <a:pt x="249811" y="644659"/>
                  </a:cubicBezTo>
                  <a:cubicBezTo>
                    <a:pt x="270978" y="642119"/>
                    <a:pt x="142284" y="833466"/>
                    <a:pt x="127891" y="873259"/>
                  </a:cubicBezTo>
                  <a:cubicBezTo>
                    <a:pt x="113498" y="913052"/>
                    <a:pt x="127044" y="889346"/>
                    <a:pt x="163451" y="883419"/>
                  </a:cubicBezTo>
                  <a:cubicBezTo>
                    <a:pt x="199858" y="877492"/>
                    <a:pt x="265898" y="863099"/>
                    <a:pt x="346331" y="837699"/>
                  </a:cubicBezTo>
                  <a:cubicBezTo>
                    <a:pt x="426764" y="812299"/>
                    <a:pt x="671451" y="726786"/>
                    <a:pt x="646051" y="731019"/>
                  </a:cubicBezTo>
                  <a:cubicBezTo>
                    <a:pt x="620651" y="735252"/>
                    <a:pt x="268438" y="841086"/>
                    <a:pt x="193931" y="863099"/>
                  </a:cubicBezTo>
                  <a:cubicBezTo>
                    <a:pt x="119424" y="885112"/>
                    <a:pt x="176998" y="889346"/>
                    <a:pt x="199011" y="863099"/>
                  </a:cubicBezTo>
                  <a:cubicBezTo>
                    <a:pt x="221024" y="836852"/>
                    <a:pt x="287911" y="762346"/>
                    <a:pt x="326011" y="705619"/>
                  </a:cubicBezTo>
                  <a:cubicBezTo>
                    <a:pt x="364111" y="648892"/>
                    <a:pt x="414911" y="567612"/>
                    <a:pt x="427611" y="522739"/>
                  </a:cubicBezTo>
                  <a:cubicBezTo>
                    <a:pt x="440311" y="477866"/>
                    <a:pt x="381044" y="483792"/>
                    <a:pt x="402211" y="436379"/>
                  </a:cubicBezTo>
                  <a:cubicBezTo>
                    <a:pt x="423378" y="388966"/>
                    <a:pt x="509738" y="299219"/>
                    <a:pt x="554611" y="238259"/>
                  </a:cubicBezTo>
                  <a:cubicBezTo>
                    <a:pt x="599484" y="177299"/>
                    <a:pt x="648591" y="102792"/>
                    <a:pt x="671451" y="70619"/>
                  </a:cubicBezTo>
                  <a:cubicBezTo>
                    <a:pt x="694311" y="38446"/>
                    <a:pt x="723098" y="-35214"/>
                    <a:pt x="676531" y="19819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フリーフォーム: 図形 1110">
              <a:extLst>
                <a:ext uri="{FF2B5EF4-FFF2-40B4-BE49-F238E27FC236}">
                  <a16:creationId xmlns:a16="http://schemas.microsoft.com/office/drawing/2014/main" id="{78AC4B87-AB9F-4FBF-ACE8-B16E9B206D41}"/>
                </a:ext>
              </a:extLst>
            </p:cNvPr>
            <p:cNvSpPr/>
            <p:nvPr/>
          </p:nvSpPr>
          <p:spPr>
            <a:xfrm>
              <a:off x="3077618" y="3327265"/>
              <a:ext cx="1410247" cy="1452297"/>
            </a:xfrm>
            <a:custGeom>
              <a:avLst/>
              <a:gdLst>
                <a:gd name="connsiteX0" fmla="*/ 1409715 w 1410247"/>
                <a:gd name="connsiteY0" fmla="*/ 135 h 1452297"/>
                <a:gd name="connsiteX1" fmla="*/ 719682 w 1410247"/>
                <a:gd name="connsiteY1" fmla="*/ 592802 h 1452297"/>
                <a:gd name="connsiteX2" fmla="*/ 1075282 w 1410247"/>
                <a:gd name="connsiteY2" fmla="*/ 296468 h 1452297"/>
                <a:gd name="connsiteX3" fmla="*/ 948282 w 1410247"/>
                <a:gd name="connsiteY3" fmla="*/ 402302 h 1452297"/>
                <a:gd name="connsiteX4" fmla="*/ 385249 w 1410247"/>
                <a:gd name="connsiteY4" fmla="*/ 1007668 h 1452297"/>
                <a:gd name="connsiteX5" fmla="*/ 618082 w 1410247"/>
                <a:gd name="connsiteY5" fmla="*/ 753668 h 1452297"/>
                <a:gd name="connsiteX6" fmla="*/ 452982 w 1410247"/>
                <a:gd name="connsiteY6" fmla="*/ 935702 h 1452297"/>
                <a:gd name="connsiteX7" fmla="*/ 15 w 1410247"/>
                <a:gd name="connsiteY7" fmla="*/ 1452168 h 1452297"/>
                <a:gd name="connsiteX8" fmla="*/ 436049 w 1410247"/>
                <a:gd name="connsiteY8" fmla="*/ 884902 h 1452297"/>
                <a:gd name="connsiteX9" fmla="*/ 317515 w 1410247"/>
                <a:gd name="connsiteY9" fmla="*/ 1041535 h 1452297"/>
                <a:gd name="connsiteX10" fmla="*/ 833982 w 1410247"/>
                <a:gd name="connsiteY10" fmla="*/ 512368 h 1452297"/>
                <a:gd name="connsiteX11" fmla="*/ 833982 w 1410247"/>
                <a:gd name="connsiteY11" fmla="*/ 537768 h 1452297"/>
                <a:gd name="connsiteX12" fmla="*/ 1409715 w 1410247"/>
                <a:gd name="connsiteY12" fmla="*/ 135 h 1452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10247" h="1452297">
                  <a:moveTo>
                    <a:pt x="1409715" y="135"/>
                  </a:moveTo>
                  <a:cubicBezTo>
                    <a:pt x="1390665" y="9307"/>
                    <a:pt x="775421" y="543413"/>
                    <a:pt x="719682" y="592802"/>
                  </a:cubicBezTo>
                  <a:cubicBezTo>
                    <a:pt x="663943" y="642191"/>
                    <a:pt x="1037182" y="328218"/>
                    <a:pt x="1075282" y="296468"/>
                  </a:cubicBezTo>
                  <a:cubicBezTo>
                    <a:pt x="1113382" y="264718"/>
                    <a:pt x="1063288" y="283769"/>
                    <a:pt x="948282" y="402302"/>
                  </a:cubicBezTo>
                  <a:cubicBezTo>
                    <a:pt x="833276" y="520835"/>
                    <a:pt x="385249" y="1007668"/>
                    <a:pt x="385249" y="1007668"/>
                  </a:cubicBezTo>
                  <a:cubicBezTo>
                    <a:pt x="330216" y="1066229"/>
                    <a:pt x="606793" y="765662"/>
                    <a:pt x="618082" y="753668"/>
                  </a:cubicBezTo>
                  <a:cubicBezTo>
                    <a:pt x="629371" y="741674"/>
                    <a:pt x="555993" y="819285"/>
                    <a:pt x="452982" y="935702"/>
                  </a:cubicBezTo>
                  <a:cubicBezTo>
                    <a:pt x="349971" y="1052119"/>
                    <a:pt x="2837" y="1460635"/>
                    <a:pt x="15" y="1452168"/>
                  </a:cubicBezTo>
                  <a:cubicBezTo>
                    <a:pt x="-2807" y="1443701"/>
                    <a:pt x="383132" y="953341"/>
                    <a:pt x="436049" y="884902"/>
                  </a:cubicBezTo>
                  <a:cubicBezTo>
                    <a:pt x="488966" y="816463"/>
                    <a:pt x="251193" y="1103624"/>
                    <a:pt x="317515" y="1041535"/>
                  </a:cubicBezTo>
                  <a:cubicBezTo>
                    <a:pt x="383837" y="979446"/>
                    <a:pt x="747904" y="596329"/>
                    <a:pt x="833982" y="512368"/>
                  </a:cubicBezTo>
                  <a:cubicBezTo>
                    <a:pt x="920060" y="428407"/>
                    <a:pt x="736615" y="626668"/>
                    <a:pt x="833982" y="537768"/>
                  </a:cubicBezTo>
                  <a:cubicBezTo>
                    <a:pt x="931349" y="448868"/>
                    <a:pt x="1428765" y="-9037"/>
                    <a:pt x="1409715" y="135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フリーフォーム: 図形 1111">
              <a:extLst>
                <a:ext uri="{FF2B5EF4-FFF2-40B4-BE49-F238E27FC236}">
                  <a16:creationId xmlns:a16="http://schemas.microsoft.com/office/drawing/2014/main" id="{24D2AF38-CB2D-4C3B-8414-A284AAFAD8EA}"/>
                </a:ext>
              </a:extLst>
            </p:cNvPr>
            <p:cNvSpPr/>
            <p:nvPr/>
          </p:nvSpPr>
          <p:spPr>
            <a:xfrm>
              <a:off x="3316342" y="4001359"/>
              <a:ext cx="981395" cy="674071"/>
            </a:xfrm>
            <a:custGeom>
              <a:avLst/>
              <a:gdLst>
                <a:gd name="connsiteX0" fmla="*/ 620658 w 981395"/>
                <a:gd name="connsiteY0" fmla="*/ 3374 h 674071"/>
                <a:gd name="connsiteX1" fmla="*/ 11058 w 981395"/>
                <a:gd name="connsiteY1" fmla="*/ 663774 h 674071"/>
                <a:gd name="connsiteX2" fmla="*/ 222725 w 981395"/>
                <a:gd name="connsiteY2" fmla="*/ 414008 h 674071"/>
                <a:gd name="connsiteX3" fmla="*/ 163458 w 981395"/>
                <a:gd name="connsiteY3" fmla="*/ 519841 h 674071"/>
                <a:gd name="connsiteX4" fmla="*/ 252358 w 981395"/>
                <a:gd name="connsiteY4" fmla="*/ 443641 h 674071"/>
                <a:gd name="connsiteX5" fmla="*/ 976258 w 981395"/>
                <a:gd name="connsiteY5" fmla="*/ 16074 h 674071"/>
                <a:gd name="connsiteX6" fmla="*/ 561391 w 981395"/>
                <a:gd name="connsiteY6" fmla="*/ 210808 h 674071"/>
                <a:gd name="connsiteX7" fmla="*/ 277758 w 981395"/>
                <a:gd name="connsiteY7" fmla="*/ 414008 h 674071"/>
                <a:gd name="connsiteX8" fmla="*/ 256591 w 981395"/>
                <a:gd name="connsiteY8" fmla="*/ 405541 h 674071"/>
                <a:gd name="connsiteX9" fmla="*/ 620658 w 981395"/>
                <a:gd name="connsiteY9" fmla="*/ 3374 h 674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81395" h="674071">
                  <a:moveTo>
                    <a:pt x="620658" y="3374"/>
                  </a:moveTo>
                  <a:cubicBezTo>
                    <a:pt x="579736" y="46413"/>
                    <a:pt x="77380" y="595335"/>
                    <a:pt x="11058" y="663774"/>
                  </a:cubicBezTo>
                  <a:cubicBezTo>
                    <a:pt x="-55264" y="732213"/>
                    <a:pt x="197325" y="437997"/>
                    <a:pt x="222725" y="414008"/>
                  </a:cubicBezTo>
                  <a:cubicBezTo>
                    <a:pt x="248125" y="390019"/>
                    <a:pt x="158519" y="514902"/>
                    <a:pt x="163458" y="519841"/>
                  </a:cubicBezTo>
                  <a:cubicBezTo>
                    <a:pt x="168397" y="524780"/>
                    <a:pt x="116891" y="527602"/>
                    <a:pt x="252358" y="443641"/>
                  </a:cubicBezTo>
                  <a:cubicBezTo>
                    <a:pt x="387825" y="359680"/>
                    <a:pt x="924753" y="54879"/>
                    <a:pt x="976258" y="16074"/>
                  </a:cubicBezTo>
                  <a:cubicBezTo>
                    <a:pt x="1027763" y="-22731"/>
                    <a:pt x="677808" y="144486"/>
                    <a:pt x="561391" y="210808"/>
                  </a:cubicBezTo>
                  <a:cubicBezTo>
                    <a:pt x="444974" y="277130"/>
                    <a:pt x="328558" y="381553"/>
                    <a:pt x="277758" y="414008"/>
                  </a:cubicBezTo>
                  <a:cubicBezTo>
                    <a:pt x="226958" y="446464"/>
                    <a:pt x="202263" y="469041"/>
                    <a:pt x="256591" y="405541"/>
                  </a:cubicBezTo>
                  <a:cubicBezTo>
                    <a:pt x="310919" y="342041"/>
                    <a:pt x="661580" y="-39665"/>
                    <a:pt x="620658" y="3374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フリーフォーム: 図形 1112">
              <a:extLst>
                <a:ext uri="{FF2B5EF4-FFF2-40B4-BE49-F238E27FC236}">
                  <a16:creationId xmlns:a16="http://schemas.microsoft.com/office/drawing/2014/main" id="{4B37C3E0-B0EC-4481-AEE5-ABD0BEAD87C6}"/>
                </a:ext>
              </a:extLst>
            </p:cNvPr>
            <p:cNvSpPr/>
            <p:nvPr/>
          </p:nvSpPr>
          <p:spPr>
            <a:xfrm>
              <a:off x="4124605" y="3754224"/>
              <a:ext cx="1274177" cy="507492"/>
            </a:xfrm>
            <a:custGeom>
              <a:avLst/>
              <a:gdLst>
                <a:gd name="connsiteX0" fmla="*/ 1272895 w 1274177"/>
                <a:gd name="connsiteY0" fmla="*/ 743 h 507492"/>
                <a:gd name="connsiteX1" fmla="*/ 455862 w 1274177"/>
                <a:gd name="connsiteY1" fmla="*/ 326709 h 507492"/>
                <a:gd name="connsiteX2" fmla="*/ 663295 w 1274177"/>
                <a:gd name="connsiteY2" fmla="*/ 203943 h 507492"/>
                <a:gd name="connsiteX3" fmla="*/ 11362 w 1274177"/>
                <a:gd name="connsiteY3" fmla="*/ 500276 h 507492"/>
                <a:gd name="connsiteX4" fmla="*/ 252662 w 1274177"/>
                <a:gd name="connsiteY4" fmla="*/ 407143 h 507492"/>
                <a:gd name="connsiteX5" fmla="*/ 303462 w 1274177"/>
                <a:gd name="connsiteY5" fmla="*/ 305543 h 507492"/>
                <a:gd name="connsiteX6" fmla="*/ 328862 w 1274177"/>
                <a:gd name="connsiteY6" fmla="*/ 178543 h 507492"/>
                <a:gd name="connsiteX7" fmla="*/ 273828 w 1274177"/>
                <a:gd name="connsiteY7" fmla="*/ 284376 h 507492"/>
                <a:gd name="connsiteX8" fmla="*/ 375428 w 1274177"/>
                <a:gd name="connsiteY8" fmla="*/ 250509 h 507492"/>
                <a:gd name="connsiteX9" fmla="*/ 637895 w 1274177"/>
                <a:gd name="connsiteY9" fmla="*/ 237809 h 507492"/>
                <a:gd name="connsiteX10" fmla="*/ 1272895 w 1274177"/>
                <a:gd name="connsiteY10" fmla="*/ 743 h 507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74177" h="507492">
                  <a:moveTo>
                    <a:pt x="1272895" y="743"/>
                  </a:moveTo>
                  <a:cubicBezTo>
                    <a:pt x="1242556" y="15560"/>
                    <a:pt x="557462" y="292842"/>
                    <a:pt x="455862" y="326709"/>
                  </a:cubicBezTo>
                  <a:cubicBezTo>
                    <a:pt x="354262" y="360576"/>
                    <a:pt x="737378" y="175015"/>
                    <a:pt x="663295" y="203943"/>
                  </a:cubicBezTo>
                  <a:cubicBezTo>
                    <a:pt x="589212" y="232871"/>
                    <a:pt x="79801" y="466409"/>
                    <a:pt x="11362" y="500276"/>
                  </a:cubicBezTo>
                  <a:cubicBezTo>
                    <a:pt x="-57077" y="534143"/>
                    <a:pt x="203979" y="439598"/>
                    <a:pt x="252662" y="407143"/>
                  </a:cubicBezTo>
                  <a:cubicBezTo>
                    <a:pt x="301345" y="374688"/>
                    <a:pt x="290762" y="343643"/>
                    <a:pt x="303462" y="305543"/>
                  </a:cubicBezTo>
                  <a:cubicBezTo>
                    <a:pt x="316162" y="267443"/>
                    <a:pt x="333801" y="182071"/>
                    <a:pt x="328862" y="178543"/>
                  </a:cubicBezTo>
                  <a:cubicBezTo>
                    <a:pt x="323923" y="175015"/>
                    <a:pt x="266067" y="272382"/>
                    <a:pt x="273828" y="284376"/>
                  </a:cubicBezTo>
                  <a:cubicBezTo>
                    <a:pt x="281589" y="296370"/>
                    <a:pt x="314750" y="258270"/>
                    <a:pt x="375428" y="250509"/>
                  </a:cubicBezTo>
                  <a:cubicBezTo>
                    <a:pt x="436106" y="242748"/>
                    <a:pt x="489023" y="278731"/>
                    <a:pt x="637895" y="237809"/>
                  </a:cubicBezTo>
                  <a:cubicBezTo>
                    <a:pt x="786767" y="196887"/>
                    <a:pt x="1303234" y="-14074"/>
                    <a:pt x="1272895" y="743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リーフォーム: 図形 1113">
              <a:extLst>
                <a:ext uri="{FF2B5EF4-FFF2-40B4-BE49-F238E27FC236}">
                  <a16:creationId xmlns:a16="http://schemas.microsoft.com/office/drawing/2014/main" id="{C6C31B4C-9B4A-4AC9-9BBA-A06DBC8A1CB4}"/>
                </a:ext>
              </a:extLst>
            </p:cNvPr>
            <p:cNvSpPr/>
            <p:nvPr/>
          </p:nvSpPr>
          <p:spPr>
            <a:xfrm>
              <a:off x="6107208" y="3376529"/>
              <a:ext cx="1138191" cy="1189693"/>
            </a:xfrm>
            <a:custGeom>
              <a:avLst/>
              <a:gdLst>
                <a:gd name="connsiteX0" fmla="*/ 934942 w 1138191"/>
                <a:gd name="connsiteY0" fmla="*/ 1671 h 1189693"/>
                <a:gd name="connsiteX1" fmla="*/ 852392 w 1138191"/>
                <a:gd name="connsiteY1" fmla="*/ 649371 h 1189693"/>
                <a:gd name="connsiteX2" fmla="*/ 922242 w 1138191"/>
                <a:gd name="connsiteY2" fmla="*/ 325521 h 1189693"/>
                <a:gd name="connsiteX3" fmla="*/ 877792 w 1138191"/>
                <a:gd name="connsiteY3" fmla="*/ 738271 h 1189693"/>
                <a:gd name="connsiteX4" fmla="*/ 833342 w 1138191"/>
                <a:gd name="connsiteY4" fmla="*/ 808121 h 1189693"/>
                <a:gd name="connsiteX5" fmla="*/ 585692 w 1138191"/>
                <a:gd name="connsiteY5" fmla="*/ 973221 h 1189693"/>
                <a:gd name="connsiteX6" fmla="*/ 769842 w 1138191"/>
                <a:gd name="connsiteY6" fmla="*/ 877971 h 1189693"/>
                <a:gd name="connsiteX7" fmla="*/ 433292 w 1138191"/>
                <a:gd name="connsiteY7" fmla="*/ 979571 h 1189693"/>
                <a:gd name="connsiteX8" fmla="*/ 7842 w 1138191"/>
                <a:gd name="connsiteY8" fmla="*/ 1049421 h 1189693"/>
                <a:gd name="connsiteX9" fmla="*/ 826992 w 1138191"/>
                <a:gd name="connsiteY9" fmla="*/ 839871 h 1189693"/>
                <a:gd name="connsiteX10" fmla="*/ 617442 w 1138191"/>
                <a:gd name="connsiteY10" fmla="*/ 909721 h 1189693"/>
                <a:gd name="connsiteX11" fmla="*/ 871442 w 1138191"/>
                <a:gd name="connsiteY11" fmla="*/ 877971 h 1189693"/>
                <a:gd name="connsiteX12" fmla="*/ 947642 w 1138191"/>
                <a:gd name="connsiteY12" fmla="*/ 979571 h 1189693"/>
                <a:gd name="connsiteX13" fmla="*/ 1138142 w 1138191"/>
                <a:gd name="connsiteY13" fmla="*/ 1189121 h 1189693"/>
                <a:gd name="connsiteX14" fmla="*/ 928592 w 1138191"/>
                <a:gd name="connsiteY14" fmla="*/ 909721 h 1189693"/>
                <a:gd name="connsiteX15" fmla="*/ 903192 w 1138191"/>
                <a:gd name="connsiteY15" fmla="*/ 770021 h 1189693"/>
                <a:gd name="connsiteX16" fmla="*/ 966692 w 1138191"/>
                <a:gd name="connsiteY16" fmla="*/ 471571 h 1189693"/>
                <a:gd name="connsiteX17" fmla="*/ 934942 w 1138191"/>
                <a:gd name="connsiteY17" fmla="*/ 1671 h 1189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38191" h="1189693">
                  <a:moveTo>
                    <a:pt x="934942" y="1671"/>
                  </a:moveTo>
                  <a:cubicBezTo>
                    <a:pt x="915892" y="31304"/>
                    <a:pt x="854509" y="595396"/>
                    <a:pt x="852392" y="649371"/>
                  </a:cubicBezTo>
                  <a:cubicBezTo>
                    <a:pt x="850275" y="703346"/>
                    <a:pt x="918009" y="310704"/>
                    <a:pt x="922242" y="325521"/>
                  </a:cubicBezTo>
                  <a:cubicBezTo>
                    <a:pt x="926475" y="340338"/>
                    <a:pt x="892609" y="657838"/>
                    <a:pt x="877792" y="738271"/>
                  </a:cubicBezTo>
                  <a:cubicBezTo>
                    <a:pt x="862975" y="818704"/>
                    <a:pt x="882025" y="768963"/>
                    <a:pt x="833342" y="808121"/>
                  </a:cubicBezTo>
                  <a:cubicBezTo>
                    <a:pt x="784659" y="847279"/>
                    <a:pt x="596275" y="961579"/>
                    <a:pt x="585692" y="973221"/>
                  </a:cubicBezTo>
                  <a:cubicBezTo>
                    <a:pt x="575109" y="984863"/>
                    <a:pt x="795242" y="876913"/>
                    <a:pt x="769842" y="877971"/>
                  </a:cubicBezTo>
                  <a:cubicBezTo>
                    <a:pt x="744442" y="879029"/>
                    <a:pt x="560292" y="950996"/>
                    <a:pt x="433292" y="979571"/>
                  </a:cubicBezTo>
                  <a:cubicBezTo>
                    <a:pt x="306292" y="1008146"/>
                    <a:pt x="-57775" y="1072704"/>
                    <a:pt x="7842" y="1049421"/>
                  </a:cubicBezTo>
                  <a:cubicBezTo>
                    <a:pt x="73459" y="1026138"/>
                    <a:pt x="725392" y="863154"/>
                    <a:pt x="826992" y="839871"/>
                  </a:cubicBezTo>
                  <a:cubicBezTo>
                    <a:pt x="928592" y="816588"/>
                    <a:pt x="610034" y="903371"/>
                    <a:pt x="617442" y="909721"/>
                  </a:cubicBezTo>
                  <a:cubicBezTo>
                    <a:pt x="624850" y="916071"/>
                    <a:pt x="816409" y="866329"/>
                    <a:pt x="871442" y="877971"/>
                  </a:cubicBezTo>
                  <a:cubicBezTo>
                    <a:pt x="926475" y="889613"/>
                    <a:pt x="903192" y="927713"/>
                    <a:pt x="947642" y="979571"/>
                  </a:cubicBezTo>
                  <a:cubicBezTo>
                    <a:pt x="992092" y="1031429"/>
                    <a:pt x="1141317" y="1200763"/>
                    <a:pt x="1138142" y="1189121"/>
                  </a:cubicBezTo>
                  <a:cubicBezTo>
                    <a:pt x="1134967" y="1177479"/>
                    <a:pt x="967750" y="979571"/>
                    <a:pt x="928592" y="909721"/>
                  </a:cubicBezTo>
                  <a:cubicBezTo>
                    <a:pt x="889434" y="839871"/>
                    <a:pt x="896842" y="843046"/>
                    <a:pt x="903192" y="770021"/>
                  </a:cubicBezTo>
                  <a:cubicBezTo>
                    <a:pt x="909542" y="696996"/>
                    <a:pt x="962459" y="598571"/>
                    <a:pt x="966692" y="471571"/>
                  </a:cubicBezTo>
                  <a:cubicBezTo>
                    <a:pt x="970925" y="344571"/>
                    <a:pt x="953992" y="-27962"/>
                    <a:pt x="934942" y="1671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フリーフォーム: 図形 1114">
              <a:extLst>
                <a:ext uri="{FF2B5EF4-FFF2-40B4-BE49-F238E27FC236}">
                  <a16:creationId xmlns:a16="http://schemas.microsoft.com/office/drawing/2014/main" id="{2498FB95-B7DA-435B-8371-3032356DE1AA}"/>
                </a:ext>
              </a:extLst>
            </p:cNvPr>
            <p:cNvSpPr/>
            <p:nvPr/>
          </p:nvSpPr>
          <p:spPr>
            <a:xfrm>
              <a:off x="6540493" y="3020172"/>
              <a:ext cx="736713" cy="808925"/>
            </a:xfrm>
            <a:custGeom>
              <a:avLst/>
              <a:gdLst>
                <a:gd name="connsiteX0" fmla="*/ 7 w 736713"/>
                <a:gd name="connsiteY0" fmla="*/ 2428 h 808925"/>
                <a:gd name="connsiteX1" fmla="*/ 546107 w 736713"/>
                <a:gd name="connsiteY1" fmla="*/ 250078 h 808925"/>
                <a:gd name="connsiteX2" fmla="*/ 425457 w 736713"/>
                <a:gd name="connsiteY2" fmla="*/ 161178 h 808925"/>
                <a:gd name="connsiteX3" fmla="*/ 495307 w 736713"/>
                <a:gd name="connsiteY3" fmla="*/ 396128 h 808925"/>
                <a:gd name="connsiteX4" fmla="*/ 647707 w 736713"/>
                <a:gd name="connsiteY4" fmla="*/ 599328 h 808925"/>
                <a:gd name="connsiteX5" fmla="*/ 622307 w 736713"/>
                <a:gd name="connsiteY5" fmla="*/ 497728 h 808925"/>
                <a:gd name="connsiteX6" fmla="*/ 736607 w 736713"/>
                <a:gd name="connsiteY6" fmla="*/ 808878 h 808925"/>
                <a:gd name="connsiteX7" fmla="*/ 641357 w 736713"/>
                <a:gd name="connsiteY7" fmla="*/ 472328 h 808925"/>
                <a:gd name="connsiteX8" fmla="*/ 558807 w 736713"/>
                <a:gd name="connsiteY8" fmla="*/ 427878 h 808925"/>
                <a:gd name="connsiteX9" fmla="*/ 7 w 736713"/>
                <a:gd name="connsiteY9" fmla="*/ 2428 h 808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36713" h="808925">
                  <a:moveTo>
                    <a:pt x="7" y="2428"/>
                  </a:moveTo>
                  <a:cubicBezTo>
                    <a:pt x="-2110" y="-27205"/>
                    <a:pt x="475199" y="223620"/>
                    <a:pt x="546107" y="250078"/>
                  </a:cubicBezTo>
                  <a:cubicBezTo>
                    <a:pt x="617015" y="276536"/>
                    <a:pt x="433924" y="136836"/>
                    <a:pt x="425457" y="161178"/>
                  </a:cubicBezTo>
                  <a:cubicBezTo>
                    <a:pt x="416990" y="185520"/>
                    <a:pt x="458265" y="323103"/>
                    <a:pt x="495307" y="396128"/>
                  </a:cubicBezTo>
                  <a:cubicBezTo>
                    <a:pt x="532349" y="469153"/>
                    <a:pt x="626540" y="582395"/>
                    <a:pt x="647707" y="599328"/>
                  </a:cubicBezTo>
                  <a:cubicBezTo>
                    <a:pt x="668874" y="616261"/>
                    <a:pt x="607490" y="462803"/>
                    <a:pt x="622307" y="497728"/>
                  </a:cubicBezTo>
                  <a:cubicBezTo>
                    <a:pt x="637124" y="532653"/>
                    <a:pt x="733432" y="813111"/>
                    <a:pt x="736607" y="808878"/>
                  </a:cubicBezTo>
                  <a:cubicBezTo>
                    <a:pt x="739782" y="804645"/>
                    <a:pt x="670990" y="535828"/>
                    <a:pt x="641357" y="472328"/>
                  </a:cubicBezTo>
                  <a:cubicBezTo>
                    <a:pt x="611724" y="408828"/>
                    <a:pt x="664640" y="509370"/>
                    <a:pt x="558807" y="427878"/>
                  </a:cubicBezTo>
                  <a:cubicBezTo>
                    <a:pt x="452974" y="346386"/>
                    <a:pt x="2124" y="32061"/>
                    <a:pt x="7" y="2428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: 図形 1115">
              <a:extLst>
                <a:ext uri="{FF2B5EF4-FFF2-40B4-BE49-F238E27FC236}">
                  <a16:creationId xmlns:a16="http://schemas.microsoft.com/office/drawing/2014/main" id="{0B2DC47C-7201-49DA-8A8E-C64E7F70AF3B}"/>
                </a:ext>
              </a:extLst>
            </p:cNvPr>
            <p:cNvSpPr/>
            <p:nvPr/>
          </p:nvSpPr>
          <p:spPr>
            <a:xfrm>
              <a:off x="7121909" y="3598805"/>
              <a:ext cx="277513" cy="1030638"/>
            </a:xfrm>
            <a:custGeom>
              <a:avLst/>
              <a:gdLst>
                <a:gd name="connsiteX0" fmla="*/ 2791 w 277513"/>
                <a:gd name="connsiteY0" fmla="*/ 4820 h 1030638"/>
                <a:gd name="connsiteX1" fmla="*/ 240916 w 277513"/>
                <a:gd name="connsiteY1" fmla="*/ 592195 h 1030638"/>
                <a:gd name="connsiteX2" fmla="*/ 139316 w 277513"/>
                <a:gd name="connsiteY2" fmla="*/ 284220 h 1030638"/>
                <a:gd name="connsiteX3" fmla="*/ 152016 w 277513"/>
                <a:gd name="connsiteY3" fmla="*/ 395345 h 1030638"/>
                <a:gd name="connsiteX4" fmla="*/ 272666 w 277513"/>
                <a:gd name="connsiteY4" fmla="*/ 1014470 h 1030638"/>
                <a:gd name="connsiteX5" fmla="*/ 247266 w 277513"/>
                <a:gd name="connsiteY5" fmla="*/ 817620 h 1030638"/>
                <a:gd name="connsiteX6" fmla="*/ 186941 w 277513"/>
                <a:gd name="connsiteY6" fmla="*/ 471545 h 1030638"/>
                <a:gd name="connsiteX7" fmla="*/ 113916 w 277513"/>
                <a:gd name="connsiteY7" fmla="*/ 322320 h 1030638"/>
                <a:gd name="connsiteX8" fmla="*/ 2791 w 277513"/>
                <a:gd name="connsiteY8" fmla="*/ 4820 h 1030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7513" h="1030638">
                  <a:moveTo>
                    <a:pt x="2791" y="4820"/>
                  </a:moveTo>
                  <a:cubicBezTo>
                    <a:pt x="23958" y="49799"/>
                    <a:pt x="218162" y="545628"/>
                    <a:pt x="240916" y="592195"/>
                  </a:cubicBezTo>
                  <a:cubicBezTo>
                    <a:pt x="263670" y="638762"/>
                    <a:pt x="154133" y="317028"/>
                    <a:pt x="139316" y="284220"/>
                  </a:cubicBezTo>
                  <a:cubicBezTo>
                    <a:pt x="124499" y="251412"/>
                    <a:pt x="129791" y="273637"/>
                    <a:pt x="152016" y="395345"/>
                  </a:cubicBezTo>
                  <a:cubicBezTo>
                    <a:pt x="174241" y="517053"/>
                    <a:pt x="256791" y="944091"/>
                    <a:pt x="272666" y="1014470"/>
                  </a:cubicBezTo>
                  <a:cubicBezTo>
                    <a:pt x="288541" y="1084849"/>
                    <a:pt x="261553" y="908107"/>
                    <a:pt x="247266" y="817620"/>
                  </a:cubicBezTo>
                  <a:cubicBezTo>
                    <a:pt x="232979" y="727133"/>
                    <a:pt x="209166" y="554095"/>
                    <a:pt x="186941" y="471545"/>
                  </a:cubicBezTo>
                  <a:cubicBezTo>
                    <a:pt x="164716" y="388995"/>
                    <a:pt x="140903" y="402224"/>
                    <a:pt x="113916" y="322320"/>
                  </a:cubicBezTo>
                  <a:cubicBezTo>
                    <a:pt x="86929" y="242416"/>
                    <a:pt x="-18376" y="-40159"/>
                    <a:pt x="2791" y="4820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フリーフォーム: 図形 1116">
              <a:extLst>
                <a:ext uri="{FF2B5EF4-FFF2-40B4-BE49-F238E27FC236}">
                  <a16:creationId xmlns:a16="http://schemas.microsoft.com/office/drawing/2014/main" id="{B2B95A42-16A2-46AB-8763-7AFCCCE47BDB}"/>
                </a:ext>
              </a:extLst>
            </p:cNvPr>
            <p:cNvSpPr/>
            <p:nvPr/>
          </p:nvSpPr>
          <p:spPr>
            <a:xfrm>
              <a:off x="7055851" y="3613123"/>
              <a:ext cx="301707" cy="595449"/>
            </a:xfrm>
            <a:custGeom>
              <a:avLst/>
              <a:gdLst>
                <a:gd name="connsiteX0" fmla="*/ 157749 w 301707"/>
                <a:gd name="connsiteY0" fmla="*/ 27 h 595449"/>
                <a:gd name="connsiteX1" fmla="*/ 8524 w 301707"/>
                <a:gd name="connsiteY1" fmla="*/ 161952 h 595449"/>
                <a:gd name="connsiteX2" fmla="*/ 24399 w 301707"/>
                <a:gd name="connsiteY2" fmla="*/ 130202 h 595449"/>
                <a:gd name="connsiteX3" fmla="*/ 75199 w 301707"/>
                <a:gd name="connsiteY3" fmla="*/ 238152 h 595449"/>
                <a:gd name="connsiteX4" fmla="*/ 300624 w 301707"/>
                <a:gd name="connsiteY4" fmla="*/ 593752 h 595449"/>
                <a:gd name="connsiteX5" fmla="*/ 157749 w 301707"/>
                <a:gd name="connsiteY5" fmla="*/ 365152 h 595449"/>
                <a:gd name="connsiteX6" fmla="*/ 87899 w 301707"/>
                <a:gd name="connsiteY6" fmla="*/ 190527 h 595449"/>
                <a:gd name="connsiteX7" fmla="*/ 52974 w 301707"/>
                <a:gd name="connsiteY7" fmla="*/ 149252 h 595449"/>
                <a:gd name="connsiteX8" fmla="*/ 157749 w 301707"/>
                <a:gd name="connsiteY8" fmla="*/ 27 h 595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1707" h="595449">
                  <a:moveTo>
                    <a:pt x="157749" y="27"/>
                  </a:moveTo>
                  <a:cubicBezTo>
                    <a:pt x="150341" y="2144"/>
                    <a:pt x="30749" y="140256"/>
                    <a:pt x="8524" y="161952"/>
                  </a:cubicBezTo>
                  <a:cubicBezTo>
                    <a:pt x="-13701" y="183648"/>
                    <a:pt x="13287" y="117502"/>
                    <a:pt x="24399" y="130202"/>
                  </a:cubicBezTo>
                  <a:cubicBezTo>
                    <a:pt x="35511" y="142902"/>
                    <a:pt x="29161" y="160894"/>
                    <a:pt x="75199" y="238152"/>
                  </a:cubicBezTo>
                  <a:cubicBezTo>
                    <a:pt x="121236" y="315410"/>
                    <a:pt x="286866" y="572585"/>
                    <a:pt x="300624" y="593752"/>
                  </a:cubicBezTo>
                  <a:cubicBezTo>
                    <a:pt x="314382" y="614919"/>
                    <a:pt x="193203" y="432356"/>
                    <a:pt x="157749" y="365152"/>
                  </a:cubicBezTo>
                  <a:cubicBezTo>
                    <a:pt x="122295" y="297948"/>
                    <a:pt x="105361" y="226510"/>
                    <a:pt x="87899" y="190527"/>
                  </a:cubicBezTo>
                  <a:cubicBezTo>
                    <a:pt x="70437" y="154544"/>
                    <a:pt x="44507" y="181002"/>
                    <a:pt x="52974" y="149252"/>
                  </a:cubicBezTo>
                  <a:cubicBezTo>
                    <a:pt x="61441" y="117502"/>
                    <a:pt x="165157" y="-2090"/>
                    <a:pt x="157749" y="27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: 図形 1117">
              <a:extLst>
                <a:ext uri="{FF2B5EF4-FFF2-40B4-BE49-F238E27FC236}">
                  <a16:creationId xmlns:a16="http://schemas.microsoft.com/office/drawing/2014/main" id="{EA91416F-F4D9-4742-BFB5-E4990A465BEB}"/>
                </a:ext>
              </a:extLst>
            </p:cNvPr>
            <p:cNvSpPr/>
            <p:nvPr/>
          </p:nvSpPr>
          <p:spPr>
            <a:xfrm>
              <a:off x="7107943" y="3969462"/>
              <a:ext cx="350545" cy="580393"/>
            </a:xfrm>
            <a:custGeom>
              <a:avLst/>
              <a:gdLst>
                <a:gd name="connsiteX0" fmla="*/ 882 w 350545"/>
                <a:gd name="connsiteY0" fmla="*/ 2463 h 580393"/>
                <a:gd name="connsiteX1" fmla="*/ 223132 w 350545"/>
                <a:gd name="connsiteY1" fmla="*/ 183438 h 580393"/>
                <a:gd name="connsiteX2" fmla="*/ 153282 w 350545"/>
                <a:gd name="connsiteY2" fmla="*/ 75488 h 580393"/>
                <a:gd name="connsiteX3" fmla="*/ 235832 w 350545"/>
                <a:gd name="connsiteY3" fmla="*/ 272338 h 580393"/>
                <a:gd name="connsiteX4" fmla="*/ 350132 w 350545"/>
                <a:gd name="connsiteY4" fmla="*/ 577138 h 580393"/>
                <a:gd name="connsiteX5" fmla="*/ 270757 w 350545"/>
                <a:gd name="connsiteY5" fmla="*/ 415213 h 580393"/>
                <a:gd name="connsiteX6" fmla="*/ 181857 w 350545"/>
                <a:gd name="connsiteY6" fmla="*/ 135813 h 580393"/>
                <a:gd name="connsiteX7" fmla="*/ 146932 w 350545"/>
                <a:gd name="connsiteY7" fmla="*/ 81838 h 580393"/>
                <a:gd name="connsiteX8" fmla="*/ 882 w 350545"/>
                <a:gd name="connsiteY8" fmla="*/ 2463 h 580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0545" h="580393">
                  <a:moveTo>
                    <a:pt x="882" y="2463"/>
                  </a:moveTo>
                  <a:cubicBezTo>
                    <a:pt x="13582" y="19396"/>
                    <a:pt x="197732" y="171267"/>
                    <a:pt x="223132" y="183438"/>
                  </a:cubicBezTo>
                  <a:cubicBezTo>
                    <a:pt x="248532" y="195609"/>
                    <a:pt x="151165" y="60671"/>
                    <a:pt x="153282" y="75488"/>
                  </a:cubicBezTo>
                  <a:cubicBezTo>
                    <a:pt x="155399" y="90305"/>
                    <a:pt x="203024" y="188730"/>
                    <a:pt x="235832" y="272338"/>
                  </a:cubicBezTo>
                  <a:cubicBezTo>
                    <a:pt x="268640" y="355946"/>
                    <a:pt x="344311" y="553325"/>
                    <a:pt x="350132" y="577138"/>
                  </a:cubicBezTo>
                  <a:cubicBezTo>
                    <a:pt x="355953" y="600951"/>
                    <a:pt x="298803" y="488767"/>
                    <a:pt x="270757" y="415213"/>
                  </a:cubicBezTo>
                  <a:cubicBezTo>
                    <a:pt x="242711" y="341659"/>
                    <a:pt x="202495" y="191376"/>
                    <a:pt x="181857" y="135813"/>
                  </a:cubicBezTo>
                  <a:cubicBezTo>
                    <a:pt x="161220" y="80251"/>
                    <a:pt x="177624" y="103005"/>
                    <a:pt x="146932" y="81838"/>
                  </a:cubicBezTo>
                  <a:cubicBezTo>
                    <a:pt x="116240" y="60671"/>
                    <a:pt x="-11818" y="-14470"/>
                    <a:pt x="882" y="2463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フリーフォーム: 図形 1118">
              <a:extLst>
                <a:ext uri="{FF2B5EF4-FFF2-40B4-BE49-F238E27FC236}">
                  <a16:creationId xmlns:a16="http://schemas.microsoft.com/office/drawing/2014/main" id="{A008D52A-9281-4489-8DE8-29A0055783D9}"/>
                </a:ext>
              </a:extLst>
            </p:cNvPr>
            <p:cNvSpPr/>
            <p:nvPr/>
          </p:nvSpPr>
          <p:spPr>
            <a:xfrm>
              <a:off x="6902138" y="3927064"/>
              <a:ext cx="617227" cy="915734"/>
            </a:xfrm>
            <a:custGeom>
              <a:avLst/>
              <a:gdLst>
                <a:gd name="connsiteX0" fmla="*/ 101912 w 617227"/>
                <a:gd name="connsiteY0" fmla="*/ 411 h 915734"/>
                <a:gd name="connsiteX1" fmla="*/ 400362 w 617227"/>
                <a:gd name="connsiteY1" fmla="*/ 333786 h 915734"/>
                <a:gd name="connsiteX2" fmla="*/ 312 w 617227"/>
                <a:gd name="connsiteY2" fmla="*/ 67086 h 915734"/>
                <a:gd name="connsiteX3" fmla="*/ 336862 w 617227"/>
                <a:gd name="connsiteY3" fmla="*/ 276636 h 915734"/>
                <a:gd name="connsiteX4" fmla="*/ 514662 w 617227"/>
                <a:gd name="connsiteY4" fmla="*/ 473486 h 915734"/>
                <a:gd name="connsiteX5" fmla="*/ 460687 w 617227"/>
                <a:gd name="connsiteY5" fmla="*/ 429036 h 915734"/>
                <a:gd name="connsiteX6" fmla="*/ 616262 w 617227"/>
                <a:gd name="connsiteY6" fmla="*/ 911636 h 915734"/>
                <a:gd name="connsiteX7" fmla="*/ 517837 w 617227"/>
                <a:gd name="connsiteY7" fmla="*/ 635411 h 915734"/>
                <a:gd name="connsiteX8" fmla="*/ 346387 w 617227"/>
                <a:gd name="connsiteY8" fmla="*/ 187736 h 915734"/>
                <a:gd name="connsiteX9" fmla="*/ 416237 w 617227"/>
                <a:gd name="connsiteY9" fmla="*/ 378236 h 915734"/>
                <a:gd name="connsiteX10" fmla="*/ 340037 w 617227"/>
                <a:gd name="connsiteY10" fmla="*/ 267111 h 915734"/>
                <a:gd name="connsiteX11" fmla="*/ 101912 w 617227"/>
                <a:gd name="connsiteY11" fmla="*/ 411 h 915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7227" h="915734">
                  <a:moveTo>
                    <a:pt x="101912" y="411"/>
                  </a:moveTo>
                  <a:cubicBezTo>
                    <a:pt x="111966" y="11523"/>
                    <a:pt x="417295" y="322674"/>
                    <a:pt x="400362" y="333786"/>
                  </a:cubicBezTo>
                  <a:cubicBezTo>
                    <a:pt x="383429" y="344898"/>
                    <a:pt x="10895" y="76611"/>
                    <a:pt x="312" y="67086"/>
                  </a:cubicBezTo>
                  <a:cubicBezTo>
                    <a:pt x="-10271" y="57561"/>
                    <a:pt x="251137" y="208903"/>
                    <a:pt x="336862" y="276636"/>
                  </a:cubicBezTo>
                  <a:cubicBezTo>
                    <a:pt x="422587" y="344369"/>
                    <a:pt x="494024" y="448086"/>
                    <a:pt x="514662" y="473486"/>
                  </a:cubicBezTo>
                  <a:cubicBezTo>
                    <a:pt x="535300" y="498886"/>
                    <a:pt x="443754" y="356011"/>
                    <a:pt x="460687" y="429036"/>
                  </a:cubicBezTo>
                  <a:cubicBezTo>
                    <a:pt x="477620" y="502061"/>
                    <a:pt x="606737" y="877240"/>
                    <a:pt x="616262" y="911636"/>
                  </a:cubicBezTo>
                  <a:cubicBezTo>
                    <a:pt x="625787" y="946032"/>
                    <a:pt x="562816" y="756061"/>
                    <a:pt x="517837" y="635411"/>
                  </a:cubicBezTo>
                  <a:cubicBezTo>
                    <a:pt x="472858" y="514761"/>
                    <a:pt x="363320" y="230598"/>
                    <a:pt x="346387" y="187736"/>
                  </a:cubicBezTo>
                  <a:cubicBezTo>
                    <a:pt x="329454" y="144874"/>
                    <a:pt x="417295" y="365007"/>
                    <a:pt x="416237" y="378236"/>
                  </a:cubicBezTo>
                  <a:cubicBezTo>
                    <a:pt x="415179" y="391465"/>
                    <a:pt x="391895" y="327965"/>
                    <a:pt x="340037" y="267111"/>
                  </a:cubicBezTo>
                  <a:cubicBezTo>
                    <a:pt x="288179" y="206257"/>
                    <a:pt x="91858" y="-10701"/>
                    <a:pt x="101912" y="411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0" name="フリーフォーム: 図形 1119">
              <a:extLst>
                <a:ext uri="{FF2B5EF4-FFF2-40B4-BE49-F238E27FC236}">
                  <a16:creationId xmlns:a16="http://schemas.microsoft.com/office/drawing/2014/main" id="{93B7CA9C-77E3-4B1A-89DD-72BA23DB5D6A}"/>
                </a:ext>
              </a:extLst>
            </p:cNvPr>
            <p:cNvSpPr/>
            <p:nvPr/>
          </p:nvSpPr>
          <p:spPr>
            <a:xfrm>
              <a:off x="7027796" y="4073124"/>
              <a:ext cx="495422" cy="966616"/>
            </a:xfrm>
            <a:custGeom>
              <a:avLst/>
              <a:gdLst>
                <a:gd name="connsiteX0" fmla="*/ 1654 w 495422"/>
                <a:gd name="connsiteY0" fmla="*/ 3576 h 966616"/>
                <a:gd name="connsiteX1" fmla="*/ 300104 w 495422"/>
                <a:gd name="connsiteY1" fmla="*/ 489351 h 966616"/>
                <a:gd name="connsiteX2" fmla="*/ 211204 w 495422"/>
                <a:gd name="connsiteY2" fmla="*/ 282976 h 966616"/>
                <a:gd name="connsiteX3" fmla="*/ 487429 w 495422"/>
                <a:gd name="connsiteY3" fmla="*/ 876701 h 966616"/>
                <a:gd name="connsiteX4" fmla="*/ 423929 w 495422"/>
                <a:gd name="connsiteY4" fmla="*/ 689376 h 966616"/>
                <a:gd name="connsiteX5" fmla="*/ 455679 w 495422"/>
                <a:gd name="connsiteY5" fmla="*/ 771926 h 966616"/>
                <a:gd name="connsiteX6" fmla="*/ 449329 w 495422"/>
                <a:gd name="connsiteY6" fmla="*/ 965601 h 966616"/>
                <a:gd name="connsiteX7" fmla="*/ 414404 w 495422"/>
                <a:gd name="connsiteY7" fmla="*/ 679851 h 966616"/>
                <a:gd name="connsiteX8" fmla="*/ 389004 w 495422"/>
                <a:gd name="connsiteY8" fmla="*/ 556026 h 966616"/>
                <a:gd name="connsiteX9" fmla="*/ 242954 w 495422"/>
                <a:gd name="connsiteY9" fmla="*/ 244876 h 966616"/>
                <a:gd name="connsiteX10" fmla="*/ 306454 w 495422"/>
                <a:gd name="connsiteY10" fmla="*/ 409976 h 966616"/>
                <a:gd name="connsiteX11" fmla="*/ 179454 w 495422"/>
                <a:gd name="connsiteY11" fmla="*/ 213126 h 966616"/>
                <a:gd name="connsiteX12" fmla="*/ 258829 w 495422"/>
                <a:gd name="connsiteY12" fmla="*/ 444901 h 966616"/>
                <a:gd name="connsiteX13" fmla="*/ 182629 w 495422"/>
                <a:gd name="connsiteY13" fmla="*/ 276626 h 966616"/>
                <a:gd name="connsiteX14" fmla="*/ 1654 w 495422"/>
                <a:gd name="connsiteY14" fmla="*/ 3576 h 966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95422" h="966616">
                  <a:moveTo>
                    <a:pt x="1654" y="3576"/>
                  </a:moveTo>
                  <a:cubicBezTo>
                    <a:pt x="21233" y="39030"/>
                    <a:pt x="265179" y="442784"/>
                    <a:pt x="300104" y="489351"/>
                  </a:cubicBezTo>
                  <a:cubicBezTo>
                    <a:pt x="335029" y="535918"/>
                    <a:pt x="179983" y="218418"/>
                    <a:pt x="211204" y="282976"/>
                  </a:cubicBezTo>
                  <a:cubicBezTo>
                    <a:pt x="242425" y="347534"/>
                    <a:pt x="451975" y="808968"/>
                    <a:pt x="487429" y="876701"/>
                  </a:cubicBezTo>
                  <a:cubicBezTo>
                    <a:pt x="522883" y="944434"/>
                    <a:pt x="429221" y="706838"/>
                    <a:pt x="423929" y="689376"/>
                  </a:cubicBezTo>
                  <a:cubicBezTo>
                    <a:pt x="418637" y="671914"/>
                    <a:pt x="451446" y="725889"/>
                    <a:pt x="455679" y="771926"/>
                  </a:cubicBezTo>
                  <a:cubicBezTo>
                    <a:pt x="459912" y="817964"/>
                    <a:pt x="456208" y="980947"/>
                    <a:pt x="449329" y="965601"/>
                  </a:cubicBezTo>
                  <a:cubicBezTo>
                    <a:pt x="442450" y="950255"/>
                    <a:pt x="424458" y="748114"/>
                    <a:pt x="414404" y="679851"/>
                  </a:cubicBezTo>
                  <a:cubicBezTo>
                    <a:pt x="404350" y="611588"/>
                    <a:pt x="417579" y="628522"/>
                    <a:pt x="389004" y="556026"/>
                  </a:cubicBezTo>
                  <a:cubicBezTo>
                    <a:pt x="360429" y="483530"/>
                    <a:pt x="256712" y="269218"/>
                    <a:pt x="242954" y="244876"/>
                  </a:cubicBezTo>
                  <a:cubicBezTo>
                    <a:pt x="229196" y="220534"/>
                    <a:pt x="317037" y="415268"/>
                    <a:pt x="306454" y="409976"/>
                  </a:cubicBezTo>
                  <a:cubicBezTo>
                    <a:pt x="295871" y="404684"/>
                    <a:pt x="187391" y="207305"/>
                    <a:pt x="179454" y="213126"/>
                  </a:cubicBezTo>
                  <a:cubicBezTo>
                    <a:pt x="171517" y="218947"/>
                    <a:pt x="258300" y="434318"/>
                    <a:pt x="258829" y="444901"/>
                  </a:cubicBezTo>
                  <a:cubicBezTo>
                    <a:pt x="259358" y="455484"/>
                    <a:pt x="223375" y="347005"/>
                    <a:pt x="182629" y="276626"/>
                  </a:cubicBezTo>
                  <a:cubicBezTo>
                    <a:pt x="141883" y="206247"/>
                    <a:pt x="-17925" y="-31878"/>
                    <a:pt x="1654" y="3576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フリーフォーム: 図形 1120">
              <a:extLst>
                <a:ext uri="{FF2B5EF4-FFF2-40B4-BE49-F238E27FC236}">
                  <a16:creationId xmlns:a16="http://schemas.microsoft.com/office/drawing/2014/main" id="{6F574DA5-A04A-4FA8-ABA4-6BC73777958E}"/>
                </a:ext>
              </a:extLst>
            </p:cNvPr>
            <p:cNvSpPr/>
            <p:nvPr/>
          </p:nvSpPr>
          <p:spPr>
            <a:xfrm>
              <a:off x="7138386" y="4346949"/>
              <a:ext cx="297529" cy="851956"/>
            </a:xfrm>
            <a:custGeom>
              <a:avLst/>
              <a:gdLst>
                <a:gd name="connsiteX0" fmla="*/ 11714 w 297529"/>
                <a:gd name="connsiteY0" fmla="*/ 18676 h 851956"/>
                <a:gd name="connsiteX1" fmla="*/ 189514 w 297529"/>
                <a:gd name="connsiteY1" fmla="*/ 660026 h 851956"/>
                <a:gd name="connsiteX2" fmla="*/ 122839 w 297529"/>
                <a:gd name="connsiteY2" fmla="*/ 437776 h 851956"/>
                <a:gd name="connsiteX3" fmla="*/ 278414 w 297529"/>
                <a:gd name="connsiteY3" fmla="*/ 847351 h 851956"/>
                <a:gd name="connsiteX4" fmla="*/ 246664 w 297529"/>
                <a:gd name="connsiteY4" fmla="*/ 650501 h 851956"/>
                <a:gd name="connsiteX5" fmla="*/ 297464 w 297529"/>
                <a:gd name="connsiteY5" fmla="*/ 850526 h 851956"/>
                <a:gd name="connsiteX6" fmla="*/ 233964 w 297529"/>
                <a:gd name="connsiteY6" fmla="*/ 523501 h 851956"/>
                <a:gd name="connsiteX7" fmla="*/ 199039 w 297529"/>
                <a:gd name="connsiteY7" fmla="*/ 571126 h 851956"/>
                <a:gd name="connsiteX8" fmla="*/ 132364 w 297529"/>
                <a:gd name="connsiteY8" fmla="*/ 418726 h 851956"/>
                <a:gd name="connsiteX9" fmla="*/ 56164 w 297529"/>
                <a:gd name="connsiteY9" fmla="*/ 259976 h 851956"/>
                <a:gd name="connsiteX10" fmla="*/ 21239 w 297529"/>
                <a:gd name="connsiteY10" fmla="*/ 177426 h 851956"/>
                <a:gd name="connsiteX11" fmla="*/ 11714 w 297529"/>
                <a:gd name="connsiteY11" fmla="*/ 18676 h 851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7529" h="851956">
                  <a:moveTo>
                    <a:pt x="11714" y="18676"/>
                  </a:moveTo>
                  <a:cubicBezTo>
                    <a:pt x="39760" y="99109"/>
                    <a:pt x="170993" y="590176"/>
                    <a:pt x="189514" y="660026"/>
                  </a:cubicBezTo>
                  <a:cubicBezTo>
                    <a:pt x="208035" y="729876"/>
                    <a:pt x="108022" y="406555"/>
                    <a:pt x="122839" y="437776"/>
                  </a:cubicBezTo>
                  <a:cubicBezTo>
                    <a:pt x="137656" y="468997"/>
                    <a:pt x="257776" y="811897"/>
                    <a:pt x="278414" y="847351"/>
                  </a:cubicBezTo>
                  <a:cubicBezTo>
                    <a:pt x="299052" y="882805"/>
                    <a:pt x="243489" y="649972"/>
                    <a:pt x="246664" y="650501"/>
                  </a:cubicBezTo>
                  <a:cubicBezTo>
                    <a:pt x="249839" y="651030"/>
                    <a:pt x="299581" y="871693"/>
                    <a:pt x="297464" y="850526"/>
                  </a:cubicBezTo>
                  <a:cubicBezTo>
                    <a:pt x="295347" y="829359"/>
                    <a:pt x="250368" y="570068"/>
                    <a:pt x="233964" y="523501"/>
                  </a:cubicBezTo>
                  <a:cubicBezTo>
                    <a:pt x="217560" y="476934"/>
                    <a:pt x="215972" y="588588"/>
                    <a:pt x="199039" y="571126"/>
                  </a:cubicBezTo>
                  <a:cubicBezTo>
                    <a:pt x="182106" y="553664"/>
                    <a:pt x="156176" y="470584"/>
                    <a:pt x="132364" y="418726"/>
                  </a:cubicBezTo>
                  <a:cubicBezTo>
                    <a:pt x="108552" y="366868"/>
                    <a:pt x="74685" y="300193"/>
                    <a:pt x="56164" y="259976"/>
                  </a:cubicBezTo>
                  <a:cubicBezTo>
                    <a:pt x="37643" y="219759"/>
                    <a:pt x="28647" y="213409"/>
                    <a:pt x="21239" y="177426"/>
                  </a:cubicBezTo>
                  <a:cubicBezTo>
                    <a:pt x="13831" y="141443"/>
                    <a:pt x="-16332" y="-61757"/>
                    <a:pt x="11714" y="18676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2" name="フリーフォーム: 図形 1121">
              <a:extLst>
                <a:ext uri="{FF2B5EF4-FFF2-40B4-BE49-F238E27FC236}">
                  <a16:creationId xmlns:a16="http://schemas.microsoft.com/office/drawing/2014/main" id="{88D3A9AA-D9E0-42A5-8E27-3BA6A887561E}"/>
                </a:ext>
              </a:extLst>
            </p:cNvPr>
            <p:cNvSpPr/>
            <p:nvPr/>
          </p:nvSpPr>
          <p:spPr>
            <a:xfrm>
              <a:off x="7137368" y="4575411"/>
              <a:ext cx="102847" cy="943605"/>
            </a:xfrm>
            <a:custGeom>
              <a:avLst/>
              <a:gdLst>
                <a:gd name="connsiteX0" fmla="*/ 57182 w 102847"/>
                <a:gd name="connsiteY0" fmla="*/ 6114 h 943605"/>
                <a:gd name="connsiteX1" fmla="*/ 69882 w 102847"/>
                <a:gd name="connsiteY1" fmla="*/ 691914 h 943605"/>
                <a:gd name="connsiteX2" fmla="*/ 32 w 102847"/>
                <a:gd name="connsiteY2" fmla="*/ 133114 h 943605"/>
                <a:gd name="connsiteX3" fmla="*/ 60357 w 102847"/>
                <a:gd name="connsiteY3" fmla="*/ 402989 h 943605"/>
                <a:gd name="connsiteX4" fmla="*/ 25432 w 102847"/>
                <a:gd name="connsiteY4" fmla="*/ 631589 h 943605"/>
                <a:gd name="connsiteX5" fmla="*/ 25432 w 102847"/>
                <a:gd name="connsiteY5" fmla="*/ 752239 h 943605"/>
                <a:gd name="connsiteX6" fmla="*/ 38132 w 102847"/>
                <a:gd name="connsiteY6" fmla="*/ 612539 h 943605"/>
                <a:gd name="connsiteX7" fmla="*/ 101632 w 102847"/>
                <a:gd name="connsiteY7" fmla="*/ 939564 h 943605"/>
                <a:gd name="connsiteX8" fmla="*/ 79407 w 102847"/>
                <a:gd name="connsiteY8" fmla="*/ 768114 h 943605"/>
                <a:gd name="connsiteX9" fmla="*/ 73057 w 102847"/>
                <a:gd name="connsiteY9" fmla="*/ 377589 h 943605"/>
                <a:gd name="connsiteX10" fmla="*/ 57182 w 102847"/>
                <a:gd name="connsiteY10" fmla="*/ 6114 h 943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2847" h="943605">
                  <a:moveTo>
                    <a:pt x="57182" y="6114"/>
                  </a:moveTo>
                  <a:cubicBezTo>
                    <a:pt x="56653" y="58501"/>
                    <a:pt x="79407" y="670747"/>
                    <a:pt x="69882" y="691914"/>
                  </a:cubicBezTo>
                  <a:cubicBezTo>
                    <a:pt x="60357" y="713081"/>
                    <a:pt x="1619" y="181268"/>
                    <a:pt x="32" y="133114"/>
                  </a:cubicBezTo>
                  <a:cubicBezTo>
                    <a:pt x="-1555" y="84960"/>
                    <a:pt x="56124" y="319910"/>
                    <a:pt x="60357" y="402989"/>
                  </a:cubicBezTo>
                  <a:cubicBezTo>
                    <a:pt x="64590" y="486068"/>
                    <a:pt x="31253" y="573381"/>
                    <a:pt x="25432" y="631589"/>
                  </a:cubicBezTo>
                  <a:cubicBezTo>
                    <a:pt x="19611" y="689797"/>
                    <a:pt x="23315" y="755414"/>
                    <a:pt x="25432" y="752239"/>
                  </a:cubicBezTo>
                  <a:cubicBezTo>
                    <a:pt x="27549" y="749064"/>
                    <a:pt x="25432" y="581318"/>
                    <a:pt x="38132" y="612539"/>
                  </a:cubicBezTo>
                  <a:cubicBezTo>
                    <a:pt x="50832" y="643760"/>
                    <a:pt x="94753" y="913635"/>
                    <a:pt x="101632" y="939564"/>
                  </a:cubicBezTo>
                  <a:cubicBezTo>
                    <a:pt x="108511" y="965493"/>
                    <a:pt x="84169" y="861776"/>
                    <a:pt x="79407" y="768114"/>
                  </a:cubicBezTo>
                  <a:cubicBezTo>
                    <a:pt x="74645" y="674452"/>
                    <a:pt x="78878" y="503531"/>
                    <a:pt x="73057" y="377589"/>
                  </a:cubicBezTo>
                  <a:cubicBezTo>
                    <a:pt x="67236" y="251647"/>
                    <a:pt x="57711" y="-46273"/>
                    <a:pt x="57182" y="6114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3" name="フリーフォーム: 図形 1122">
              <a:extLst>
                <a:ext uri="{FF2B5EF4-FFF2-40B4-BE49-F238E27FC236}">
                  <a16:creationId xmlns:a16="http://schemas.microsoft.com/office/drawing/2014/main" id="{25F06314-4ED1-40CB-B004-6D740F9DF8CA}"/>
                </a:ext>
              </a:extLst>
            </p:cNvPr>
            <p:cNvSpPr/>
            <p:nvPr/>
          </p:nvSpPr>
          <p:spPr>
            <a:xfrm>
              <a:off x="7175426" y="4607633"/>
              <a:ext cx="347749" cy="847756"/>
            </a:xfrm>
            <a:custGeom>
              <a:avLst/>
              <a:gdLst>
                <a:gd name="connsiteX0" fmla="*/ 3249 w 347749"/>
                <a:gd name="connsiteY0" fmla="*/ 5642 h 847756"/>
                <a:gd name="connsiteX1" fmla="*/ 193749 w 347749"/>
                <a:gd name="connsiteY1" fmla="*/ 675567 h 847756"/>
                <a:gd name="connsiteX2" fmla="*/ 161999 w 347749"/>
                <a:gd name="connsiteY2" fmla="*/ 535867 h 847756"/>
                <a:gd name="connsiteX3" fmla="*/ 235024 w 347749"/>
                <a:gd name="connsiteY3" fmla="*/ 720017 h 847756"/>
                <a:gd name="connsiteX4" fmla="*/ 193749 w 347749"/>
                <a:gd name="connsiteY4" fmla="*/ 847017 h 847756"/>
                <a:gd name="connsiteX5" fmla="*/ 235024 w 347749"/>
                <a:gd name="connsiteY5" fmla="*/ 662867 h 847756"/>
                <a:gd name="connsiteX6" fmla="*/ 288999 w 347749"/>
                <a:gd name="connsiteY6" fmla="*/ 513642 h 847756"/>
                <a:gd name="connsiteX7" fmla="*/ 346149 w 347749"/>
                <a:gd name="connsiteY7" fmla="*/ 389817 h 847756"/>
                <a:gd name="connsiteX8" fmla="*/ 222324 w 347749"/>
                <a:gd name="connsiteY8" fmla="*/ 691442 h 847756"/>
                <a:gd name="connsiteX9" fmla="*/ 174699 w 347749"/>
                <a:gd name="connsiteY9" fmla="*/ 516817 h 847756"/>
                <a:gd name="connsiteX10" fmla="*/ 79449 w 347749"/>
                <a:gd name="connsiteY10" fmla="*/ 361242 h 847756"/>
                <a:gd name="connsiteX11" fmla="*/ 3249 w 347749"/>
                <a:gd name="connsiteY11" fmla="*/ 5642 h 847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7749" h="847756">
                  <a:moveTo>
                    <a:pt x="3249" y="5642"/>
                  </a:moveTo>
                  <a:cubicBezTo>
                    <a:pt x="22299" y="58030"/>
                    <a:pt x="167291" y="587196"/>
                    <a:pt x="193749" y="675567"/>
                  </a:cubicBezTo>
                  <a:cubicBezTo>
                    <a:pt x="220207" y="763938"/>
                    <a:pt x="155120" y="528459"/>
                    <a:pt x="161999" y="535867"/>
                  </a:cubicBezTo>
                  <a:cubicBezTo>
                    <a:pt x="168878" y="543275"/>
                    <a:pt x="229732" y="668159"/>
                    <a:pt x="235024" y="720017"/>
                  </a:cubicBezTo>
                  <a:cubicBezTo>
                    <a:pt x="240316" y="771875"/>
                    <a:pt x="193749" y="856542"/>
                    <a:pt x="193749" y="847017"/>
                  </a:cubicBezTo>
                  <a:cubicBezTo>
                    <a:pt x="193749" y="837492"/>
                    <a:pt x="219149" y="718429"/>
                    <a:pt x="235024" y="662867"/>
                  </a:cubicBezTo>
                  <a:cubicBezTo>
                    <a:pt x="250899" y="607305"/>
                    <a:pt x="270478" y="559150"/>
                    <a:pt x="288999" y="513642"/>
                  </a:cubicBezTo>
                  <a:cubicBezTo>
                    <a:pt x="307520" y="468134"/>
                    <a:pt x="357261" y="360184"/>
                    <a:pt x="346149" y="389817"/>
                  </a:cubicBezTo>
                  <a:cubicBezTo>
                    <a:pt x="335037" y="419450"/>
                    <a:pt x="250899" y="670275"/>
                    <a:pt x="222324" y="691442"/>
                  </a:cubicBezTo>
                  <a:cubicBezTo>
                    <a:pt x="193749" y="712609"/>
                    <a:pt x="198512" y="571850"/>
                    <a:pt x="174699" y="516817"/>
                  </a:cubicBezTo>
                  <a:cubicBezTo>
                    <a:pt x="150887" y="461784"/>
                    <a:pt x="104849" y="441675"/>
                    <a:pt x="79449" y="361242"/>
                  </a:cubicBezTo>
                  <a:cubicBezTo>
                    <a:pt x="54049" y="280809"/>
                    <a:pt x="-15801" y="-46746"/>
                    <a:pt x="3249" y="5642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4" name="フリーフォーム: 図形 1123">
              <a:extLst>
                <a:ext uri="{FF2B5EF4-FFF2-40B4-BE49-F238E27FC236}">
                  <a16:creationId xmlns:a16="http://schemas.microsoft.com/office/drawing/2014/main" id="{18883889-7E44-44A6-ADF3-75941EDE14B8}"/>
                </a:ext>
              </a:extLst>
            </p:cNvPr>
            <p:cNvSpPr/>
            <p:nvPr/>
          </p:nvSpPr>
          <p:spPr>
            <a:xfrm>
              <a:off x="7241242" y="4900733"/>
              <a:ext cx="189165" cy="849245"/>
            </a:xfrm>
            <a:custGeom>
              <a:avLst/>
              <a:gdLst>
                <a:gd name="connsiteX0" fmla="*/ 933 w 189165"/>
                <a:gd name="connsiteY0" fmla="*/ 4642 h 849245"/>
                <a:gd name="connsiteX1" fmla="*/ 115233 w 189165"/>
                <a:gd name="connsiteY1" fmla="*/ 544392 h 849245"/>
                <a:gd name="connsiteX2" fmla="*/ 188258 w 189165"/>
                <a:gd name="connsiteY2" fmla="*/ 331667 h 849245"/>
                <a:gd name="connsiteX3" fmla="*/ 150158 w 189165"/>
                <a:gd name="connsiteY3" fmla="*/ 528517 h 849245"/>
                <a:gd name="connsiteX4" fmla="*/ 64433 w 189165"/>
                <a:gd name="connsiteY4" fmla="*/ 849192 h 849245"/>
                <a:gd name="connsiteX5" fmla="*/ 131108 w 189165"/>
                <a:gd name="connsiteY5" fmla="*/ 553917 h 849245"/>
                <a:gd name="connsiteX6" fmla="*/ 105708 w 189165"/>
                <a:gd name="connsiteY6" fmla="*/ 531692 h 849245"/>
                <a:gd name="connsiteX7" fmla="*/ 80308 w 189165"/>
                <a:gd name="connsiteY7" fmla="*/ 411042 h 849245"/>
                <a:gd name="connsiteX8" fmla="*/ 61258 w 189165"/>
                <a:gd name="connsiteY8" fmla="*/ 290392 h 849245"/>
                <a:gd name="connsiteX9" fmla="*/ 933 w 189165"/>
                <a:gd name="connsiteY9" fmla="*/ 4642 h 849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9165" h="849245">
                  <a:moveTo>
                    <a:pt x="933" y="4642"/>
                  </a:moveTo>
                  <a:cubicBezTo>
                    <a:pt x="9929" y="46975"/>
                    <a:pt x="84012" y="489888"/>
                    <a:pt x="115233" y="544392"/>
                  </a:cubicBezTo>
                  <a:cubicBezTo>
                    <a:pt x="146454" y="598896"/>
                    <a:pt x="182437" y="334313"/>
                    <a:pt x="188258" y="331667"/>
                  </a:cubicBezTo>
                  <a:cubicBezTo>
                    <a:pt x="194079" y="329021"/>
                    <a:pt x="170795" y="442263"/>
                    <a:pt x="150158" y="528517"/>
                  </a:cubicBezTo>
                  <a:cubicBezTo>
                    <a:pt x="129521" y="614771"/>
                    <a:pt x="67608" y="844959"/>
                    <a:pt x="64433" y="849192"/>
                  </a:cubicBezTo>
                  <a:cubicBezTo>
                    <a:pt x="61258" y="853425"/>
                    <a:pt x="124229" y="606833"/>
                    <a:pt x="131108" y="553917"/>
                  </a:cubicBezTo>
                  <a:cubicBezTo>
                    <a:pt x="137987" y="501001"/>
                    <a:pt x="114175" y="555504"/>
                    <a:pt x="105708" y="531692"/>
                  </a:cubicBezTo>
                  <a:cubicBezTo>
                    <a:pt x="97241" y="507880"/>
                    <a:pt x="87716" y="451259"/>
                    <a:pt x="80308" y="411042"/>
                  </a:cubicBezTo>
                  <a:cubicBezTo>
                    <a:pt x="72900" y="370825"/>
                    <a:pt x="71841" y="359184"/>
                    <a:pt x="61258" y="290392"/>
                  </a:cubicBezTo>
                  <a:cubicBezTo>
                    <a:pt x="50675" y="221600"/>
                    <a:pt x="-8063" y="-37691"/>
                    <a:pt x="933" y="4642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5" name="フリーフォーム: 図形 1124">
              <a:extLst>
                <a:ext uri="{FF2B5EF4-FFF2-40B4-BE49-F238E27FC236}">
                  <a16:creationId xmlns:a16="http://schemas.microsoft.com/office/drawing/2014/main" id="{CE18326D-E6D0-4E62-A0EC-2BA1316376A0}"/>
                </a:ext>
              </a:extLst>
            </p:cNvPr>
            <p:cNvSpPr/>
            <p:nvPr/>
          </p:nvSpPr>
          <p:spPr>
            <a:xfrm>
              <a:off x="7273793" y="4909924"/>
              <a:ext cx="89044" cy="1049773"/>
            </a:xfrm>
            <a:custGeom>
              <a:avLst/>
              <a:gdLst>
                <a:gd name="connsiteX0" fmla="*/ 3307 w 89044"/>
                <a:gd name="connsiteY0" fmla="*/ 1801 h 1049773"/>
                <a:gd name="connsiteX1" fmla="*/ 38232 w 89044"/>
                <a:gd name="connsiteY1" fmla="*/ 582826 h 1049773"/>
                <a:gd name="connsiteX2" fmla="*/ 12832 w 89044"/>
                <a:gd name="connsiteY2" fmla="*/ 312951 h 1049773"/>
                <a:gd name="connsiteX3" fmla="*/ 76332 w 89044"/>
                <a:gd name="connsiteY3" fmla="*/ 728876 h 1049773"/>
                <a:gd name="connsiteX4" fmla="*/ 38232 w 89044"/>
                <a:gd name="connsiteY4" fmla="*/ 614576 h 1049773"/>
                <a:gd name="connsiteX5" fmla="*/ 69982 w 89044"/>
                <a:gd name="connsiteY5" fmla="*/ 887626 h 1049773"/>
                <a:gd name="connsiteX6" fmla="*/ 28707 w 89044"/>
                <a:gd name="connsiteY6" fmla="*/ 859051 h 1049773"/>
                <a:gd name="connsiteX7" fmla="*/ 16007 w 89044"/>
                <a:gd name="connsiteY7" fmla="*/ 693951 h 1049773"/>
                <a:gd name="connsiteX8" fmla="*/ 89032 w 89044"/>
                <a:gd name="connsiteY8" fmla="*/ 1049551 h 1049773"/>
                <a:gd name="connsiteX9" fmla="*/ 9657 w 89044"/>
                <a:gd name="connsiteY9" fmla="*/ 633626 h 1049773"/>
                <a:gd name="connsiteX10" fmla="*/ 41407 w 89044"/>
                <a:gd name="connsiteY10" fmla="*/ 744751 h 1049773"/>
                <a:gd name="connsiteX11" fmla="*/ 6482 w 89044"/>
                <a:gd name="connsiteY11" fmla="*/ 411376 h 1049773"/>
                <a:gd name="connsiteX12" fmla="*/ 3307 w 89044"/>
                <a:gd name="connsiteY12" fmla="*/ 1801 h 1049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9044" h="1049773">
                  <a:moveTo>
                    <a:pt x="3307" y="1801"/>
                  </a:moveTo>
                  <a:cubicBezTo>
                    <a:pt x="8599" y="30376"/>
                    <a:pt x="36645" y="530968"/>
                    <a:pt x="38232" y="582826"/>
                  </a:cubicBezTo>
                  <a:cubicBezTo>
                    <a:pt x="39820" y="634684"/>
                    <a:pt x="6482" y="288609"/>
                    <a:pt x="12832" y="312951"/>
                  </a:cubicBezTo>
                  <a:cubicBezTo>
                    <a:pt x="19182" y="337293"/>
                    <a:pt x="72099" y="678605"/>
                    <a:pt x="76332" y="728876"/>
                  </a:cubicBezTo>
                  <a:cubicBezTo>
                    <a:pt x="80565" y="779147"/>
                    <a:pt x="39290" y="588118"/>
                    <a:pt x="38232" y="614576"/>
                  </a:cubicBezTo>
                  <a:cubicBezTo>
                    <a:pt x="37174" y="641034"/>
                    <a:pt x="71569" y="846880"/>
                    <a:pt x="69982" y="887626"/>
                  </a:cubicBezTo>
                  <a:cubicBezTo>
                    <a:pt x="68395" y="928372"/>
                    <a:pt x="37703" y="891330"/>
                    <a:pt x="28707" y="859051"/>
                  </a:cubicBezTo>
                  <a:cubicBezTo>
                    <a:pt x="19711" y="826772"/>
                    <a:pt x="5953" y="662201"/>
                    <a:pt x="16007" y="693951"/>
                  </a:cubicBezTo>
                  <a:cubicBezTo>
                    <a:pt x="26061" y="725701"/>
                    <a:pt x="90090" y="1059605"/>
                    <a:pt x="89032" y="1049551"/>
                  </a:cubicBezTo>
                  <a:cubicBezTo>
                    <a:pt x="87974" y="1039497"/>
                    <a:pt x="17595" y="684426"/>
                    <a:pt x="9657" y="633626"/>
                  </a:cubicBezTo>
                  <a:cubicBezTo>
                    <a:pt x="1719" y="582826"/>
                    <a:pt x="41936" y="781793"/>
                    <a:pt x="41407" y="744751"/>
                  </a:cubicBezTo>
                  <a:cubicBezTo>
                    <a:pt x="40878" y="707709"/>
                    <a:pt x="13890" y="530439"/>
                    <a:pt x="6482" y="411376"/>
                  </a:cubicBezTo>
                  <a:cubicBezTo>
                    <a:pt x="-926" y="292314"/>
                    <a:pt x="-1985" y="-26774"/>
                    <a:pt x="3307" y="1801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6" name="フリーフォーム: 図形 1125">
              <a:extLst>
                <a:ext uri="{FF2B5EF4-FFF2-40B4-BE49-F238E27FC236}">
                  <a16:creationId xmlns:a16="http://schemas.microsoft.com/office/drawing/2014/main" id="{10823F47-42EC-4450-83F4-B1A37C522886}"/>
                </a:ext>
              </a:extLst>
            </p:cNvPr>
            <p:cNvSpPr/>
            <p:nvPr/>
          </p:nvSpPr>
          <p:spPr>
            <a:xfrm>
              <a:off x="7105361" y="5039718"/>
              <a:ext cx="229018" cy="1069007"/>
            </a:xfrm>
            <a:custGeom>
              <a:avLst/>
              <a:gdLst>
                <a:gd name="connsiteX0" fmla="*/ 289 w 229018"/>
                <a:gd name="connsiteY0" fmla="*/ 2182 h 1069007"/>
                <a:gd name="connsiteX1" fmla="*/ 117764 w 229018"/>
                <a:gd name="connsiteY1" fmla="*/ 618132 h 1069007"/>
                <a:gd name="connsiteX2" fmla="*/ 60614 w 229018"/>
                <a:gd name="connsiteY2" fmla="*/ 453032 h 1069007"/>
                <a:gd name="connsiteX3" fmla="*/ 79664 w 229018"/>
                <a:gd name="connsiteY3" fmla="*/ 719732 h 1069007"/>
                <a:gd name="connsiteX4" fmla="*/ 117764 w 229018"/>
                <a:gd name="connsiteY4" fmla="*/ 773707 h 1069007"/>
                <a:gd name="connsiteX5" fmla="*/ 101889 w 229018"/>
                <a:gd name="connsiteY5" fmla="*/ 948332 h 1069007"/>
                <a:gd name="connsiteX6" fmla="*/ 165389 w 229018"/>
                <a:gd name="connsiteY6" fmla="*/ 938807 h 1069007"/>
                <a:gd name="connsiteX7" fmla="*/ 228889 w 229018"/>
                <a:gd name="connsiteY7" fmla="*/ 1068982 h 1069007"/>
                <a:gd name="connsiteX8" fmla="*/ 181264 w 229018"/>
                <a:gd name="connsiteY8" fmla="*/ 948332 h 1069007"/>
                <a:gd name="connsiteX9" fmla="*/ 159039 w 229018"/>
                <a:gd name="connsiteY9" fmla="*/ 780057 h 1069007"/>
                <a:gd name="connsiteX10" fmla="*/ 139989 w 229018"/>
                <a:gd name="connsiteY10" fmla="*/ 576857 h 1069007"/>
                <a:gd name="connsiteX11" fmla="*/ 86014 w 229018"/>
                <a:gd name="connsiteY11" fmla="*/ 418107 h 1069007"/>
                <a:gd name="connsiteX12" fmla="*/ 289 w 229018"/>
                <a:gd name="connsiteY12" fmla="*/ 2182 h 1069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9018" h="1069007">
                  <a:moveTo>
                    <a:pt x="289" y="2182"/>
                  </a:moveTo>
                  <a:cubicBezTo>
                    <a:pt x="5581" y="35519"/>
                    <a:pt x="107710" y="542990"/>
                    <a:pt x="117764" y="618132"/>
                  </a:cubicBezTo>
                  <a:cubicBezTo>
                    <a:pt x="127818" y="693274"/>
                    <a:pt x="66964" y="436099"/>
                    <a:pt x="60614" y="453032"/>
                  </a:cubicBezTo>
                  <a:cubicBezTo>
                    <a:pt x="54264" y="469965"/>
                    <a:pt x="70139" y="666286"/>
                    <a:pt x="79664" y="719732"/>
                  </a:cubicBezTo>
                  <a:cubicBezTo>
                    <a:pt x="89189" y="773178"/>
                    <a:pt x="114060" y="735607"/>
                    <a:pt x="117764" y="773707"/>
                  </a:cubicBezTo>
                  <a:cubicBezTo>
                    <a:pt x="121468" y="811807"/>
                    <a:pt x="93952" y="920816"/>
                    <a:pt x="101889" y="948332"/>
                  </a:cubicBezTo>
                  <a:cubicBezTo>
                    <a:pt x="109826" y="975848"/>
                    <a:pt x="144222" y="918699"/>
                    <a:pt x="165389" y="938807"/>
                  </a:cubicBezTo>
                  <a:cubicBezTo>
                    <a:pt x="186556" y="958915"/>
                    <a:pt x="226243" y="1067395"/>
                    <a:pt x="228889" y="1068982"/>
                  </a:cubicBezTo>
                  <a:cubicBezTo>
                    <a:pt x="231535" y="1070570"/>
                    <a:pt x="192906" y="996486"/>
                    <a:pt x="181264" y="948332"/>
                  </a:cubicBezTo>
                  <a:cubicBezTo>
                    <a:pt x="169622" y="900178"/>
                    <a:pt x="165918" y="841969"/>
                    <a:pt x="159039" y="780057"/>
                  </a:cubicBezTo>
                  <a:cubicBezTo>
                    <a:pt x="152160" y="718145"/>
                    <a:pt x="152160" y="637182"/>
                    <a:pt x="139989" y="576857"/>
                  </a:cubicBezTo>
                  <a:cubicBezTo>
                    <a:pt x="127818" y="516532"/>
                    <a:pt x="108239" y="509124"/>
                    <a:pt x="86014" y="418107"/>
                  </a:cubicBezTo>
                  <a:cubicBezTo>
                    <a:pt x="63789" y="327090"/>
                    <a:pt x="-5003" y="-31155"/>
                    <a:pt x="289" y="2182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7" name="フリーフォーム: 図形 1126">
              <a:extLst>
                <a:ext uri="{FF2B5EF4-FFF2-40B4-BE49-F238E27FC236}">
                  <a16:creationId xmlns:a16="http://schemas.microsoft.com/office/drawing/2014/main" id="{EFAF0E55-1CE9-4A8D-B716-8D39A0FC0F02}"/>
                </a:ext>
              </a:extLst>
            </p:cNvPr>
            <p:cNvSpPr/>
            <p:nvPr/>
          </p:nvSpPr>
          <p:spPr>
            <a:xfrm>
              <a:off x="2531396" y="5261521"/>
              <a:ext cx="634060" cy="278573"/>
            </a:xfrm>
            <a:custGeom>
              <a:avLst/>
              <a:gdLst>
                <a:gd name="connsiteX0" fmla="*/ 137 w 634060"/>
                <a:gd name="connsiteY0" fmla="*/ 512 h 278573"/>
                <a:gd name="connsiteX1" fmla="*/ 186404 w 634060"/>
                <a:gd name="connsiteY1" fmla="*/ 275679 h 278573"/>
                <a:gd name="connsiteX2" fmla="*/ 139837 w 634060"/>
                <a:gd name="connsiteY2" fmla="*/ 148679 h 278573"/>
                <a:gd name="connsiteX3" fmla="*/ 169471 w 634060"/>
                <a:gd name="connsiteY3" fmla="*/ 212179 h 278573"/>
                <a:gd name="connsiteX4" fmla="*/ 347271 w 634060"/>
                <a:gd name="connsiteY4" fmla="*/ 207946 h 278573"/>
                <a:gd name="connsiteX5" fmla="*/ 554704 w 634060"/>
                <a:gd name="connsiteY5" fmla="*/ 233346 h 278573"/>
                <a:gd name="connsiteX6" fmla="*/ 580104 w 634060"/>
                <a:gd name="connsiteY6" fmla="*/ 241812 h 278573"/>
                <a:gd name="connsiteX7" fmla="*/ 622437 w 634060"/>
                <a:gd name="connsiteY7" fmla="*/ 237579 h 278573"/>
                <a:gd name="connsiteX8" fmla="*/ 347271 w 634060"/>
                <a:gd name="connsiteY8" fmla="*/ 207946 h 278573"/>
                <a:gd name="connsiteX9" fmla="*/ 194871 w 634060"/>
                <a:gd name="connsiteY9" fmla="*/ 246046 h 278573"/>
                <a:gd name="connsiteX10" fmla="*/ 156771 w 634060"/>
                <a:gd name="connsiteY10" fmla="*/ 207946 h 278573"/>
                <a:gd name="connsiteX11" fmla="*/ 137 w 634060"/>
                <a:gd name="connsiteY11" fmla="*/ 512 h 278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34060" h="278573">
                  <a:moveTo>
                    <a:pt x="137" y="512"/>
                  </a:moveTo>
                  <a:cubicBezTo>
                    <a:pt x="5076" y="11801"/>
                    <a:pt x="163121" y="250985"/>
                    <a:pt x="186404" y="275679"/>
                  </a:cubicBezTo>
                  <a:cubicBezTo>
                    <a:pt x="209687" y="300373"/>
                    <a:pt x="142659" y="159262"/>
                    <a:pt x="139837" y="148679"/>
                  </a:cubicBezTo>
                  <a:cubicBezTo>
                    <a:pt x="137015" y="138096"/>
                    <a:pt x="134899" y="202301"/>
                    <a:pt x="169471" y="212179"/>
                  </a:cubicBezTo>
                  <a:cubicBezTo>
                    <a:pt x="204043" y="222057"/>
                    <a:pt x="283066" y="204418"/>
                    <a:pt x="347271" y="207946"/>
                  </a:cubicBezTo>
                  <a:cubicBezTo>
                    <a:pt x="411476" y="211474"/>
                    <a:pt x="515899" y="227702"/>
                    <a:pt x="554704" y="233346"/>
                  </a:cubicBezTo>
                  <a:cubicBezTo>
                    <a:pt x="593509" y="238990"/>
                    <a:pt x="568815" y="241107"/>
                    <a:pt x="580104" y="241812"/>
                  </a:cubicBezTo>
                  <a:cubicBezTo>
                    <a:pt x="591393" y="242517"/>
                    <a:pt x="661242" y="243223"/>
                    <a:pt x="622437" y="237579"/>
                  </a:cubicBezTo>
                  <a:cubicBezTo>
                    <a:pt x="583632" y="231935"/>
                    <a:pt x="418532" y="206535"/>
                    <a:pt x="347271" y="207946"/>
                  </a:cubicBezTo>
                  <a:cubicBezTo>
                    <a:pt x="276010" y="209357"/>
                    <a:pt x="226621" y="246046"/>
                    <a:pt x="194871" y="246046"/>
                  </a:cubicBezTo>
                  <a:cubicBezTo>
                    <a:pt x="163121" y="246046"/>
                    <a:pt x="189227" y="248163"/>
                    <a:pt x="156771" y="207946"/>
                  </a:cubicBezTo>
                  <a:cubicBezTo>
                    <a:pt x="124315" y="167729"/>
                    <a:pt x="-4802" y="-10777"/>
                    <a:pt x="137" y="512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9" name="フリーフォーム: 図形 1128">
              <a:extLst>
                <a:ext uri="{FF2B5EF4-FFF2-40B4-BE49-F238E27FC236}">
                  <a16:creationId xmlns:a16="http://schemas.microsoft.com/office/drawing/2014/main" id="{A8951572-B78C-4374-83FF-66F6EDF13973}"/>
                </a:ext>
              </a:extLst>
            </p:cNvPr>
            <p:cNvSpPr/>
            <p:nvPr/>
          </p:nvSpPr>
          <p:spPr>
            <a:xfrm>
              <a:off x="2546704" y="5325403"/>
              <a:ext cx="670912" cy="370748"/>
            </a:xfrm>
            <a:custGeom>
              <a:avLst/>
              <a:gdLst>
                <a:gd name="connsiteX0" fmla="*/ 670629 w 670912"/>
                <a:gd name="connsiteY0" fmla="*/ 122897 h 370748"/>
                <a:gd name="connsiteX1" fmla="*/ 556329 w 670912"/>
                <a:gd name="connsiteY1" fmla="*/ 364197 h 370748"/>
                <a:gd name="connsiteX2" fmla="*/ 560563 w 670912"/>
                <a:gd name="connsiteY2" fmla="*/ 300697 h 370748"/>
                <a:gd name="connsiteX3" fmla="*/ 467429 w 670912"/>
                <a:gd name="connsiteY3" fmla="*/ 283764 h 370748"/>
                <a:gd name="connsiteX4" fmla="*/ 276929 w 670912"/>
                <a:gd name="connsiteY4" fmla="*/ 241430 h 370748"/>
                <a:gd name="connsiteX5" fmla="*/ 353129 w 670912"/>
                <a:gd name="connsiteY5" fmla="*/ 266830 h 370748"/>
                <a:gd name="connsiteX6" fmla="*/ 183796 w 670912"/>
                <a:gd name="connsiteY6" fmla="*/ 173697 h 370748"/>
                <a:gd name="connsiteX7" fmla="*/ 1763 w 670912"/>
                <a:gd name="connsiteY7" fmla="*/ 130 h 370748"/>
                <a:gd name="connsiteX8" fmla="*/ 99129 w 670912"/>
                <a:gd name="connsiteY8" fmla="*/ 148297 h 370748"/>
                <a:gd name="connsiteX9" fmla="*/ 226129 w 670912"/>
                <a:gd name="connsiteY9" fmla="*/ 317630 h 370748"/>
                <a:gd name="connsiteX10" fmla="*/ 154163 w 670912"/>
                <a:gd name="connsiteY10" fmla="*/ 114430 h 370748"/>
                <a:gd name="connsiteX11" fmla="*/ 513996 w 670912"/>
                <a:gd name="connsiteY11" fmla="*/ 313397 h 370748"/>
                <a:gd name="connsiteX12" fmla="*/ 319263 w 670912"/>
                <a:gd name="connsiteY12" fmla="*/ 216030 h 370748"/>
                <a:gd name="connsiteX13" fmla="*/ 315029 w 670912"/>
                <a:gd name="connsiteY13" fmla="*/ 173697 h 370748"/>
                <a:gd name="connsiteX14" fmla="*/ 518229 w 670912"/>
                <a:gd name="connsiteY14" fmla="*/ 309164 h 370748"/>
                <a:gd name="connsiteX15" fmla="*/ 670629 w 670912"/>
                <a:gd name="connsiteY15" fmla="*/ 122897 h 370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70912" h="370748">
                  <a:moveTo>
                    <a:pt x="670629" y="122897"/>
                  </a:moveTo>
                  <a:cubicBezTo>
                    <a:pt x="676979" y="132069"/>
                    <a:pt x="574673" y="334564"/>
                    <a:pt x="556329" y="364197"/>
                  </a:cubicBezTo>
                  <a:cubicBezTo>
                    <a:pt x="537985" y="393830"/>
                    <a:pt x="575380" y="314103"/>
                    <a:pt x="560563" y="300697"/>
                  </a:cubicBezTo>
                  <a:cubicBezTo>
                    <a:pt x="545746" y="287292"/>
                    <a:pt x="514701" y="293642"/>
                    <a:pt x="467429" y="283764"/>
                  </a:cubicBezTo>
                  <a:cubicBezTo>
                    <a:pt x="420157" y="273886"/>
                    <a:pt x="295979" y="244252"/>
                    <a:pt x="276929" y="241430"/>
                  </a:cubicBezTo>
                  <a:cubicBezTo>
                    <a:pt x="257879" y="238608"/>
                    <a:pt x="368651" y="278119"/>
                    <a:pt x="353129" y="266830"/>
                  </a:cubicBezTo>
                  <a:cubicBezTo>
                    <a:pt x="337607" y="255541"/>
                    <a:pt x="242357" y="218147"/>
                    <a:pt x="183796" y="173697"/>
                  </a:cubicBezTo>
                  <a:cubicBezTo>
                    <a:pt x="125235" y="129247"/>
                    <a:pt x="15874" y="4363"/>
                    <a:pt x="1763" y="130"/>
                  </a:cubicBezTo>
                  <a:cubicBezTo>
                    <a:pt x="-12348" y="-4103"/>
                    <a:pt x="61735" y="95380"/>
                    <a:pt x="99129" y="148297"/>
                  </a:cubicBezTo>
                  <a:cubicBezTo>
                    <a:pt x="136523" y="201214"/>
                    <a:pt x="216957" y="323274"/>
                    <a:pt x="226129" y="317630"/>
                  </a:cubicBezTo>
                  <a:cubicBezTo>
                    <a:pt x="235301" y="311986"/>
                    <a:pt x="106185" y="115135"/>
                    <a:pt x="154163" y="114430"/>
                  </a:cubicBezTo>
                  <a:cubicBezTo>
                    <a:pt x="202141" y="113725"/>
                    <a:pt x="486479" y="296464"/>
                    <a:pt x="513996" y="313397"/>
                  </a:cubicBezTo>
                  <a:cubicBezTo>
                    <a:pt x="541513" y="330330"/>
                    <a:pt x="352424" y="239313"/>
                    <a:pt x="319263" y="216030"/>
                  </a:cubicBezTo>
                  <a:cubicBezTo>
                    <a:pt x="286102" y="192747"/>
                    <a:pt x="281868" y="158175"/>
                    <a:pt x="315029" y="173697"/>
                  </a:cubicBezTo>
                  <a:cubicBezTo>
                    <a:pt x="348190" y="189219"/>
                    <a:pt x="461079" y="314809"/>
                    <a:pt x="518229" y="309164"/>
                  </a:cubicBezTo>
                  <a:cubicBezTo>
                    <a:pt x="575379" y="303519"/>
                    <a:pt x="664279" y="113725"/>
                    <a:pt x="670629" y="122897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0" name="フリーフォーム: 図形 1129">
              <a:extLst>
                <a:ext uri="{FF2B5EF4-FFF2-40B4-BE49-F238E27FC236}">
                  <a16:creationId xmlns:a16="http://schemas.microsoft.com/office/drawing/2014/main" id="{F9CB8E1D-B1A5-44A2-8ED0-A1C8C39CB7BB}"/>
                </a:ext>
              </a:extLst>
            </p:cNvPr>
            <p:cNvSpPr/>
            <p:nvPr/>
          </p:nvSpPr>
          <p:spPr>
            <a:xfrm>
              <a:off x="2619858" y="5405963"/>
              <a:ext cx="602293" cy="670914"/>
            </a:xfrm>
            <a:custGeom>
              <a:avLst/>
              <a:gdLst>
                <a:gd name="connsiteX0" fmla="*/ 601709 w 602293"/>
                <a:gd name="connsiteY0" fmla="*/ 241304 h 670914"/>
                <a:gd name="connsiteX1" fmla="*/ 512809 w 602293"/>
                <a:gd name="connsiteY1" fmla="*/ 478370 h 670914"/>
                <a:gd name="connsiteX2" fmla="*/ 533975 w 602293"/>
                <a:gd name="connsiteY2" fmla="*/ 317504 h 670914"/>
                <a:gd name="connsiteX3" fmla="*/ 495875 w 602293"/>
                <a:gd name="connsiteY3" fmla="*/ 664637 h 670914"/>
                <a:gd name="connsiteX4" fmla="*/ 462009 w 602293"/>
                <a:gd name="connsiteY4" fmla="*/ 550337 h 670914"/>
                <a:gd name="connsiteX5" fmla="*/ 432375 w 602293"/>
                <a:gd name="connsiteY5" fmla="*/ 668870 h 670914"/>
                <a:gd name="connsiteX6" fmla="*/ 330775 w 602293"/>
                <a:gd name="connsiteY6" fmla="*/ 558804 h 670914"/>
                <a:gd name="connsiteX7" fmla="*/ 241875 w 602293"/>
                <a:gd name="connsiteY7" fmla="*/ 524937 h 670914"/>
                <a:gd name="connsiteX8" fmla="*/ 322309 w 602293"/>
                <a:gd name="connsiteY8" fmla="*/ 575737 h 670914"/>
                <a:gd name="connsiteX9" fmla="*/ 258809 w 602293"/>
                <a:gd name="connsiteY9" fmla="*/ 440270 h 670914"/>
                <a:gd name="connsiteX10" fmla="*/ 575 w 602293"/>
                <a:gd name="connsiteY10" fmla="*/ 4 h 670914"/>
                <a:gd name="connsiteX11" fmla="*/ 191075 w 602293"/>
                <a:gd name="connsiteY11" fmla="*/ 431804 h 670914"/>
                <a:gd name="connsiteX12" fmla="*/ 263042 w 602293"/>
                <a:gd name="connsiteY12" fmla="*/ 440270 h 670914"/>
                <a:gd name="connsiteX13" fmla="*/ 457775 w 602293"/>
                <a:gd name="connsiteY13" fmla="*/ 592670 h 670914"/>
                <a:gd name="connsiteX14" fmla="*/ 462009 w 602293"/>
                <a:gd name="connsiteY14" fmla="*/ 508004 h 670914"/>
                <a:gd name="connsiteX15" fmla="*/ 601709 w 602293"/>
                <a:gd name="connsiteY15" fmla="*/ 241304 h 670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02293" h="670914">
                  <a:moveTo>
                    <a:pt x="601709" y="241304"/>
                  </a:moveTo>
                  <a:cubicBezTo>
                    <a:pt x="610176" y="236365"/>
                    <a:pt x="524098" y="465670"/>
                    <a:pt x="512809" y="478370"/>
                  </a:cubicBezTo>
                  <a:cubicBezTo>
                    <a:pt x="501520" y="491070"/>
                    <a:pt x="536797" y="286460"/>
                    <a:pt x="533975" y="317504"/>
                  </a:cubicBezTo>
                  <a:cubicBezTo>
                    <a:pt x="531153" y="348548"/>
                    <a:pt x="507869" y="625832"/>
                    <a:pt x="495875" y="664637"/>
                  </a:cubicBezTo>
                  <a:cubicBezTo>
                    <a:pt x="483881" y="703442"/>
                    <a:pt x="472592" y="549632"/>
                    <a:pt x="462009" y="550337"/>
                  </a:cubicBezTo>
                  <a:cubicBezTo>
                    <a:pt x="451426" y="551042"/>
                    <a:pt x="454247" y="667459"/>
                    <a:pt x="432375" y="668870"/>
                  </a:cubicBezTo>
                  <a:cubicBezTo>
                    <a:pt x="410503" y="670281"/>
                    <a:pt x="362525" y="582793"/>
                    <a:pt x="330775" y="558804"/>
                  </a:cubicBezTo>
                  <a:cubicBezTo>
                    <a:pt x="299025" y="534815"/>
                    <a:pt x="243286" y="522115"/>
                    <a:pt x="241875" y="524937"/>
                  </a:cubicBezTo>
                  <a:cubicBezTo>
                    <a:pt x="240464" y="527759"/>
                    <a:pt x="319487" y="589848"/>
                    <a:pt x="322309" y="575737"/>
                  </a:cubicBezTo>
                  <a:cubicBezTo>
                    <a:pt x="325131" y="561626"/>
                    <a:pt x="312431" y="536225"/>
                    <a:pt x="258809" y="440270"/>
                  </a:cubicBezTo>
                  <a:cubicBezTo>
                    <a:pt x="205187" y="344315"/>
                    <a:pt x="11864" y="1415"/>
                    <a:pt x="575" y="4"/>
                  </a:cubicBezTo>
                  <a:cubicBezTo>
                    <a:pt x="-10714" y="-1407"/>
                    <a:pt x="147330" y="358426"/>
                    <a:pt x="191075" y="431804"/>
                  </a:cubicBezTo>
                  <a:cubicBezTo>
                    <a:pt x="234820" y="505182"/>
                    <a:pt x="218592" y="413459"/>
                    <a:pt x="263042" y="440270"/>
                  </a:cubicBezTo>
                  <a:cubicBezTo>
                    <a:pt x="307492" y="467081"/>
                    <a:pt x="424614" y="581381"/>
                    <a:pt x="457775" y="592670"/>
                  </a:cubicBezTo>
                  <a:cubicBezTo>
                    <a:pt x="490936" y="603959"/>
                    <a:pt x="440137" y="561626"/>
                    <a:pt x="462009" y="508004"/>
                  </a:cubicBezTo>
                  <a:cubicBezTo>
                    <a:pt x="483881" y="454382"/>
                    <a:pt x="593242" y="246243"/>
                    <a:pt x="601709" y="241304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1" name="フリーフォーム: 図形 1130">
              <a:extLst>
                <a:ext uri="{FF2B5EF4-FFF2-40B4-BE49-F238E27FC236}">
                  <a16:creationId xmlns:a16="http://schemas.microsoft.com/office/drawing/2014/main" id="{A7D1A222-5D53-469F-9E76-1C4F7CB34B55}"/>
                </a:ext>
              </a:extLst>
            </p:cNvPr>
            <p:cNvSpPr/>
            <p:nvPr/>
          </p:nvSpPr>
          <p:spPr>
            <a:xfrm>
              <a:off x="2822577" y="5545077"/>
              <a:ext cx="353716" cy="216494"/>
            </a:xfrm>
            <a:custGeom>
              <a:avLst/>
              <a:gdLst>
                <a:gd name="connsiteX0" fmla="*/ 343956 w 353716"/>
                <a:gd name="connsiteY0" fmla="*/ 212256 h 216494"/>
                <a:gd name="connsiteX1" fmla="*/ 5290 w 353716"/>
                <a:gd name="connsiteY1" fmla="*/ 590 h 216494"/>
                <a:gd name="connsiteX2" fmla="*/ 144990 w 353716"/>
                <a:gd name="connsiteY2" fmla="*/ 148756 h 216494"/>
                <a:gd name="connsiteX3" fmla="*/ 250823 w 353716"/>
                <a:gd name="connsiteY3" fmla="*/ 144523 h 216494"/>
                <a:gd name="connsiteX4" fmla="*/ 343956 w 353716"/>
                <a:gd name="connsiteY4" fmla="*/ 212256 h 216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3716" h="216494">
                  <a:moveTo>
                    <a:pt x="343956" y="212256"/>
                  </a:moveTo>
                  <a:cubicBezTo>
                    <a:pt x="303034" y="188267"/>
                    <a:pt x="38451" y="11173"/>
                    <a:pt x="5290" y="590"/>
                  </a:cubicBezTo>
                  <a:cubicBezTo>
                    <a:pt x="-27871" y="-9993"/>
                    <a:pt x="104068" y="124767"/>
                    <a:pt x="144990" y="148756"/>
                  </a:cubicBezTo>
                  <a:cubicBezTo>
                    <a:pt x="185912" y="172745"/>
                    <a:pt x="215545" y="138173"/>
                    <a:pt x="250823" y="144523"/>
                  </a:cubicBezTo>
                  <a:cubicBezTo>
                    <a:pt x="286101" y="150873"/>
                    <a:pt x="384878" y="236245"/>
                    <a:pt x="343956" y="212256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2" name="フリーフォーム: 図形 1131">
              <a:extLst>
                <a:ext uri="{FF2B5EF4-FFF2-40B4-BE49-F238E27FC236}">
                  <a16:creationId xmlns:a16="http://schemas.microsoft.com/office/drawing/2014/main" id="{5A78AE35-9F3C-45EF-B8F8-A4919F15E6C4}"/>
                </a:ext>
              </a:extLst>
            </p:cNvPr>
            <p:cNvSpPr/>
            <p:nvPr/>
          </p:nvSpPr>
          <p:spPr>
            <a:xfrm>
              <a:off x="2720602" y="5501104"/>
              <a:ext cx="412187" cy="484450"/>
            </a:xfrm>
            <a:custGeom>
              <a:avLst/>
              <a:gdLst>
                <a:gd name="connsiteX0" fmla="*/ 18365 w 412187"/>
                <a:gd name="connsiteY0" fmla="*/ 10696 h 484450"/>
                <a:gd name="connsiteX1" fmla="*/ 43765 w 412187"/>
                <a:gd name="connsiteY1" fmla="*/ 74196 h 484450"/>
                <a:gd name="connsiteX2" fmla="*/ 344331 w 412187"/>
                <a:gd name="connsiteY2" fmla="*/ 417096 h 484450"/>
                <a:gd name="connsiteX3" fmla="*/ 357031 w 412187"/>
                <a:gd name="connsiteY3" fmla="*/ 298563 h 484450"/>
                <a:gd name="connsiteX4" fmla="*/ 412065 w 412187"/>
                <a:gd name="connsiteY4" fmla="*/ 213896 h 484450"/>
                <a:gd name="connsiteX5" fmla="*/ 340098 w 412187"/>
                <a:gd name="connsiteY5" fmla="*/ 480596 h 484450"/>
                <a:gd name="connsiteX6" fmla="*/ 280831 w 412187"/>
                <a:gd name="connsiteY6" fmla="*/ 366296 h 484450"/>
                <a:gd name="connsiteX7" fmla="*/ 285065 w 412187"/>
                <a:gd name="connsiteY7" fmla="*/ 285863 h 484450"/>
                <a:gd name="connsiteX8" fmla="*/ 204631 w 412187"/>
                <a:gd name="connsiteY8" fmla="*/ 230829 h 484450"/>
                <a:gd name="connsiteX9" fmla="*/ 18365 w 412187"/>
                <a:gd name="connsiteY9" fmla="*/ 10696 h 48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12187" h="484450">
                  <a:moveTo>
                    <a:pt x="18365" y="10696"/>
                  </a:moveTo>
                  <a:cubicBezTo>
                    <a:pt x="-8446" y="-15410"/>
                    <a:pt x="-10563" y="6463"/>
                    <a:pt x="43765" y="74196"/>
                  </a:cubicBezTo>
                  <a:cubicBezTo>
                    <a:pt x="98093" y="141929"/>
                    <a:pt x="292120" y="379702"/>
                    <a:pt x="344331" y="417096"/>
                  </a:cubicBezTo>
                  <a:cubicBezTo>
                    <a:pt x="396542" y="454490"/>
                    <a:pt x="345742" y="332430"/>
                    <a:pt x="357031" y="298563"/>
                  </a:cubicBezTo>
                  <a:cubicBezTo>
                    <a:pt x="368320" y="264696"/>
                    <a:pt x="414887" y="183557"/>
                    <a:pt x="412065" y="213896"/>
                  </a:cubicBezTo>
                  <a:cubicBezTo>
                    <a:pt x="409243" y="244235"/>
                    <a:pt x="361970" y="455196"/>
                    <a:pt x="340098" y="480596"/>
                  </a:cubicBezTo>
                  <a:cubicBezTo>
                    <a:pt x="318226" y="505996"/>
                    <a:pt x="290003" y="398752"/>
                    <a:pt x="280831" y="366296"/>
                  </a:cubicBezTo>
                  <a:cubicBezTo>
                    <a:pt x="271659" y="333840"/>
                    <a:pt x="297765" y="308441"/>
                    <a:pt x="285065" y="285863"/>
                  </a:cubicBezTo>
                  <a:cubicBezTo>
                    <a:pt x="272365" y="263285"/>
                    <a:pt x="251198" y="283040"/>
                    <a:pt x="204631" y="230829"/>
                  </a:cubicBezTo>
                  <a:cubicBezTo>
                    <a:pt x="158064" y="178618"/>
                    <a:pt x="45176" y="36802"/>
                    <a:pt x="18365" y="10696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3" name="フリーフォーム: 図形 1132">
              <a:extLst>
                <a:ext uri="{FF2B5EF4-FFF2-40B4-BE49-F238E27FC236}">
                  <a16:creationId xmlns:a16="http://schemas.microsoft.com/office/drawing/2014/main" id="{64500B12-7F27-4065-8827-E96733FB2781}"/>
                </a:ext>
              </a:extLst>
            </p:cNvPr>
            <p:cNvSpPr/>
            <p:nvPr/>
          </p:nvSpPr>
          <p:spPr>
            <a:xfrm>
              <a:off x="6641966" y="7962880"/>
              <a:ext cx="190887" cy="1067617"/>
            </a:xfrm>
            <a:custGeom>
              <a:avLst/>
              <a:gdLst>
                <a:gd name="connsiteX0" fmla="*/ 105967 w 190887"/>
                <a:gd name="connsiteY0" fmla="*/ 20 h 1067617"/>
                <a:gd name="connsiteX1" fmla="*/ 190634 w 190887"/>
                <a:gd name="connsiteY1" fmla="*/ 601153 h 1067617"/>
                <a:gd name="connsiteX2" fmla="*/ 131367 w 190887"/>
                <a:gd name="connsiteY2" fmla="*/ 186287 h 1067617"/>
                <a:gd name="connsiteX3" fmla="*/ 110201 w 190887"/>
                <a:gd name="connsiteY3" fmla="*/ 406420 h 1067617"/>
                <a:gd name="connsiteX4" fmla="*/ 110201 w 190887"/>
                <a:gd name="connsiteY4" fmla="*/ 952520 h 1067617"/>
                <a:gd name="connsiteX5" fmla="*/ 110201 w 190887"/>
                <a:gd name="connsiteY5" fmla="*/ 643487 h 1067617"/>
                <a:gd name="connsiteX6" fmla="*/ 134 w 190887"/>
                <a:gd name="connsiteY6" fmla="*/ 1066820 h 1067617"/>
                <a:gd name="connsiteX7" fmla="*/ 89034 w 190887"/>
                <a:gd name="connsiteY7" fmla="*/ 745087 h 1067617"/>
                <a:gd name="connsiteX8" fmla="*/ 152534 w 190887"/>
                <a:gd name="connsiteY8" fmla="*/ 579987 h 1067617"/>
                <a:gd name="connsiteX9" fmla="*/ 105967 w 190887"/>
                <a:gd name="connsiteY9" fmla="*/ 20 h 1067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0887" h="1067617">
                  <a:moveTo>
                    <a:pt x="105967" y="20"/>
                  </a:moveTo>
                  <a:cubicBezTo>
                    <a:pt x="112317" y="3548"/>
                    <a:pt x="186401" y="570108"/>
                    <a:pt x="190634" y="601153"/>
                  </a:cubicBezTo>
                  <a:cubicBezTo>
                    <a:pt x="194867" y="632198"/>
                    <a:pt x="144772" y="218742"/>
                    <a:pt x="131367" y="186287"/>
                  </a:cubicBezTo>
                  <a:cubicBezTo>
                    <a:pt x="117962" y="153832"/>
                    <a:pt x="113729" y="278715"/>
                    <a:pt x="110201" y="406420"/>
                  </a:cubicBezTo>
                  <a:cubicBezTo>
                    <a:pt x="106673" y="534125"/>
                    <a:pt x="110201" y="952520"/>
                    <a:pt x="110201" y="952520"/>
                  </a:cubicBezTo>
                  <a:cubicBezTo>
                    <a:pt x="110201" y="992031"/>
                    <a:pt x="128545" y="624437"/>
                    <a:pt x="110201" y="643487"/>
                  </a:cubicBezTo>
                  <a:cubicBezTo>
                    <a:pt x="91857" y="662537"/>
                    <a:pt x="3662" y="1049887"/>
                    <a:pt x="134" y="1066820"/>
                  </a:cubicBezTo>
                  <a:cubicBezTo>
                    <a:pt x="-3394" y="1083753"/>
                    <a:pt x="63634" y="826226"/>
                    <a:pt x="89034" y="745087"/>
                  </a:cubicBezTo>
                  <a:cubicBezTo>
                    <a:pt x="114434" y="663948"/>
                    <a:pt x="151123" y="703459"/>
                    <a:pt x="152534" y="579987"/>
                  </a:cubicBezTo>
                  <a:cubicBezTo>
                    <a:pt x="153945" y="456515"/>
                    <a:pt x="99617" y="-3508"/>
                    <a:pt x="105967" y="20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4" name="フリーフォーム: 図形 1133">
              <a:extLst>
                <a:ext uri="{FF2B5EF4-FFF2-40B4-BE49-F238E27FC236}">
                  <a16:creationId xmlns:a16="http://schemas.microsoft.com/office/drawing/2014/main" id="{16A0A923-1593-4629-B9D3-0238CC062400}"/>
                </a:ext>
              </a:extLst>
            </p:cNvPr>
            <p:cNvSpPr/>
            <p:nvPr/>
          </p:nvSpPr>
          <p:spPr>
            <a:xfrm>
              <a:off x="6381646" y="8104816"/>
              <a:ext cx="350828" cy="895280"/>
            </a:xfrm>
            <a:custGeom>
              <a:avLst/>
              <a:gdLst>
                <a:gd name="connsiteX0" fmla="*/ 349354 w 350828"/>
                <a:gd name="connsiteY0" fmla="*/ 2017 h 895280"/>
                <a:gd name="connsiteX1" fmla="*/ 154621 w 350828"/>
                <a:gd name="connsiteY1" fmla="*/ 277184 h 895280"/>
                <a:gd name="connsiteX2" fmla="*/ 239287 w 350828"/>
                <a:gd name="connsiteY2" fmla="*/ 82451 h 895280"/>
                <a:gd name="connsiteX3" fmla="*/ 78421 w 350828"/>
                <a:gd name="connsiteY3" fmla="*/ 404184 h 895280"/>
                <a:gd name="connsiteX4" fmla="*/ 10687 w 350828"/>
                <a:gd name="connsiteY4" fmla="*/ 526951 h 895280"/>
                <a:gd name="connsiteX5" fmla="*/ 10687 w 350828"/>
                <a:gd name="connsiteY5" fmla="*/ 421117 h 895280"/>
                <a:gd name="connsiteX6" fmla="*/ 112287 w 350828"/>
                <a:gd name="connsiteY6" fmla="*/ 645484 h 895280"/>
                <a:gd name="connsiteX7" fmla="*/ 235054 w 350828"/>
                <a:gd name="connsiteY7" fmla="*/ 895251 h 895280"/>
                <a:gd name="connsiteX8" fmla="*/ 146154 w 350828"/>
                <a:gd name="connsiteY8" fmla="*/ 662417 h 895280"/>
                <a:gd name="connsiteX9" fmla="*/ 167321 w 350828"/>
                <a:gd name="connsiteY9" fmla="*/ 670884 h 895280"/>
                <a:gd name="connsiteX10" fmla="*/ 95354 w 350828"/>
                <a:gd name="connsiteY10" fmla="*/ 471917 h 895280"/>
                <a:gd name="connsiteX11" fmla="*/ 95354 w 350828"/>
                <a:gd name="connsiteY11" fmla="*/ 332217 h 895280"/>
                <a:gd name="connsiteX12" fmla="*/ 137687 w 350828"/>
                <a:gd name="connsiteY12" fmla="*/ 370317 h 895280"/>
                <a:gd name="connsiteX13" fmla="*/ 239287 w 350828"/>
                <a:gd name="connsiteY13" fmla="*/ 162884 h 895280"/>
                <a:gd name="connsiteX14" fmla="*/ 349354 w 350828"/>
                <a:gd name="connsiteY14" fmla="*/ 2017 h 895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50828" h="895280">
                  <a:moveTo>
                    <a:pt x="349354" y="2017"/>
                  </a:moveTo>
                  <a:cubicBezTo>
                    <a:pt x="335243" y="21067"/>
                    <a:pt x="172965" y="263778"/>
                    <a:pt x="154621" y="277184"/>
                  </a:cubicBezTo>
                  <a:cubicBezTo>
                    <a:pt x="136276" y="290590"/>
                    <a:pt x="251987" y="61284"/>
                    <a:pt x="239287" y="82451"/>
                  </a:cubicBezTo>
                  <a:cubicBezTo>
                    <a:pt x="226587" y="103618"/>
                    <a:pt x="116521" y="330101"/>
                    <a:pt x="78421" y="404184"/>
                  </a:cubicBezTo>
                  <a:cubicBezTo>
                    <a:pt x="40321" y="478267"/>
                    <a:pt x="21976" y="524129"/>
                    <a:pt x="10687" y="526951"/>
                  </a:cubicBezTo>
                  <a:cubicBezTo>
                    <a:pt x="-602" y="529773"/>
                    <a:pt x="-6246" y="401362"/>
                    <a:pt x="10687" y="421117"/>
                  </a:cubicBezTo>
                  <a:cubicBezTo>
                    <a:pt x="27620" y="440872"/>
                    <a:pt x="74893" y="566462"/>
                    <a:pt x="112287" y="645484"/>
                  </a:cubicBezTo>
                  <a:cubicBezTo>
                    <a:pt x="149681" y="724506"/>
                    <a:pt x="229410" y="892429"/>
                    <a:pt x="235054" y="895251"/>
                  </a:cubicBezTo>
                  <a:cubicBezTo>
                    <a:pt x="240698" y="898073"/>
                    <a:pt x="157443" y="699811"/>
                    <a:pt x="146154" y="662417"/>
                  </a:cubicBezTo>
                  <a:cubicBezTo>
                    <a:pt x="134865" y="625023"/>
                    <a:pt x="175788" y="702634"/>
                    <a:pt x="167321" y="670884"/>
                  </a:cubicBezTo>
                  <a:cubicBezTo>
                    <a:pt x="158854" y="639134"/>
                    <a:pt x="107348" y="528361"/>
                    <a:pt x="95354" y="471917"/>
                  </a:cubicBezTo>
                  <a:cubicBezTo>
                    <a:pt x="83360" y="415473"/>
                    <a:pt x="88299" y="349150"/>
                    <a:pt x="95354" y="332217"/>
                  </a:cubicBezTo>
                  <a:cubicBezTo>
                    <a:pt x="102409" y="315284"/>
                    <a:pt x="113698" y="398539"/>
                    <a:pt x="137687" y="370317"/>
                  </a:cubicBezTo>
                  <a:cubicBezTo>
                    <a:pt x="161676" y="342095"/>
                    <a:pt x="206126" y="222151"/>
                    <a:pt x="239287" y="162884"/>
                  </a:cubicBezTo>
                  <a:cubicBezTo>
                    <a:pt x="272448" y="103617"/>
                    <a:pt x="363465" y="-17033"/>
                    <a:pt x="349354" y="2017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5" name="フリーフォーム: 図形 1134">
              <a:extLst>
                <a:ext uri="{FF2B5EF4-FFF2-40B4-BE49-F238E27FC236}">
                  <a16:creationId xmlns:a16="http://schemas.microsoft.com/office/drawing/2014/main" id="{B894D0FC-480F-471B-BC27-244603A08AFD}"/>
                </a:ext>
              </a:extLst>
            </p:cNvPr>
            <p:cNvSpPr/>
            <p:nvPr/>
          </p:nvSpPr>
          <p:spPr>
            <a:xfrm>
              <a:off x="6501822" y="8053581"/>
              <a:ext cx="236150" cy="942315"/>
            </a:xfrm>
            <a:custGeom>
              <a:avLst/>
              <a:gdLst>
                <a:gd name="connsiteX0" fmla="*/ 229178 w 236150"/>
                <a:gd name="connsiteY0" fmla="*/ 15152 h 942315"/>
                <a:gd name="connsiteX1" fmla="*/ 191078 w 236150"/>
                <a:gd name="connsiteY1" fmla="*/ 726352 h 942315"/>
                <a:gd name="connsiteX2" fmla="*/ 203778 w 236150"/>
                <a:gd name="connsiteY2" fmla="*/ 442719 h 942315"/>
                <a:gd name="connsiteX3" fmla="*/ 123345 w 236150"/>
                <a:gd name="connsiteY3" fmla="*/ 942252 h 942315"/>
                <a:gd name="connsiteX4" fmla="*/ 152978 w 236150"/>
                <a:gd name="connsiteY4" fmla="*/ 404619 h 942315"/>
                <a:gd name="connsiteX5" fmla="*/ 152978 w 236150"/>
                <a:gd name="connsiteY5" fmla="*/ 908386 h 942315"/>
                <a:gd name="connsiteX6" fmla="*/ 34445 w 236150"/>
                <a:gd name="connsiteY6" fmla="*/ 586652 h 942315"/>
                <a:gd name="connsiteX7" fmla="*/ 4811 w 236150"/>
                <a:gd name="connsiteY7" fmla="*/ 370752 h 942315"/>
                <a:gd name="connsiteX8" fmla="*/ 119111 w 236150"/>
                <a:gd name="connsiteY8" fmla="*/ 684019 h 942315"/>
                <a:gd name="connsiteX9" fmla="*/ 114878 w 236150"/>
                <a:gd name="connsiteY9" fmla="*/ 400386 h 942315"/>
                <a:gd name="connsiteX10" fmla="*/ 174145 w 236150"/>
                <a:gd name="connsiteY10" fmla="*/ 451186 h 942315"/>
                <a:gd name="connsiteX11" fmla="*/ 178378 w 236150"/>
                <a:gd name="connsiteY11" fmla="*/ 472352 h 942315"/>
                <a:gd name="connsiteX12" fmla="*/ 127578 w 236150"/>
                <a:gd name="connsiteY12" fmla="*/ 281852 h 942315"/>
                <a:gd name="connsiteX13" fmla="*/ 233411 w 236150"/>
                <a:gd name="connsiteY13" fmla="*/ 362286 h 942315"/>
                <a:gd name="connsiteX14" fmla="*/ 208011 w 236150"/>
                <a:gd name="connsiteY14" fmla="*/ 247986 h 942315"/>
                <a:gd name="connsiteX15" fmla="*/ 229178 w 236150"/>
                <a:gd name="connsiteY15" fmla="*/ 15152 h 942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6150" h="942315">
                  <a:moveTo>
                    <a:pt x="229178" y="15152"/>
                  </a:moveTo>
                  <a:cubicBezTo>
                    <a:pt x="226356" y="94880"/>
                    <a:pt x="195311" y="655091"/>
                    <a:pt x="191078" y="726352"/>
                  </a:cubicBezTo>
                  <a:cubicBezTo>
                    <a:pt x="186845" y="797613"/>
                    <a:pt x="215067" y="406736"/>
                    <a:pt x="203778" y="442719"/>
                  </a:cubicBezTo>
                  <a:cubicBezTo>
                    <a:pt x="192489" y="478702"/>
                    <a:pt x="131812" y="948602"/>
                    <a:pt x="123345" y="942252"/>
                  </a:cubicBezTo>
                  <a:cubicBezTo>
                    <a:pt x="114878" y="935902"/>
                    <a:pt x="148039" y="410263"/>
                    <a:pt x="152978" y="404619"/>
                  </a:cubicBezTo>
                  <a:cubicBezTo>
                    <a:pt x="157917" y="398975"/>
                    <a:pt x="172733" y="878047"/>
                    <a:pt x="152978" y="908386"/>
                  </a:cubicBezTo>
                  <a:cubicBezTo>
                    <a:pt x="133223" y="938725"/>
                    <a:pt x="59140" y="676258"/>
                    <a:pt x="34445" y="586652"/>
                  </a:cubicBezTo>
                  <a:cubicBezTo>
                    <a:pt x="9750" y="497046"/>
                    <a:pt x="-9300" y="354524"/>
                    <a:pt x="4811" y="370752"/>
                  </a:cubicBezTo>
                  <a:cubicBezTo>
                    <a:pt x="18922" y="386980"/>
                    <a:pt x="100766" y="679080"/>
                    <a:pt x="119111" y="684019"/>
                  </a:cubicBezTo>
                  <a:cubicBezTo>
                    <a:pt x="137455" y="688958"/>
                    <a:pt x="105706" y="439192"/>
                    <a:pt x="114878" y="400386"/>
                  </a:cubicBezTo>
                  <a:cubicBezTo>
                    <a:pt x="124050" y="361581"/>
                    <a:pt x="163562" y="439192"/>
                    <a:pt x="174145" y="451186"/>
                  </a:cubicBezTo>
                  <a:cubicBezTo>
                    <a:pt x="184728" y="463180"/>
                    <a:pt x="186139" y="500574"/>
                    <a:pt x="178378" y="472352"/>
                  </a:cubicBezTo>
                  <a:cubicBezTo>
                    <a:pt x="170617" y="444130"/>
                    <a:pt x="118406" y="300196"/>
                    <a:pt x="127578" y="281852"/>
                  </a:cubicBezTo>
                  <a:cubicBezTo>
                    <a:pt x="136750" y="263508"/>
                    <a:pt x="220006" y="367930"/>
                    <a:pt x="233411" y="362286"/>
                  </a:cubicBezTo>
                  <a:cubicBezTo>
                    <a:pt x="246816" y="356642"/>
                    <a:pt x="206600" y="302314"/>
                    <a:pt x="208011" y="247986"/>
                  </a:cubicBezTo>
                  <a:cubicBezTo>
                    <a:pt x="209422" y="193658"/>
                    <a:pt x="232000" y="-64576"/>
                    <a:pt x="229178" y="15152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6" name="フリーフォーム: 図形 1135">
              <a:extLst>
                <a:ext uri="{FF2B5EF4-FFF2-40B4-BE49-F238E27FC236}">
                  <a16:creationId xmlns:a16="http://schemas.microsoft.com/office/drawing/2014/main" id="{B4412CC2-F47A-41AF-9E8B-0E38CC6DE5A7}"/>
                </a:ext>
              </a:extLst>
            </p:cNvPr>
            <p:cNvSpPr/>
            <p:nvPr/>
          </p:nvSpPr>
          <p:spPr>
            <a:xfrm>
              <a:off x="2408745" y="7162737"/>
              <a:ext cx="832071" cy="1575483"/>
            </a:xfrm>
            <a:custGeom>
              <a:avLst/>
              <a:gdLst>
                <a:gd name="connsiteX0" fmla="*/ 812822 w 832071"/>
                <a:gd name="connsiteY0" fmla="*/ 42396 h 1575483"/>
                <a:gd name="connsiteX1" fmla="*/ 423355 w 832071"/>
                <a:gd name="connsiteY1" fmla="*/ 342963 h 1575483"/>
                <a:gd name="connsiteX2" fmla="*/ 554588 w 832071"/>
                <a:gd name="connsiteY2" fmla="*/ 203263 h 1575483"/>
                <a:gd name="connsiteX3" fmla="*/ 376788 w 832071"/>
                <a:gd name="connsiteY3" fmla="*/ 389530 h 1575483"/>
                <a:gd name="connsiteX4" fmla="*/ 266722 w 832071"/>
                <a:gd name="connsiteY4" fmla="*/ 884830 h 1575483"/>
                <a:gd name="connsiteX5" fmla="*/ 330222 w 832071"/>
                <a:gd name="connsiteY5" fmla="*/ 580030 h 1575483"/>
                <a:gd name="connsiteX6" fmla="*/ 292122 w 832071"/>
                <a:gd name="connsiteY6" fmla="*/ 872130 h 1575483"/>
                <a:gd name="connsiteX7" fmla="*/ 182055 w 832071"/>
                <a:gd name="connsiteY7" fmla="*/ 1189630 h 1575483"/>
                <a:gd name="connsiteX8" fmla="*/ 194755 w 832071"/>
                <a:gd name="connsiteY8" fmla="*/ 1058396 h 1575483"/>
                <a:gd name="connsiteX9" fmla="*/ 22 w 832071"/>
                <a:gd name="connsiteY9" fmla="*/ 1574863 h 1575483"/>
                <a:gd name="connsiteX10" fmla="*/ 182055 w 832071"/>
                <a:gd name="connsiteY10" fmla="*/ 1164230 h 1575483"/>
                <a:gd name="connsiteX11" fmla="*/ 232855 w 832071"/>
                <a:gd name="connsiteY11" fmla="*/ 1189630 h 1575483"/>
                <a:gd name="connsiteX12" fmla="*/ 376788 w 832071"/>
                <a:gd name="connsiteY12" fmla="*/ 550396 h 1575483"/>
                <a:gd name="connsiteX13" fmla="*/ 389488 w 832071"/>
                <a:gd name="connsiteY13" fmla="*/ 495363 h 1575483"/>
                <a:gd name="connsiteX14" fmla="*/ 520722 w 832071"/>
                <a:gd name="connsiteY14" fmla="*/ 275230 h 1575483"/>
                <a:gd name="connsiteX15" fmla="*/ 749322 w 832071"/>
                <a:gd name="connsiteY15" fmla="*/ 25463 h 1575483"/>
                <a:gd name="connsiteX16" fmla="*/ 812822 w 832071"/>
                <a:gd name="connsiteY16" fmla="*/ 42396 h 157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32071" h="1575483">
                  <a:moveTo>
                    <a:pt x="812822" y="42396"/>
                  </a:moveTo>
                  <a:cubicBezTo>
                    <a:pt x="758494" y="95313"/>
                    <a:pt x="466394" y="316152"/>
                    <a:pt x="423355" y="342963"/>
                  </a:cubicBezTo>
                  <a:cubicBezTo>
                    <a:pt x="380316" y="369774"/>
                    <a:pt x="562349" y="195502"/>
                    <a:pt x="554588" y="203263"/>
                  </a:cubicBezTo>
                  <a:cubicBezTo>
                    <a:pt x="546827" y="211024"/>
                    <a:pt x="424766" y="275936"/>
                    <a:pt x="376788" y="389530"/>
                  </a:cubicBezTo>
                  <a:cubicBezTo>
                    <a:pt x="328810" y="503124"/>
                    <a:pt x="274483" y="853080"/>
                    <a:pt x="266722" y="884830"/>
                  </a:cubicBezTo>
                  <a:cubicBezTo>
                    <a:pt x="258961" y="916580"/>
                    <a:pt x="325989" y="582147"/>
                    <a:pt x="330222" y="580030"/>
                  </a:cubicBezTo>
                  <a:cubicBezTo>
                    <a:pt x="334455" y="577913"/>
                    <a:pt x="316817" y="770530"/>
                    <a:pt x="292122" y="872130"/>
                  </a:cubicBezTo>
                  <a:cubicBezTo>
                    <a:pt x="267427" y="973730"/>
                    <a:pt x="198283" y="1158586"/>
                    <a:pt x="182055" y="1189630"/>
                  </a:cubicBezTo>
                  <a:cubicBezTo>
                    <a:pt x="165827" y="1220674"/>
                    <a:pt x="225094" y="994191"/>
                    <a:pt x="194755" y="1058396"/>
                  </a:cubicBezTo>
                  <a:cubicBezTo>
                    <a:pt x="164416" y="1122601"/>
                    <a:pt x="2139" y="1557224"/>
                    <a:pt x="22" y="1574863"/>
                  </a:cubicBezTo>
                  <a:cubicBezTo>
                    <a:pt x="-2095" y="1592502"/>
                    <a:pt x="143250" y="1228435"/>
                    <a:pt x="182055" y="1164230"/>
                  </a:cubicBezTo>
                  <a:cubicBezTo>
                    <a:pt x="220860" y="1100025"/>
                    <a:pt x="200399" y="1291936"/>
                    <a:pt x="232855" y="1189630"/>
                  </a:cubicBezTo>
                  <a:cubicBezTo>
                    <a:pt x="265311" y="1087324"/>
                    <a:pt x="350683" y="666107"/>
                    <a:pt x="376788" y="550396"/>
                  </a:cubicBezTo>
                  <a:cubicBezTo>
                    <a:pt x="402893" y="434685"/>
                    <a:pt x="365499" y="541224"/>
                    <a:pt x="389488" y="495363"/>
                  </a:cubicBezTo>
                  <a:cubicBezTo>
                    <a:pt x="413477" y="449502"/>
                    <a:pt x="460750" y="353547"/>
                    <a:pt x="520722" y="275230"/>
                  </a:cubicBezTo>
                  <a:cubicBezTo>
                    <a:pt x="580694" y="196913"/>
                    <a:pt x="704872" y="62152"/>
                    <a:pt x="749322" y="25463"/>
                  </a:cubicBezTo>
                  <a:cubicBezTo>
                    <a:pt x="793772" y="-11226"/>
                    <a:pt x="867150" y="-10521"/>
                    <a:pt x="812822" y="42396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7" name="フリーフォーム: 図形 1136">
              <a:extLst>
                <a:ext uri="{FF2B5EF4-FFF2-40B4-BE49-F238E27FC236}">
                  <a16:creationId xmlns:a16="http://schemas.microsoft.com/office/drawing/2014/main" id="{0D5ED22C-6C47-4DB3-81DF-80A79EC647AC}"/>
                </a:ext>
              </a:extLst>
            </p:cNvPr>
            <p:cNvSpPr/>
            <p:nvPr/>
          </p:nvSpPr>
          <p:spPr>
            <a:xfrm>
              <a:off x="3307690" y="7510300"/>
              <a:ext cx="253987" cy="1447188"/>
            </a:xfrm>
            <a:custGeom>
              <a:avLst/>
              <a:gdLst>
                <a:gd name="connsiteX0" fmla="*/ 2777 w 253987"/>
                <a:gd name="connsiteY0" fmla="*/ 3867 h 1447188"/>
                <a:gd name="connsiteX1" fmla="*/ 138243 w 253987"/>
                <a:gd name="connsiteY1" fmla="*/ 562667 h 1447188"/>
                <a:gd name="connsiteX2" fmla="*/ 117077 w 253987"/>
                <a:gd name="connsiteY2" fmla="*/ 198600 h 1447188"/>
                <a:gd name="connsiteX3" fmla="*/ 112843 w 253987"/>
                <a:gd name="connsiteY3" fmla="*/ 613467 h 1447188"/>
                <a:gd name="connsiteX4" fmla="*/ 201743 w 253987"/>
                <a:gd name="connsiteY4" fmla="*/ 909800 h 1447188"/>
                <a:gd name="connsiteX5" fmla="*/ 205977 w 253987"/>
                <a:gd name="connsiteY5" fmla="*/ 571133 h 1447188"/>
                <a:gd name="connsiteX6" fmla="*/ 159410 w 253987"/>
                <a:gd name="connsiteY6" fmla="*/ 808200 h 1447188"/>
                <a:gd name="connsiteX7" fmla="*/ 201743 w 253987"/>
                <a:gd name="connsiteY7" fmla="*/ 1405100 h 1447188"/>
                <a:gd name="connsiteX8" fmla="*/ 239843 w 253987"/>
                <a:gd name="connsiteY8" fmla="*/ 1400867 h 1447188"/>
                <a:gd name="connsiteX9" fmla="*/ 252543 w 253987"/>
                <a:gd name="connsiteY9" fmla="*/ 1426267 h 1447188"/>
                <a:gd name="connsiteX10" fmla="*/ 239843 w 253987"/>
                <a:gd name="connsiteY10" fmla="*/ 1362767 h 1447188"/>
                <a:gd name="connsiteX11" fmla="*/ 129777 w 253987"/>
                <a:gd name="connsiteY11" fmla="*/ 1311967 h 1447188"/>
                <a:gd name="connsiteX12" fmla="*/ 163643 w 253987"/>
                <a:gd name="connsiteY12" fmla="*/ 1189200 h 1447188"/>
                <a:gd name="connsiteX13" fmla="*/ 184810 w 253987"/>
                <a:gd name="connsiteY13" fmla="*/ 905567 h 1447188"/>
                <a:gd name="connsiteX14" fmla="*/ 125543 w 253987"/>
                <a:gd name="connsiteY14" fmla="*/ 418733 h 1447188"/>
                <a:gd name="connsiteX15" fmla="*/ 87443 w 253987"/>
                <a:gd name="connsiteY15" fmla="*/ 448367 h 1447188"/>
                <a:gd name="connsiteX16" fmla="*/ 49343 w 253987"/>
                <a:gd name="connsiteY16" fmla="*/ 321367 h 1447188"/>
                <a:gd name="connsiteX17" fmla="*/ 2777 w 253987"/>
                <a:gd name="connsiteY17" fmla="*/ 3867 h 1447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53987" h="1447188">
                  <a:moveTo>
                    <a:pt x="2777" y="3867"/>
                  </a:moveTo>
                  <a:cubicBezTo>
                    <a:pt x="17594" y="44084"/>
                    <a:pt x="119193" y="530212"/>
                    <a:pt x="138243" y="562667"/>
                  </a:cubicBezTo>
                  <a:cubicBezTo>
                    <a:pt x="157293" y="595123"/>
                    <a:pt x="121310" y="190133"/>
                    <a:pt x="117077" y="198600"/>
                  </a:cubicBezTo>
                  <a:cubicBezTo>
                    <a:pt x="112844" y="207067"/>
                    <a:pt x="98732" y="494934"/>
                    <a:pt x="112843" y="613467"/>
                  </a:cubicBezTo>
                  <a:cubicBezTo>
                    <a:pt x="126954" y="732000"/>
                    <a:pt x="186221" y="916856"/>
                    <a:pt x="201743" y="909800"/>
                  </a:cubicBezTo>
                  <a:cubicBezTo>
                    <a:pt x="217265" y="902744"/>
                    <a:pt x="213032" y="588066"/>
                    <a:pt x="205977" y="571133"/>
                  </a:cubicBezTo>
                  <a:cubicBezTo>
                    <a:pt x="198922" y="554200"/>
                    <a:pt x="160116" y="669206"/>
                    <a:pt x="159410" y="808200"/>
                  </a:cubicBezTo>
                  <a:cubicBezTo>
                    <a:pt x="158704" y="947194"/>
                    <a:pt x="188338" y="1306322"/>
                    <a:pt x="201743" y="1405100"/>
                  </a:cubicBezTo>
                  <a:cubicBezTo>
                    <a:pt x="215149" y="1503878"/>
                    <a:pt x="231376" y="1397339"/>
                    <a:pt x="239843" y="1400867"/>
                  </a:cubicBezTo>
                  <a:cubicBezTo>
                    <a:pt x="248310" y="1404395"/>
                    <a:pt x="252543" y="1432617"/>
                    <a:pt x="252543" y="1426267"/>
                  </a:cubicBezTo>
                  <a:cubicBezTo>
                    <a:pt x="252543" y="1419917"/>
                    <a:pt x="260304" y="1381817"/>
                    <a:pt x="239843" y="1362767"/>
                  </a:cubicBezTo>
                  <a:cubicBezTo>
                    <a:pt x="219382" y="1343717"/>
                    <a:pt x="142477" y="1340895"/>
                    <a:pt x="129777" y="1311967"/>
                  </a:cubicBezTo>
                  <a:cubicBezTo>
                    <a:pt x="117077" y="1283039"/>
                    <a:pt x="154471" y="1256933"/>
                    <a:pt x="163643" y="1189200"/>
                  </a:cubicBezTo>
                  <a:cubicBezTo>
                    <a:pt x="172815" y="1121467"/>
                    <a:pt x="191160" y="1033978"/>
                    <a:pt x="184810" y="905567"/>
                  </a:cubicBezTo>
                  <a:cubicBezTo>
                    <a:pt x="178460" y="777156"/>
                    <a:pt x="141771" y="494933"/>
                    <a:pt x="125543" y="418733"/>
                  </a:cubicBezTo>
                  <a:cubicBezTo>
                    <a:pt x="109315" y="342533"/>
                    <a:pt x="100143" y="464595"/>
                    <a:pt x="87443" y="448367"/>
                  </a:cubicBezTo>
                  <a:cubicBezTo>
                    <a:pt x="74743" y="432139"/>
                    <a:pt x="62043" y="394039"/>
                    <a:pt x="49343" y="321367"/>
                  </a:cubicBezTo>
                  <a:cubicBezTo>
                    <a:pt x="36643" y="248695"/>
                    <a:pt x="-12040" y="-36350"/>
                    <a:pt x="2777" y="3867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8" name="フリーフォーム: 図形 1137">
              <a:extLst>
                <a:ext uri="{FF2B5EF4-FFF2-40B4-BE49-F238E27FC236}">
                  <a16:creationId xmlns:a16="http://schemas.microsoft.com/office/drawing/2014/main" id="{C8E0197C-96CF-4DA4-B7B5-55B3805CCBC3}"/>
                </a:ext>
              </a:extLst>
            </p:cNvPr>
            <p:cNvSpPr/>
            <p:nvPr/>
          </p:nvSpPr>
          <p:spPr>
            <a:xfrm>
              <a:off x="3183534" y="7328467"/>
              <a:ext cx="249837" cy="1455996"/>
            </a:xfrm>
            <a:custGeom>
              <a:avLst/>
              <a:gdLst>
                <a:gd name="connsiteX0" fmla="*/ 16866 w 249837"/>
                <a:gd name="connsiteY0" fmla="*/ 3666 h 1455996"/>
                <a:gd name="connsiteX1" fmla="*/ 118466 w 249837"/>
                <a:gd name="connsiteY1" fmla="*/ 782600 h 1455996"/>
                <a:gd name="connsiteX2" fmla="*/ 88833 w 249837"/>
                <a:gd name="connsiteY2" fmla="*/ 291533 h 1455996"/>
                <a:gd name="connsiteX3" fmla="*/ 105766 w 249837"/>
                <a:gd name="connsiteY3" fmla="*/ 672533 h 1455996"/>
                <a:gd name="connsiteX4" fmla="*/ 241233 w 249837"/>
                <a:gd name="connsiteY4" fmla="*/ 1252500 h 1455996"/>
                <a:gd name="connsiteX5" fmla="*/ 236999 w 249837"/>
                <a:gd name="connsiteY5" fmla="*/ 1150900 h 1455996"/>
                <a:gd name="connsiteX6" fmla="*/ 245466 w 249837"/>
                <a:gd name="connsiteY6" fmla="*/ 1455700 h 1455996"/>
                <a:gd name="connsiteX7" fmla="*/ 220066 w 249837"/>
                <a:gd name="connsiteY7" fmla="*/ 1197466 h 1455996"/>
                <a:gd name="connsiteX8" fmla="*/ 88833 w 249837"/>
                <a:gd name="connsiteY8" fmla="*/ 736033 h 1455996"/>
                <a:gd name="connsiteX9" fmla="*/ 148099 w 249837"/>
                <a:gd name="connsiteY9" fmla="*/ 1345633 h 1455996"/>
                <a:gd name="connsiteX10" fmla="*/ 109999 w 249837"/>
                <a:gd name="connsiteY10" fmla="*/ 765666 h 1455996"/>
                <a:gd name="connsiteX11" fmla="*/ 8399 w 249837"/>
                <a:gd name="connsiteY11" fmla="*/ 498966 h 1455996"/>
                <a:gd name="connsiteX12" fmla="*/ 16866 w 249837"/>
                <a:gd name="connsiteY12" fmla="*/ 3666 h 1455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9837" h="1455996">
                  <a:moveTo>
                    <a:pt x="16866" y="3666"/>
                  </a:moveTo>
                  <a:cubicBezTo>
                    <a:pt x="35210" y="50938"/>
                    <a:pt x="106472" y="734622"/>
                    <a:pt x="118466" y="782600"/>
                  </a:cubicBezTo>
                  <a:cubicBezTo>
                    <a:pt x="130461" y="830578"/>
                    <a:pt x="90950" y="309878"/>
                    <a:pt x="88833" y="291533"/>
                  </a:cubicBezTo>
                  <a:cubicBezTo>
                    <a:pt x="86716" y="273188"/>
                    <a:pt x="80366" y="512372"/>
                    <a:pt x="105766" y="672533"/>
                  </a:cubicBezTo>
                  <a:cubicBezTo>
                    <a:pt x="131166" y="832694"/>
                    <a:pt x="219361" y="1172772"/>
                    <a:pt x="241233" y="1252500"/>
                  </a:cubicBezTo>
                  <a:cubicBezTo>
                    <a:pt x="263105" y="1332228"/>
                    <a:pt x="236294" y="1117033"/>
                    <a:pt x="236999" y="1150900"/>
                  </a:cubicBezTo>
                  <a:cubicBezTo>
                    <a:pt x="237705" y="1184767"/>
                    <a:pt x="248288" y="1447939"/>
                    <a:pt x="245466" y="1455700"/>
                  </a:cubicBezTo>
                  <a:cubicBezTo>
                    <a:pt x="242644" y="1463461"/>
                    <a:pt x="246171" y="1317410"/>
                    <a:pt x="220066" y="1197466"/>
                  </a:cubicBezTo>
                  <a:cubicBezTo>
                    <a:pt x="193961" y="1077522"/>
                    <a:pt x="100828" y="711339"/>
                    <a:pt x="88833" y="736033"/>
                  </a:cubicBezTo>
                  <a:cubicBezTo>
                    <a:pt x="76839" y="760728"/>
                    <a:pt x="144571" y="1340694"/>
                    <a:pt x="148099" y="1345633"/>
                  </a:cubicBezTo>
                  <a:cubicBezTo>
                    <a:pt x="151627" y="1350572"/>
                    <a:pt x="133282" y="906777"/>
                    <a:pt x="109999" y="765666"/>
                  </a:cubicBezTo>
                  <a:cubicBezTo>
                    <a:pt x="86716" y="624555"/>
                    <a:pt x="22510" y="618205"/>
                    <a:pt x="8399" y="498966"/>
                  </a:cubicBezTo>
                  <a:cubicBezTo>
                    <a:pt x="-5712" y="379727"/>
                    <a:pt x="-1478" y="-43606"/>
                    <a:pt x="16866" y="3666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9" name="フリーフォーム: 図形 1138">
              <a:extLst>
                <a:ext uri="{FF2B5EF4-FFF2-40B4-BE49-F238E27FC236}">
                  <a16:creationId xmlns:a16="http://schemas.microsoft.com/office/drawing/2014/main" id="{FF692493-EC25-458E-9105-DE38E191D198}"/>
                </a:ext>
              </a:extLst>
            </p:cNvPr>
            <p:cNvSpPr/>
            <p:nvPr/>
          </p:nvSpPr>
          <p:spPr>
            <a:xfrm>
              <a:off x="3036801" y="7242980"/>
              <a:ext cx="233008" cy="1576172"/>
            </a:xfrm>
            <a:custGeom>
              <a:avLst/>
              <a:gdLst>
                <a:gd name="connsiteX0" fmla="*/ 201699 w 233008"/>
                <a:gd name="connsiteY0" fmla="*/ 253 h 1576172"/>
                <a:gd name="connsiteX1" fmla="*/ 11199 w 233008"/>
                <a:gd name="connsiteY1" fmla="*/ 305053 h 1576172"/>
                <a:gd name="connsiteX2" fmla="*/ 53532 w 233008"/>
                <a:gd name="connsiteY2" fmla="*/ 194987 h 1576172"/>
                <a:gd name="connsiteX3" fmla="*/ 11199 w 233008"/>
                <a:gd name="connsiteY3" fmla="*/ 381253 h 1576172"/>
                <a:gd name="connsiteX4" fmla="*/ 11199 w 233008"/>
                <a:gd name="connsiteY4" fmla="*/ 537887 h 1576172"/>
                <a:gd name="connsiteX5" fmla="*/ 15432 w 233008"/>
                <a:gd name="connsiteY5" fmla="*/ 436287 h 1576172"/>
                <a:gd name="connsiteX6" fmla="*/ 205932 w 233008"/>
                <a:gd name="connsiteY6" fmla="*/ 1067053 h 1576172"/>
                <a:gd name="connsiteX7" fmla="*/ 125499 w 233008"/>
                <a:gd name="connsiteY7" fmla="*/ 732620 h 1576172"/>
                <a:gd name="connsiteX8" fmla="*/ 172066 w 233008"/>
                <a:gd name="connsiteY8" fmla="*/ 1168653 h 1576172"/>
                <a:gd name="connsiteX9" fmla="*/ 231332 w 233008"/>
                <a:gd name="connsiteY9" fmla="*/ 1575053 h 1576172"/>
                <a:gd name="connsiteX10" fmla="*/ 210166 w 233008"/>
                <a:gd name="connsiteY10" fmla="*/ 1278720 h 1576172"/>
                <a:gd name="connsiteX11" fmla="*/ 142432 w 233008"/>
                <a:gd name="connsiteY11" fmla="*/ 956987 h 1576172"/>
                <a:gd name="connsiteX12" fmla="*/ 146666 w 233008"/>
                <a:gd name="connsiteY12" fmla="*/ 1257553 h 1576172"/>
                <a:gd name="connsiteX13" fmla="*/ 78932 w 233008"/>
                <a:gd name="connsiteY13" fmla="*/ 694520 h 1576172"/>
                <a:gd name="connsiteX14" fmla="*/ 11199 w 233008"/>
                <a:gd name="connsiteY14" fmla="*/ 478620 h 1576172"/>
                <a:gd name="connsiteX15" fmla="*/ 61999 w 233008"/>
                <a:gd name="connsiteY15" fmla="*/ 364320 h 1576172"/>
                <a:gd name="connsiteX16" fmla="*/ 201699 w 233008"/>
                <a:gd name="connsiteY16" fmla="*/ 253 h 1576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3008" h="1576172">
                  <a:moveTo>
                    <a:pt x="201699" y="253"/>
                  </a:moveTo>
                  <a:cubicBezTo>
                    <a:pt x="193233" y="-9625"/>
                    <a:pt x="35894" y="272597"/>
                    <a:pt x="11199" y="305053"/>
                  </a:cubicBezTo>
                  <a:cubicBezTo>
                    <a:pt x="-13496" y="337509"/>
                    <a:pt x="53532" y="182287"/>
                    <a:pt x="53532" y="194987"/>
                  </a:cubicBezTo>
                  <a:cubicBezTo>
                    <a:pt x="53532" y="207687"/>
                    <a:pt x="18254" y="324103"/>
                    <a:pt x="11199" y="381253"/>
                  </a:cubicBezTo>
                  <a:cubicBezTo>
                    <a:pt x="4144" y="438403"/>
                    <a:pt x="10494" y="528715"/>
                    <a:pt x="11199" y="537887"/>
                  </a:cubicBezTo>
                  <a:cubicBezTo>
                    <a:pt x="11904" y="547059"/>
                    <a:pt x="-17023" y="348093"/>
                    <a:pt x="15432" y="436287"/>
                  </a:cubicBezTo>
                  <a:cubicBezTo>
                    <a:pt x="47887" y="524481"/>
                    <a:pt x="187588" y="1017664"/>
                    <a:pt x="205932" y="1067053"/>
                  </a:cubicBezTo>
                  <a:cubicBezTo>
                    <a:pt x="224276" y="1116442"/>
                    <a:pt x="131143" y="715687"/>
                    <a:pt x="125499" y="732620"/>
                  </a:cubicBezTo>
                  <a:cubicBezTo>
                    <a:pt x="119855" y="749553"/>
                    <a:pt x="154427" y="1028248"/>
                    <a:pt x="172066" y="1168653"/>
                  </a:cubicBezTo>
                  <a:cubicBezTo>
                    <a:pt x="189705" y="1309059"/>
                    <a:pt x="224982" y="1556709"/>
                    <a:pt x="231332" y="1575053"/>
                  </a:cubicBezTo>
                  <a:cubicBezTo>
                    <a:pt x="237682" y="1593397"/>
                    <a:pt x="224983" y="1381731"/>
                    <a:pt x="210166" y="1278720"/>
                  </a:cubicBezTo>
                  <a:cubicBezTo>
                    <a:pt x="195349" y="1175709"/>
                    <a:pt x="153015" y="960515"/>
                    <a:pt x="142432" y="956987"/>
                  </a:cubicBezTo>
                  <a:cubicBezTo>
                    <a:pt x="131849" y="953459"/>
                    <a:pt x="157249" y="1301297"/>
                    <a:pt x="146666" y="1257553"/>
                  </a:cubicBezTo>
                  <a:cubicBezTo>
                    <a:pt x="136083" y="1213809"/>
                    <a:pt x="101510" y="824342"/>
                    <a:pt x="78932" y="694520"/>
                  </a:cubicBezTo>
                  <a:cubicBezTo>
                    <a:pt x="56354" y="564698"/>
                    <a:pt x="14021" y="533653"/>
                    <a:pt x="11199" y="478620"/>
                  </a:cubicBezTo>
                  <a:cubicBezTo>
                    <a:pt x="8377" y="423587"/>
                    <a:pt x="32366" y="439109"/>
                    <a:pt x="61999" y="364320"/>
                  </a:cubicBezTo>
                  <a:cubicBezTo>
                    <a:pt x="91632" y="289531"/>
                    <a:pt x="210165" y="10131"/>
                    <a:pt x="201699" y="253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フリーフォーム: 図形 1139">
              <a:extLst>
                <a:ext uri="{FF2B5EF4-FFF2-40B4-BE49-F238E27FC236}">
                  <a16:creationId xmlns:a16="http://schemas.microsoft.com/office/drawing/2014/main" id="{DA1DD36B-D620-49B7-AF7C-7677D52710D8}"/>
                </a:ext>
              </a:extLst>
            </p:cNvPr>
            <p:cNvSpPr/>
            <p:nvPr/>
          </p:nvSpPr>
          <p:spPr>
            <a:xfrm>
              <a:off x="2863180" y="7369953"/>
              <a:ext cx="278941" cy="1474621"/>
            </a:xfrm>
            <a:custGeom>
              <a:avLst/>
              <a:gdLst>
                <a:gd name="connsiteX0" fmla="*/ 239853 w 278941"/>
                <a:gd name="connsiteY0" fmla="*/ 4514 h 1474621"/>
                <a:gd name="connsiteX1" fmla="*/ 2787 w 278941"/>
                <a:gd name="connsiteY1" fmla="*/ 512514 h 1474621"/>
                <a:gd name="connsiteX2" fmla="*/ 108620 w 278941"/>
                <a:gd name="connsiteY2" fmla="*/ 203480 h 1474621"/>
                <a:gd name="connsiteX3" fmla="*/ 87453 w 278941"/>
                <a:gd name="connsiteY3" fmla="*/ 453247 h 1474621"/>
                <a:gd name="connsiteX4" fmla="*/ 197520 w 278941"/>
                <a:gd name="connsiteY4" fmla="*/ 999347 h 1474621"/>
                <a:gd name="connsiteX5" fmla="*/ 163653 w 278941"/>
                <a:gd name="connsiteY5" fmla="*/ 935847 h 1474621"/>
                <a:gd name="connsiteX6" fmla="*/ 277953 w 278941"/>
                <a:gd name="connsiteY6" fmla="*/ 1469247 h 1474621"/>
                <a:gd name="connsiteX7" fmla="*/ 87453 w 278941"/>
                <a:gd name="connsiteY7" fmla="*/ 554847 h 1474621"/>
                <a:gd name="connsiteX8" fmla="*/ 100153 w 278941"/>
                <a:gd name="connsiteY8" fmla="*/ 728414 h 1474621"/>
                <a:gd name="connsiteX9" fmla="*/ 87453 w 278941"/>
                <a:gd name="connsiteY9" fmla="*/ 440547 h 1474621"/>
                <a:gd name="connsiteX10" fmla="*/ 142487 w 278941"/>
                <a:gd name="connsiteY10" fmla="*/ 271214 h 1474621"/>
                <a:gd name="connsiteX11" fmla="*/ 239853 w 278941"/>
                <a:gd name="connsiteY11" fmla="*/ 4514 h 1474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8941" h="1474621">
                  <a:moveTo>
                    <a:pt x="239853" y="4514"/>
                  </a:moveTo>
                  <a:cubicBezTo>
                    <a:pt x="216570" y="44731"/>
                    <a:pt x="24659" y="479353"/>
                    <a:pt x="2787" y="512514"/>
                  </a:cubicBezTo>
                  <a:cubicBezTo>
                    <a:pt x="-19085" y="545675"/>
                    <a:pt x="94509" y="213358"/>
                    <a:pt x="108620" y="203480"/>
                  </a:cubicBezTo>
                  <a:cubicBezTo>
                    <a:pt x="122731" y="193602"/>
                    <a:pt x="72636" y="320603"/>
                    <a:pt x="87453" y="453247"/>
                  </a:cubicBezTo>
                  <a:cubicBezTo>
                    <a:pt x="102270" y="585891"/>
                    <a:pt x="184820" y="918914"/>
                    <a:pt x="197520" y="999347"/>
                  </a:cubicBezTo>
                  <a:cubicBezTo>
                    <a:pt x="210220" y="1079780"/>
                    <a:pt x="150248" y="857530"/>
                    <a:pt x="163653" y="935847"/>
                  </a:cubicBezTo>
                  <a:cubicBezTo>
                    <a:pt x="177058" y="1014164"/>
                    <a:pt x="290653" y="1532747"/>
                    <a:pt x="277953" y="1469247"/>
                  </a:cubicBezTo>
                  <a:cubicBezTo>
                    <a:pt x="265253" y="1405747"/>
                    <a:pt x="117086" y="678319"/>
                    <a:pt x="87453" y="554847"/>
                  </a:cubicBezTo>
                  <a:cubicBezTo>
                    <a:pt x="57820" y="431375"/>
                    <a:pt x="100153" y="747464"/>
                    <a:pt x="100153" y="728414"/>
                  </a:cubicBezTo>
                  <a:cubicBezTo>
                    <a:pt x="100153" y="709364"/>
                    <a:pt x="80397" y="516747"/>
                    <a:pt x="87453" y="440547"/>
                  </a:cubicBezTo>
                  <a:cubicBezTo>
                    <a:pt x="94509" y="364347"/>
                    <a:pt x="116381" y="338242"/>
                    <a:pt x="142487" y="271214"/>
                  </a:cubicBezTo>
                  <a:cubicBezTo>
                    <a:pt x="168593" y="204186"/>
                    <a:pt x="263136" y="-35703"/>
                    <a:pt x="239853" y="4514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1" name="フリーフォーム: 図形 1140">
              <a:extLst>
                <a:ext uri="{FF2B5EF4-FFF2-40B4-BE49-F238E27FC236}">
                  <a16:creationId xmlns:a16="http://schemas.microsoft.com/office/drawing/2014/main" id="{017B63C2-103C-48F4-9636-28955DF36950}"/>
                </a:ext>
              </a:extLst>
            </p:cNvPr>
            <p:cNvSpPr/>
            <p:nvPr/>
          </p:nvSpPr>
          <p:spPr>
            <a:xfrm>
              <a:off x="2662437" y="7760528"/>
              <a:ext cx="359112" cy="1638177"/>
            </a:xfrm>
            <a:custGeom>
              <a:avLst/>
              <a:gdLst>
                <a:gd name="connsiteX0" fmla="*/ 195063 w 359112"/>
                <a:gd name="connsiteY0" fmla="*/ 3405 h 1638177"/>
                <a:gd name="connsiteX1" fmla="*/ 262796 w 359112"/>
                <a:gd name="connsiteY1" fmla="*/ 663805 h 1638177"/>
                <a:gd name="connsiteX2" fmla="*/ 258563 w 359112"/>
                <a:gd name="connsiteY2" fmla="*/ 574905 h 1638177"/>
                <a:gd name="connsiteX3" fmla="*/ 258563 w 359112"/>
                <a:gd name="connsiteY3" fmla="*/ 1082905 h 1638177"/>
                <a:gd name="connsiteX4" fmla="*/ 245863 w 359112"/>
                <a:gd name="connsiteY4" fmla="*/ 613005 h 1638177"/>
                <a:gd name="connsiteX5" fmla="*/ 245863 w 359112"/>
                <a:gd name="connsiteY5" fmla="*/ 930505 h 1638177"/>
                <a:gd name="connsiteX6" fmla="*/ 330 w 359112"/>
                <a:gd name="connsiteY6" fmla="*/ 1637472 h 1638177"/>
                <a:gd name="connsiteX7" fmla="*/ 305130 w 359112"/>
                <a:gd name="connsiteY7" fmla="*/ 790805 h 1638177"/>
                <a:gd name="connsiteX8" fmla="*/ 288196 w 359112"/>
                <a:gd name="connsiteY8" fmla="*/ 972839 h 1638177"/>
                <a:gd name="connsiteX9" fmla="*/ 275496 w 359112"/>
                <a:gd name="connsiteY9" fmla="*/ 811972 h 1638177"/>
                <a:gd name="connsiteX10" fmla="*/ 355930 w 359112"/>
                <a:gd name="connsiteY10" fmla="*/ 1057505 h 1638177"/>
                <a:gd name="connsiteX11" fmla="*/ 334763 w 359112"/>
                <a:gd name="connsiteY11" fmla="*/ 1002472 h 1638177"/>
                <a:gd name="connsiteX12" fmla="*/ 258563 w 359112"/>
                <a:gd name="connsiteY12" fmla="*/ 629939 h 1638177"/>
                <a:gd name="connsiteX13" fmla="*/ 258563 w 359112"/>
                <a:gd name="connsiteY13" fmla="*/ 545272 h 1638177"/>
                <a:gd name="connsiteX14" fmla="*/ 203530 w 359112"/>
                <a:gd name="connsiteY14" fmla="*/ 409805 h 1638177"/>
                <a:gd name="connsiteX15" fmla="*/ 195063 w 359112"/>
                <a:gd name="connsiteY15" fmla="*/ 3405 h 1638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59112" h="1638177">
                  <a:moveTo>
                    <a:pt x="195063" y="3405"/>
                  </a:moveTo>
                  <a:cubicBezTo>
                    <a:pt x="204941" y="45738"/>
                    <a:pt x="252213" y="568555"/>
                    <a:pt x="262796" y="663805"/>
                  </a:cubicBezTo>
                  <a:cubicBezTo>
                    <a:pt x="273379" y="759055"/>
                    <a:pt x="259268" y="505055"/>
                    <a:pt x="258563" y="574905"/>
                  </a:cubicBezTo>
                  <a:cubicBezTo>
                    <a:pt x="257858" y="644755"/>
                    <a:pt x="260680" y="1076555"/>
                    <a:pt x="258563" y="1082905"/>
                  </a:cubicBezTo>
                  <a:cubicBezTo>
                    <a:pt x="256446" y="1089255"/>
                    <a:pt x="247980" y="638405"/>
                    <a:pt x="245863" y="613005"/>
                  </a:cubicBezTo>
                  <a:cubicBezTo>
                    <a:pt x="243746" y="587605"/>
                    <a:pt x="286785" y="759761"/>
                    <a:pt x="245863" y="930505"/>
                  </a:cubicBezTo>
                  <a:cubicBezTo>
                    <a:pt x="204941" y="1101250"/>
                    <a:pt x="-9548" y="1660755"/>
                    <a:pt x="330" y="1637472"/>
                  </a:cubicBezTo>
                  <a:cubicBezTo>
                    <a:pt x="10208" y="1614189"/>
                    <a:pt x="257152" y="901577"/>
                    <a:pt x="305130" y="790805"/>
                  </a:cubicBezTo>
                  <a:cubicBezTo>
                    <a:pt x="353108" y="680033"/>
                    <a:pt x="293135" y="969311"/>
                    <a:pt x="288196" y="972839"/>
                  </a:cubicBezTo>
                  <a:cubicBezTo>
                    <a:pt x="283257" y="976367"/>
                    <a:pt x="264207" y="797861"/>
                    <a:pt x="275496" y="811972"/>
                  </a:cubicBezTo>
                  <a:cubicBezTo>
                    <a:pt x="286785" y="826083"/>
                    <a:pt x="346052" y="1025755"/>
                    <a:pt x="355930" y="1057505"/>
                  </a:cubicBezTo>
                  <a:cubicBezTo>
                    <a:pt x="365808" y="1089255"/>
                    <a:pt x="350991" y="1073733"/>
                    <a:pt x="334763" y="1002472"/>
                  </a:cubicBezTo>
                  <a:cubicBezTo>
                    <a:pt x="318535" y="931211"/>
                    <a:pt x="271263" y="706139"/>
                    <a:pt x="258563" y="629939"/>
                  </a:cubicBezTo>
                  <a:cubicBezTo>
                    <a:pt x="245863" y="553739"/>
                    <a:pt x="267735" y="581961"/>
                    <a:pt x="258563" y="545272"/>
                  </a:cubicBezTo>
                  <a:cubicBezTo>
                    <a:pt x="249391" y="508583"/>
                    <a:pt x="213408" y="493766"/>
                    <a:pt x="203530" y="409805"/>
                  </a:cubicBezTo>
                  <a:cubicBezTo>
                    <a:pt x="193652" y="325844"/>
                    <a:pt x="185185" y="-38928"/>
                    <a:pt x="195063" y="3405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2" name="フリーフォーム: 図形 1141">
              <a:extLst>
                <a:ext uri="{FF2B5EF4-FFF2-40B4-BE49-F238E27FC236}">
                  <a16:creationId xmlns:a16="http://schemas.microsoft.com/office/drawing/2014/main" id="{5A09F9F5-0168-4DFE-A1F2-F8B497609835}"/>
                </a:ext>
              </a:extLst>
            </p:cNvPr>
            <p:cNvSpPr/>
            <p:nvPr/>
          </p:nvSpPr>
          <p:spPr>
            <a:xfrm>
              <a:off x="2671230" y="7403485"/>
              <a:ext cx="376653" cy="1842906"/>
            </a:xfrm>
            <a:custGeom>
              <a:avLst/>
              <a:gdLst>
                <a:gd name="connsiteX0" fmla="*/ 372537 w 376653"/>
                <a:gd name="connsiteY0" fmla="*/ 4848 h 1842906"/>
                <a:gd name="connsiteX1" fmla="*/ 88903 w 376653"/>
                <a:gd name="connsiteY1" fmla="*/ 601748 h 1842906"/>
                <a:gd name="connsiteX2" fmla="*/ 211670 w 376653"/>
                <a:gd name="connsiteY2" fmla="*/ 271548 h 1842906"/>
                <a:gd name="connsiteX3" fmla="*/ 114303 w 376653"/>
                <a:gd name="connsiteY3" fmla="*/ 487448 h 1842906"/>
                <a:gd name="connsiteX4" fmla="*/ 114303 w 376653"/>
                <a:gd name="connsiteY4" fmla="*/ 749915 h 1842906"/>
                <a:gd name="connsiteX5" fmla="*/ 135470 w 376653"/>
                <a:gd name="connsiteY5" fmla="*/ 635615 h 1842906"/>
                <a:gd name="connsiteX6" fmla="*/ 135470 w 376653"/>
                <a:gd name="connsiteY6" fmla="*/ 1169015 h 1842906"/>
                <a:gd name="connsiteX7" fmla="*/ 139703 w 376653"/>
                <a:gd name="connsiteY7" fmla="*/ 1067415 h 1842906"/>
                <a:gd name="connsiteX8" fmla="*/ 3 w 376653"/>
                <a:gd name="connsiteY8" fmla="*/ 1842115 h 1842906"/>
                <a:gd name="connsiteX9" fmla="*/ 135470 w 376653"/>
                <a:gd name="connsiteY9" fmla="*/ 1219815 h 1842906"/>
                <a:gd name="connsiteX10" fmla="*/ 80437 w 376653"/>
                <a:gd name="connsiteY10" fmla="*/ 1520382 h 1842906"/>
                <a:gd name="connsiteX11" fmla="*/ 122770 w 376653"/>
                <a:gd name="connsiteY11" fmla="*/ 872682 h 1842906"/>
                <a:gd name="connsiteX12" fmla="*/ 131237 w 376653"/>
                <a:gd name="connsiteY12" fmla="*/ 407015 h 1842906"/>
                <a:gd name="connsiteX13" fmla="*/ 249770 w 376653"/>
                <a:gd name="connsiteY13" fmla="*/ 322348 h 1842906"/>
                <a:gd name="connsiteX14" fmla="*/ 372537 w 376653"/>
                <a:gd name="connsiteY14" fmla="*/ 4848 h 184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76653" h="1842906">
                  <a:moveTo>
                    <a:pt x="372537" y="4848"/>
                  </a:moveTo>
                  <a:cubicBezTo>
                    <a:pt x="345726" y="51415"/>
                    <a:pt x="115714" y="557298"/>
                    <a:pt x="88903" y="601748"/>
                  </a:cubicBezTo>
                  <a:cubicBezTo>
                    <a:pt x="62092" y="646198"/>
                    <a:pt x="207437" y="290598"/>
                    <a:pt x="211670" y="271548"/>
                  </a:cubicBezTo>
                  <a:cubicBezTo>
                    <a:pt x="215903" y="252498"/>
                    <a:pt x="130531" y="407720"/>
                    <a:pt x="114303" y="487448"/>
                  </a:cubicBezTo>
                  <a:cubicBezTo>
                    <a:pt x="98075" y="567176"/>
                    <a:pt x="110775" y="725221"/>
                    <a:pt x="114303" y="749915"/>
                  </a:cubicBezTo>
                  <a:cubicBezTo>
                    <a:pt x="117831" y="774609"/>
                    <a:pt x="131942" y="565765"/>
                    <a:pt x="135470" y="635615"/>
                  </a:cubicBezTo>
                  <a:cubicBezTo>
                    <a:pt x="138998" y="705465"/>
                    <a:pt x="134764" y="1097048"/>
                    <a:pt x="135470" y="1169015"/>
                  </a:cubicBezTo>
                  <a:cubicBezTo>
                    <a:pt x="136175" y="1240982"/>
                    <a:pt x="162281" y="955232"/>
                    <a:pt x="139703" y="1067415"/>
                  </a:cubicBezTo>
                  <a:cubicBezTo>
                    <a:pt x="117125" y="1179598"/>
                    <a:pt x="708" y="1816715"/>
                    <a:pt x="3" y="1842115"/>
                  </a:cubicBezTo>
                  <a:cubicBezTo>
                    <a:pt x="-703" y="1867515"/>
                    <a:pt x="122064" y="1273437"/>
                    <a:pt x="135470" y="1219815"/>
                  </a:cubicBezTo>
                  <a:cubicBezTo>
                    <a:pt x="148876" y="1166193"/>
                    <a:pt x="82554" y="1578237"/>
                    <a:pt x="80437" y="1520382"/>
                  </a:cubicBezTo>
                  <a:cubicBezTo>
                    <a:pt x="78320" y="1462527"/>
                    <a:pt x="114303" y="1058243"/>
                    <a:pt x="122770" y="872682"/>
                  </a:cubicBezTo>
                  <a:cubicBezTo>
                    <a:pt x="131237" y="687121"/>
                    <a:pt x="110070" y="498737"/>
                    <a:pt x="131237" y="407015"/>
                  </a:cubicBezTo>
                  <a:cubicBezTo>
                    <a:pt x="152404" y="315293"/>
                    <a:pt x="211670" y="383731"/>
                    <a:pt x="249770" y="322348"/>
                  </a:cubicBezTo>
                  <a:cubicBezTo>
                    <a:pt x="287870" y="260965"/>
                    <a:pt x="399348" y="-41719"/>
                    <a:pt x="372537" y="4848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4" name="フリーフォーム: 図形 1143">
              <a:extLst>
                <a:ext uri="{FF2B5EF4-FFF2-40B4-BE49-F238E27FC236}">
                  <a16:creationId xmlns:a16="http://schemas.microsoft.com/office/drawing/2014/main" id="{A8952402-0D83-45AF-BBA9-1EF0CA24FE09}"/>
                </a:ext>
              </a:extLst>
            </p:cNvPr>
            <p:cNvSpPr/>
            <p:nvPr/>
          </p:nvSpPr>
          <p:spPr>
            <a:xfrm>
              <a:off x="2079331" y="8394245"/>
              <a:ext cx="701969" cy="1383697"/>
            </a:xfrm>
            <a:custGeom>
              <a:avLst/>
              <a:gdLst>
                <a:gd name="connsiteX0" fmla="*/ 562269 w 701969"/>
                <a:gd name="connsiteY0" fmla="*/ 4688 h 1383697"/>
                <a:gd name="connsiteX1" fmla="*/ 333669 w 701969"/>
                <a:gd name="connsiteY1" fmla="*/ 605822 h 1383697"/>
                <a:gd name="connsiteX2" fmla="*/ 503002 w 701969"/>
                <a:gd name="connsiteY2" fmla="*/ 140155 h 1383697"/>
                <a:gd name="connsiteX3" fmla="*/ 299802 w 701969"/>
                <a:gd name="connsiteY3" fmla="*/ 830188 h 1383697"/>
                <a:gd name="connsiteX4" fmla="*/ 701969 w 701969"/>
                <a:gd name="connsiteY4" fmla="*/ 4688 h 1383697"/>
                <a:gd name="connsiteX5" fmla="*/ 299802 w 701969"/>
                <a:gd name="connsiteY5" fmla="*/ 855588 h 1383697"/>
                <a:gd name="connsiteX6" fmla="*/ 282869 w 701969"/>
                <a:gd name="connsiteY6" fmla="*/ 796322 h 1383697"/>
                <a:gd name="connsiteX7" fmla="*/ 600369 w 701969"/>
                <a:gd name="connsiteY7" fmla="*/ 356055 h 1383697"/>
                <a:gd name="connsiteX8" fmla="*/ 11936 w 701969"/>
                <a:gd name="connsiteY8" fmla="*/ 1350888 h 1383697"/>
                <a:gd name="connsiteX9" fmla="*/ 198202 w 701969"/>
                <a:gd name="connsiteY9" fmla="*/ 1156155 h 1383697"/>
                <a:gd name="connsiteX10" fmla="*/ 113536 w 701969"/>
                <a:gd name="connsiteY10" fmla="*/ 1274688 h 1383697"/>
                <a:gd name="connsiteX11" fmla="*/ 295569 w 701969"/>
                <a:gd name="connsiteY11" fmla="*/ 842888 h 1383697"/>
                <a:gd name="connsiteX12" fmla="*/ 397169 w 701969"/>
                <a:gd name="connsiteY12" fmla="*/ 351822 h 1383697"/>
                <a:gd name="connsiteX13" fmla="*/ 562269 w 701969"/>
                <a:gd name="connsiteY13" fmla="*/ 4688 h 1383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01969" h="1383697">
                  <a:moveTo>
                    <a:pt x="562269" y="4688"/>
                  </a:moveTo>
                  <a:cubicBezTo>
                    <a:pt x="551686" y="47021"/>
                    <a:pt x="343547" y="583244"/>
                    <a:pt x="333669" y="605822"/>
                  </a:cubicBezTo>
                  <a:cubicBezTo>
                    <a:pt x="323791" y="628400"/>
                    <a:pt x="508646" y="102761"/>
                    <a:pt x="503002" y="140155"/>
                  </a:cubicBezTo>
                  <a:cubicBezTo>
                    <a:pt x="497358" y="177549"/>
                    <a:pt x="266641" y="852766"/>
                    <a:pt x="299802" y="830188"/>
                  </a:cubicBezTo>
                  <a:cubicBezTo>
                    <a:pt x="332963" y="807610"/>
                    <a:pt x="701969" y="455"/>
                    <a:pt x="701969" y="4688"/>
                  </a:cubicBezTo>
                  <a:cubicBezTo>
                    <a:pt x="701969" y="8921"/>
                    <a:pt x="369652" y="723649"/>
                    <a:pt x="299802" y="855588"/>
                  </a:cubicBezTo>
                  <a:cubicBezTo>
                    <a:pt x="229952" y="987527"/>
                    <a:pt x="232775" y="879577"/>
                    <a:pt x="282869" y="796322"/>
                  </a:cubicBezTo>
                  <a:cubicBezTo>
                    <a:pt x="332963" y="713067"/>
                    <a:pt x="645525" y="263627"/>
                    <a:pt x="600369" y="356055"/>
                  </a:cubicBezTo>
                  <a:cubicBezTo>
                    <a:pt x="555213" y="448483"/>
                    <a:pt x="78964" y="1217538"/>
                    <a:pt x="11936" y="1350888"/>
                  </a:cubicBezTo>
                  <a:cubicBezTo>
                    <a:pt x="-55092" y="1484238"/>
                    <a:pt x="181269" y="1168855"/>
                    <a:pt x="198202" y="1156155"/>
                  </a:cubicBezTo>
                  <a:cubicBezTo>
                    <a:pt x="215135" y="1143455"/>
                    <a:pt x="97308" y="1326899"/>
                    <a:pt x="113536" y="1274688"/>
                  </a:cubicBezTo>
                  <a:cubicBezTo>
                    <a:pt x="129764" y="1222477"/>
                    <a:pt x="248297" y="996699"/>
                    <a:pt x="295569" y="842888"/>
                  </a:cubicBezTo>
                  <a:cubicBezTo>
                    <a:pt x="342841" y="689077"/>
                    <a:pt x="352014" y="486583"/>
                    <a:pt x="397169" y="351822"/>
                  </a:cubicBezTo>
                  <a:cubicBezTo>
                    <a:pt x="442324" y="217061"/>
                    <a:pt x="572852" y="-37645"/>
                    <a:pt x="562269" y="4688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5" name="フリーフォーム: 図形 1144">
              <a:extLst>
                <a:ext uri="{FF2B5EF4-FFF2-40B4-BE49-F238E27FC236}">
                  <a16:creationId xmlns:a16="http://schemas.microsoft.com/office/drawing/2014/main" id="{452977B1-F0A9-4E25-A291-70799F97D97F}"/>
                </a:ext>
              </a:extLst>
            </p:cNvPr>
            <p:cNvSpPr/>
            <p:nvPr/>
          </p:nvSpPr>
          <p:spPr>
            <a:xfrm>
              <a:off x="2179774" y="7200404"/>
              <a:ext cx="974802" cy="2410162"/>
            </a:xfrm>
            <a:custGeom>
              <a:avLst/>
              <a:gdLst>
                <a:gd name="connsiteX0" fmla="*/ 542259 w 974802"/>
                <a:gd name="connsiteY0" fmla="*/ 301063 h 2410162"/>
                <a:gd name="connsiteX1" fmla="*/ 516859 w 974802"/>
                <a:gd name="connsiteY1" fmla="*/ 373029 h 2410162"/>
                <a:gd name="connsiteX2" fmla="*/ 398326 w 974802"/>
                <a:gd name="connsiteY2" fmla="*/ 1147729 h 2410162"/>
                <a:gd name="connsiteX3" fmla="*/ 487226 w 974802"/>
                <a:gd name="connsiteY3" fmla="*/ 787896 h 2410162"/>
                <a:gd name="connsiteX4" fmla="*/ 275559 w 974802"/>
                <a:gd name="connsiteY4" fmla="*/ 1359396 h 2410162"/>
                <a:gd name="connsiteX5" fmla="*/ 148559 w 974802"/>
                <a:gd name="connsiteY5" fmla="*/ 1803896 h 2410162"/>
                <a:gd name="connsiteX6" fmla="*/ 169726 w 974802"/>
                <a:gd name="connsiteY6" fmla="*/ 1655729 h 2410162"/>
                <a:gd name="connsiteX7" fmla="*/ 393 w 974802"/>
                <a:gd name="connsiteY7" fmla="*/ 2409263 h 2410162"/>
                <a:gd name="connsiteX8" fmla="*/ 224759 w 974802"/>
                <a:gd name="connsiteY8" fmla="*/ 1786963 h 2410162"/>
                <a:gd name="connsiteX9" fmla="*/ 470293 w 974802"/>
                <a:gd name="connsiteY9" fmla="*/ 834463 h 2410162"/>
                <a:gd name="connsiteX10" fmla="*/ 508393 w 974802"/>
                <a:gd name="connsiteY10" fmla="*/ 491563 h 2410162"/>
                <a:gd name="connsiteX11" fmla="*/ 974059 w 974802"/>
                <a:gd name="connsiteY11" fmla="*/ 496 h 2410162"/>
                <a:gd name="connsiteX12" fmla="*/ 614226 w 974802"/>
                <a:gd name="connsiteY12" fmla="*/ 402663 h 2410162"/>
                <a:gd name="connsiteX13" fmla="*/ 516859 w 974802"/>
                <a:gd name="connsiteY13" fmla="*/ 576229 h 2410162"/>
                <a:gd name="connsiteX14" fmla="*/ 542259 w 974802"/>
                <a:gd name="connsiteY14" fmla="*/ 301063 h 2410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4802" h="2410162">
                  <a:moveTo>
                    <a:pt x="542259" y="301063"/>
                  </a:moveTo>
                  <a:cubicBezTo>
                    <a:pt x="542259" y="267196"/>
                    <a:pt x="540848" y="231918"/>
                    <a:pt x="516859" y="373029"/>
                  </a:cubicBezTo>
                  <a:cubicBezTo>
                    <a:pt x="492870" y="514140"/>
                    <a:pt x="403265" y="1078585"/>
                    <a:pt x="398326" y="1147729"/>
                  </a:cubicBezTo>
                  <a:cubicBezTo>
                    <a:pt x="393387" y="1216873"/>
                    <a:pt x="507687" y="752618"/>
                    <a:pt x="487226" y="787896"/>
                  </a:cubicBezTo>
                  <a:cubicBezTo>
                    <a:pt x="466765" y="823174"/>
                    <a:pt x="332004" y="1190063"/>
                    <a:pt x="275559" y="1359396"/>
                  </a:cubicBezTo>
                  <a:cubicBezTo>
                    <a:pt x="219114" y="1528729"/>
                    <a:pt x="166198" y="1754507"/>
                    <a:pt x="148559" y="1803896"/>
                  </a:cubicBezTo>
                  <a:cubicBezTo>
                    <a:pt x="130920" y="1853285"/>
                    <a:pt x="194420" y="1554835"/>
                    <a:pt x="169726" y="1655729"/>
                  </a:cubicBezTo>
                  <a:cubicBezTo>
                    <a:pt x="145032" y="1756624"/>
                    <a:pt x="-8779" y="2387391"/>
                    <a:pt x="393" y="2409263"/>
                  </a:cubicBezTo>
                  <a:cubicBezTo>
                    <a:pt x="9565" y="2431135"/>
                    <a:pt x="146442" y="2049430"/>
                    <a:pt x="224759" y="1786963"/>
                  </a:cubicBezTo>
                  <a:cubicBezTo>
                    <a:pt x="303076" y="1524496"/>
                    <a:pt x="423021" y="1050363"/>
                    <a:pt x="470293" y="834463"/>
                  </a:cubicBezTo>
                  <a:cubicBezTo>
                    <a:pt x="517565" y="618563"/>
                    <a:pt x="424432" y="630558"/>
                    <a:pt x="508393" y="491563"/>
                  </a:cubicBezTo>
                  <a:cubicBezTo>
                    <a:pt x="592354" y="352568"/>
                    <a:pt x="956420" y="15313"/>
                    <a:pt x="974059" y="496"/>
                  </a:cubicBezTo>
                  <a:cubicBezTo>
                    <a:pt x="991698" y="-14321"/>
                    <a:pt x="690426" y="306708"/>
                    <a:pt x="614226" y="402663"/>
                  </a:cubicBezTo>
                  <a:cubicBezTo>
                    <a:pt x="538026" y="498618"/>
                    <a:pt x="530970" y="587518"/>
                    <a:pt x="516859" y="576229"/>
                  </a:cubicBezTo>
                  <a:cubicBezTo>
                    <a:pt x="502748" y="564940"/>
                    <a:pt x="542259" y="334930"/>
                    <a:pt x="542259" y="301063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6" name="フリーフォーム: 図形 1145">
              <a:extLst>
                <a:ext uri="{FF2B5EF4-FFF2-40B4-BE49-F238E27FC236}">
                  <a16:creationId xmlns:a16="http://schemas.microsoft.com/office/drawing/2014/main" id="{8509F692-8C4B-42C7-BB3E-2F9DDD86FCFD}"/>
                </a:ext>
              </a:extLst>
            </p:cNvPr>
            <p:cNvSpPr/>
            <p:nvPr/>
          </p:nvSpPr>
          <p:spPr>
            <a:xfrm>
              <a:off x="3555830" y="5744265"/>
              <a:ext cx="520201" cy="394068"/>
            </a:xfrm>
            <a:custGeom>
              <a:avLst/>
              <a:gdLst>
                <a:gd name="connsiteX0" fmla="*/ 67903 w 520201"/>
                <a:gd name="connsiteY0" fmla="*/ 368 h 394068"/>
                <a:gd name="connsiteX1" fmla="*/ 338837 w 520201"/>
                <a:gd name="connsiteY1" fmla="*/ 173935 h 394068"/>
                <a:gd name="connsiteX2" fmla="*/ 241470 w 520201"/>
                <a:gd name="connsiteY2" fmla="*/ 106202 h 394068"/>
                <a:gd name="connsiteX3" fmla="*/ 334603 w 520201"/>
                <a:gd name="connsiteY3" fmla="*/ 195102 h 394068"/>
                <a:gd name="connsiteX4" fmla="*/ 376937 w 520201"/>
                <a:gd name="connsiteY4" fmla="*/ 106202 h 394068"/>
                <a:gd name="connsiteX5" fmla="*/ 355770 w 520201"/>
                <a:gd name="connsiteY5" fmla="*/ 241668 h 394068"/>
                <a:gd name="connsiteX6" fmla="*/ 457370 w 520201"/>
                <a:gd name="connsiteY6" fmla="*/ 267068 h 394068"/>
                <a:gd name="connsiteX7" fmla="*/ 170 w 520201"/>
                <a:gd name="connsiteY7" fmla="*/ 186635 h 394068"/>
                <a:gd name="connsiteX8" fmla="*/ 402337 w 520201"/>
                <a:gd name="connsiteY8" fmla="*/ 322102 h 394068"/>
                <a:gd name="connsiteX9" fmla="*/ 292270 w 520201"/>
                <a:gd name="connsiteY9" fmla="*/ 347502 h 394068"/>
                <a:gd name="connsiteX10" fmla="*/ 516637 w 520201"/>
                <a:gd name="connsiteY10" fmla="*/ 394068 h 394068"/>
                <a:gd name="connsiteX11" fmla="*/ 419270 w 520201"/>
                <a:gd name="connsiteY11" fmla="*/ 347502 h 394068"/>
                <a:gd name="connsiteX12" fmla="*/ 275337 w 520201"/>
                <a:gd name="connsiteY12" fmla="*/ 212035 h 394068"/>
                <a:gd name="connsiteX13" fmla="*/ 330370 w 520201"/>
                <a:gd name="connsiteY13" fmla="*/ 228968 h 394068"/>
                <a:gd name="connsiteX14" fmla="*/ 67903 w 520201"/>
                <a:gd name="connsiteY14" fmla="*/ 368 h 394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20201" h="394068">
                  <a:moveTo>
                    <a:pt x="67903" y="368"/>
                  </a:moveTo>
                  <a:cubicBezTo>
                    <a:pt x="69314" y="-8804"/>
                    <a:pt x="309909" y="156296"/>
                    <a:pt x="338837" y="173935"/>
                  </a:cubicBezTo>
                  <a:cubicBezTo>
                    <a:pt x="367765" y="191574"/>
                    <a:pt x="242176" y="102674"/>
                    <a:pt x="241470" y="106202"/>
                  </a:cubicBezTo>
                  <a:cubicBezTo>
                    <a:pt x="240764" y="109730"/>
                    <a:pt x="312025" y="195102"/>
                    <a:pt x="334603" y="195102"/>
                  </a:cubicBezTo>
                  <a:cubicBezTo>
                    <a:pt x="357181" y="195102"/>
                    <a:pt x="373409" y="98441"/>
                    <a:pt x="376937" y="106202"/>
                  </a:cubicBezTo>
                  <a:cubicBezTo>
                    <a:pt x="380465" y="113963"/>
                    <a:pt x="342365" y="214857"/>
                    <a:pt x="355770" y="241668"/>
                  </a:cubicBezTo>
                  <a:cubicBezTo>
                    <a:pt x="369176" y="268479"/>
                    <a:pt x="516637" y="276240"/>
                    <a:pt x="457370" y="267068"/>
                  </a:cubicBezTo>
                  <a:cubicBezTo>
                    <a:pt x="398103" y="257896"/>
                    <a:pt x="9342" y="177463"/>
                    <a:pt x="170" y="186635"/>
                  </a:cubicBezTo>
                  <a:cubicBezTo>
                    <a:pt x="-9002" y="195807"/>
                    <a:pt x="353654" y="295291"/>
                    <a:pt x="402337" y="322102"/>
                  </a:cubicBezTo>
                  <a:cubicBezTo>
                    <a:pt x="451020" y="348913"/>
                    <a:pt x="273220" y="335508"/>
                    <a:pt x="292270" y="347502"/>
                  </a:cubicBezTo>
                  <a:cubicBezTo>
                    <a:pt x="311320" y="359496"/>
                    <a:pt x="495470" y="394068"/>
                    <a:pt x="516637" y="394068"/>
                  </a:cubicBezTo>
                  <a:cubicBezTo>
                    <a:pt x="537804" y="394068"/>
                    <a:pt x="459487" y="377841"/>
                    <a:pt x="419270" y="347502"/>
                  </a:cubicBezTo>
                  <a:cubicBezTo>
                    <a:pt x="379053" y="317163"/>
                    <a:pt x="290154" y="231790"/>
                    <a:pt x="275337" y="212035"/>
                  </a:cubicBezTo>
                  <a:cubicBezTo>
                    <a:pt x="260520" y="192280"/>
                    <a:pt x="362120" y="264951"/>
                    <a:pt x="330370" y="228968"/>
                  </a:cubicBezTo>
                  <a:cubicBezTo>
                    <a:pt x="298620" y="192985"/>
                    <a:pt x="66492" y="9540"/>
                    <a:pt x="67903" y="368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7" name="フリーフォーム: 図形 1146">
              <a:extLst>
                <a:ext uri="{FF2B5EF4-FFF2-40B4-BE49-F238E27FC236}">
                  <a16:creationId xmlns:a16="http://schemas.microsoft.com/office/drawing/2014/main" id="{9C30D2E7-0E4E-48D3-B2DB-2F4EB921EBAE}"/>
                </a:ext>
              </a:extLst>
            </p:cNvPr>
            <p:cNvSpPr/>
            <p:nvPr/>
          </p:nvSpPr>
          <p:spPr>
            <a:xfrm>
              <a:off x="4254500" y="5569156"/>
              <a:ext cx="959555" cy="628916"/>
            </a:xfrm>
            <a:custGeom>
              <a:avLst/>
              <a:gdLst>
                <a:gd name="connsiteX0" fmla="*/ 0 w 959555"/>
                <a:gd name="connsiteY0" fmla="*/ 95044 h 628916"/>
                <a:gd name="connsiteX1" fmla="*/ 600075 w 959555"/>
                <a:gd name="connsiteY1" fmla="*/ 85519 h 628916"/>
                <a:gd name="connsiteX2" fmla="*/ 460375 w 959555"/>
                <a:gd name="connsiteY2" fmla="*/ 82344 h 628916"/>
                <a:gd name="connsiteX3" fmla="*/ 177800 w 959555"/>
                <a:gd name="connsiteY3" fmla="*/ 82344 h 628916"/>
                <a:gd name="connsiteX4" fmla="*/ 523875 w 959555"/>
                <a:gd name="connsiteY4" fmla="*/ 82344 h 628916"/>
                <a:gd name="connsiteX5" fmla="*/ 171450 w 959555"/>
                <a:gd name="connsiteY5" fmla="*/ 41069 h 628916"/>
                <a:gd name="connsiteX6" fmla="*/ 434975 w 959555"/>
                <a:gd name="connsiteY6" fmla="*/ 28369 h 628916"/>
                <a:gd name="connsiteX7" fmla="*/ 273050 w 959555"/>
                <a:gd name="connsiteY7" fmla="*/ 2969 h 628916"/>
                <a:gd name="connsiteX8" fmla="*/ 695325 w 959555"/>
                <a:gd name="connsiteY8" fmla="*/ 104569 h 628916"/>
                <a:gd name="connsiteX9" fmla="*/ 682625 w 959555"/>
                <a:gd name="connsiteY9" fmla="*/ 101394 h 628916"/>
                <a:gd name="connsiteX10" fmla="*/ 831850 w 959555"/>
                <a:gd name="connsiteY10" fmla="*/ 139494 h 628916"/>
                <a:gd name="connsiteX11" fmla="*/ 860425 w 959555"/>
                <a:gd name="connsiteY11" fmla="*/ 202994 h 628916"/>
                <a:gd name="connsiteX12" fmla="*/ 831850 w 959555"/>
                <a:gd name="connsiteY12" fmla="*/ 126794 h 628916"/>
                <a:gd name="connsiteX13" fmla="*/ 917575 w 959555"/>
                <a:gd name="connsiteY13" fmla="*/ 152194 h 628916"/>
                <a:gd name="connsiteX14" fmla="*/ 898525 w 959555"/>
                <a:gd name="connsiteY14" fmla="*/ 69644 h 628916"/>
                <a:gd name="connsiteX15" fmla="*/ 898525 w 959555"/>
                <a:gd name="connsiteY15" fmla="*/ 133144 h 628916"/>
                <a:gd name="connsiteX16" fmla="*/ 927100 w 959555"/>
                <a:gd name="connsiteY16" fmla="*/ 434769 h 628916"/>
                <a:gd name="connsiteX17" fmla="*/ 927100 w 959555"/>
                <a:gd name="connsiteY17" fmla="*/ 355394 h 628916"/>
                <a:gd name="connsiteX18" fmla="*/ 923925 w 959555"/>
                <a:gd name="connsiteY18" fmla="*/ 625269 h 628916"/>
                <a:gd name="connsiteX19" fmla="*/ 930275 w 959555"/>
                <a:gd name="connsiteY19" fmla="*/ 510969 h 628916"/>
                <a:gd name="connsiteX20" fmla="*/ 942975 w 959555"/>
                <a:gd name="connsiteY20" fmla="*/ 504619 h 628916"/>
                <a:gd name="connsiteX21" fmla="*/ 958850 w 959555"/>
                <a:gd name="connsiteY21" fmla="*/ 542719 h 628916"/>
                <a:gd name="connsiteX22" fmla="*/ 946150 w 959555"/>
                <a:gd name="connsiteY22" fmla="*/ 491919 h 628916"/>
                <a:gd name="connsiteX23" fmla="*/ 857250 w 959555"/>
                <a:gd name="connsiteY23" fmla="*/ 244269 h 628916"/>
                <a:gd name="connsiteX24" fmla="*/ 844550 w 959555"/>
                <a:gd name="connsiteY24" fmla="*/ 244269 h 628916"/>
                <a:gd name="connsiteX25" fmla="*/ 736600 w 959555"/>
                <a:gd name="connsiteY25" fmla="*/ 161719 h 628916"/>
                <a:gd name="connsiteX26" fmla="*/ 774700 w 959555"/>
                <a:gd name="connsiteY26" fmla="*/ 199819 h 628916"/>
                <a:gd name="connsiteX27" fmla="*/ 558800 w 959555"/>
                <a:gd name="connsiteY27" fmla="*/ 95044 h 628916"/>
                <a:gd name="connsiteX28" fmla="*/ 0 w 959555"/>
                <a:gd name="connsiteY28" fmla="*/ 95044 h 628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959555" h="628916">
                  <a:moveTo>
                    <a:pt x="0" y="95044"/>
                  </a:moveTo>
                  <a:lnTo>
                    <a:pt x="600075" y="85519"/>
                  </a:lnTo>
                  <a:lnTo>
                    <a:pt x="460375" y="82344"/>
                  </a:lnTo>
                  <a:lnTo>
                    <a:pt x="177800" y="82344"/>
                  </a:lnTo>
                  <a:cubicBezTo>
                    <a:pt x="188383" y="82344"/>
                    <a:pt x="524933" y="89223"/>
                    <a:pt x="523875" y="82344"/>
                  </a:cubicBezTo>
                  <a:cubicBezTo>
                    <a:pt x="522817" y="75465"/>
                    <a:pt x="186267" y="50065"/>
                    <a:pt x="171450" y="41069"/>
                  </a:cubicBezTo>
                  <a:cubicBezTo>
                    <a:pt x="156633" y="32073"/>
                    <a:pt x="418042" y="34719"/>
                    <a:pt x="434975" y="28369"/>
                  </a:cubicBezTo>
                  <a:cubicBezTo>
                    <a:pt x="451908" y="22019"/>
                    <a:pt x="229658" y="-9731"/>
                    <a:pt x="273050" y="2969"/>
                  </a:cubicBezTo>
                  <a:cubicBezTo>
                    <a:pt x="316442" y="15669"/>
                    <a:pt x="627063" y="88165"/>
                    <a:pt x="695325" y="104569"/>
                  </a:cubicBezTo>
                  <a:lnTo>
                    <a:pt x="682625" y="101394"/>
                  </a:lnTo>
                  <a:cubicBezTo>
                    <a:pt x="705379" y="107215"/>
                    <a:pt x="802217" y="122561"/>
                    <a:pt x="831850" y="139494"/>
                  </a:cubicBezTo>
                  <a:cubicBezTo>
                    <a:pt x="861483" y="156427"/>
                    <a:pt x="860425" y="205111"/>
                    <a:pt x="860425" y="202994"/>
                  </a:cubicBezTo>
                  <a:cubicBezTo>
                    <a:pt x="860425" y="200877"/>
                    <a:pt x="822325" y="135261"/>
                    <a:pt x="831850" y="126794"/>
                  </a:cubicBezTo>
                  <a:cubicBezTo>
                    <a:pt x="841375" y="118327"/>
                    <a:pt x="906463" y="161719"/>
                    <a:pt x="917575" y="152194"/>
                  </a:cubicBezTo>
                  <a:cubicBezTo>
                    <a:pt x="928688" y="142669"/>
                    <a:pt x="901700" y="72819"/>
                    <a:pt x="898525" y="69644"/>
                  </a:cubicBezTo>
                  <a:cubicBezTo>
                    <a:pt x="895350" y="66469"/>
                    <a:pt x="893763" y="72290"/>
                    <a:pt x="898525" y="133144"/>
                  </a:cubicBezTo>
                  <a:cubicBezTo>
                    <a:pt x="903287" y="193998"/>
                    <a:pt x="922338" y="397727"/>
                    <a:pt x="927100" y="434769"/>
                  </a:cubicBezTo>
                  <a:cubicBezTo>
                    <a:pt x="931862" y="471811"/>
                    <a:pt x="927629" y="323644"/>
                    <a:pt x="927100" y="355394"/>
                  </a:cubicBezTo>
                  <a:cubicBezTo>
                    <a:pt x="926571" y="387144"/>
                    <a:pt x="923396" y="599340"/>
                    <a:pt x="923925" y="625269"/>
                  </a:cubicBezTo>
                  <a:cubicBezTo>
                    <a:pt x="924454" y="651198"/>
                    <a:pt x="927100" y="531077"/>
                    <a:pt x="930275" y="510969"/>
                  </a:cubicBezTo>
                  <a:cubicBezTo>
                    <a:pt x="933450" y="490861"/>
                    <a:pt x="938213" y="499327"/>
                    <a:pt x="942975" y="504619"/>
                  </a:cubicBezTo>
                  <a:cubicBezTo>
                    <a:pt x="947738" y="509911"/>
                    <a:pt x="958321" y="544836"/>
                    <a:pt x="958850" y="542719"/>
                  </a:cubicBezTo>
                  <a:cubicBezTo>
                    <a:pt x="959379" y="540602"/>
                    <a:pt x="963083" y="541661"/>
                    <a:pt x="946150" y="491919"/>
                  </a:cubicBezTo>
                  <a:cubicBezTo>
                    <a:pt x="929217" y="442177"/>
                    <a:pt x="874183" y="285544"/>
                    <a:pt x="857250" y="244269"/>
                  </a:cubicBezTo>
                  <a:cubicBezTo>
                    <a:pt x="840317" y="202994"/>
                    <a:pt x="864658" y="258027"/>
                    <a:pt x="844550" y="244269"/>
                  </a:cubicBezTo>
                  <a:cubicBezTo>
                    <a:pt x="824442" y="230511"/>
                    <a:pt x="748242" y="169127"/>
                    <a:pt x="736600" y="161719"/>
                  </a:cubicBezTo>
                  <a:cubicBezTo>
                    <a:pt x="724958" y="154311"/>
                    <a:pt x="804333" y="210931"/>
                    <a:pt x="774700" y="199819"/>
                  </a:cubicBezTo>
                  <a:cubicBezTo>
                    <a:pt x="745067" y="188707"/>
                    <a:pt x="685271" y="115152"/>
                    <a:pt x="558800" y="95044"/>
                  </a:cubicBezTo>
                  <a:cubicBezTo>
                    <a:pt x="432329" y="74936"/>
                    <a:pt x="224102" y="77052"/>
                    <a:pt x="0" y="95044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9" name="フリーフォーム: 図形 1148">
              <a:extLst>
                <a:ext uri="{FF2B5EF4-FFF2-40B4-BE49-F238E27FC236}">
                  <a16:creationId xmlns:a16="http://schemas.microsoft.com/office/drawing/2014/main" id="{6A8E8C2A-F4E4-44B6-8A6C-DB49F730B2CF}"/>
                </a:ext>
              </a:extLst>
            </p:cNvPr>
            <p:cNvSpPr/>
            <p:nvPr/>
          </p:nvSpPr>
          <p:spPr>
            <a:xfrm>
              <a:off x="3635309" y="5559425"/>
              <a:ext cx="969213" cy="568894"/>
            </a:xfrm>
            <a:custGeom>
              <a:avLst/>
              <a:gdLst>
                <a:gd name="connsiteX0" fmla="*/ 209616 w 969213"/>
                <a:gd name="connsiteY0" fmla="*/ 320675 h 568894"/>
                <a:gd name="connsiteX1" fmla="*/ 323916 w 969213"/>
                <a:gd name="connsiteY1" fmla="*/ 149225 h 568894"/>
                <a:gd name="connsiteX2" fmla="*/ 282641 w 969213"/>
                <a:gd name="connsiteY2" fmla="*/ 352425 h 568894"/>
                <a:gd name="connsiteX3" fmla="*/ 317566 w 969213"/>
                <a:gd name="connsiteY3" fmla="*/ 203200 h 568894"/>
                <a:gd name="connsiteX4" fmla="*/ 762066 w 969213"/>
                <a:gd name="connsiteY4" fmla="*/ 69850 h 568894"/>
                <a:gd name="connsiteX5" fmla="*/ 514416 w 969213"/>
                <a:gd name="connsiteY5" fmla="*/ 149225 h 568894"/>
                <a:gd name="connsiteX6" fmla="*/ 968441 w 969213"/>
                <a:gd name="connsiteY6" fmla="*/ 76200 h 568894"/>
                <a:gd name="connsiteX7" fmla="*/ 628716 w 969213"/>
                <a:gd name="connsiteY7" fmla="*/ 101600 h 568894"/>
                <a:gd name="connsiteX8" fmla="*/ 850966 w 969213"/>
                <a:gd name="connsiteY8" fmla="*/ 0 h 568894"/>
                <a:gd name="connsiteX9" fmla="*/ 587441 w 969213"/>
                <a:gd name="connsiteY9" fmla="*/ 101600 h 568894"/>
                <a:gd name="connsiteX10" fmla="*/ 371541 w 969213"/>
                <a:gd name="connsiteY10" fmla="*/ 222250 h 568894"/>
                <a:gd name="connsiteX11" fmla="*/ 285816 w 969213"/>
                <a:gd name="connsiteY11" fmla="*/ 311150 h 568894"/>
                <a:gd name="connsiteX12" fmla="*/ 412816 w 969213"/>
                <a:gd name="connsiteY12" fmla="*/ 501650 h 568894"/>
                <a:gd name="connsiteX13" fmla="*/ 476316 w 969213"/>
                <a:gd name="connsiteY13" fmla="*/ 549275 h 568894"/>
                <a:gd name="connsiteX14" fmla="*/ 387416 w 969213"/>
                <a:gd name="connsiteY14" fmla="*/ 539750 h 568894"/>
                <a:gd name="connsiteX15" fmla="*/ 66 w 969213"/>
                <a:gd name="connsiteY15" fmla="*/ 381000 h 568894"/>
                <a:gd name="connsiteX16" fmla="*/ 419166 w 969213"/>
                <a:gd name="connsiteY16" fmla="*/ 568325 h 568894"/>
                <a:gd name="connsiteX17" fmla="*/ 333441 w 969213"/>
                <a:gd name="connsiteY17" fmla="*/ 434975 h 568894"/>
                <a:gd name="connsiteX18" fmla="*/ 209616 w 969213"/>
                <a:gd name="connsiteY18" fmla="*/ 320675 h 568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69213" h="568894">
                  <a:moveTo>
                    <a:pt x="209616" y="320675"/>
                  </a:moveTo>
                  <a:cubicBezTo>
                    <a:pt x="208029" y="273050"/>
                    <a:pt x="311745" y="143933"/>
                    <a:pt x="323916" y="149225"/>
                  </a:cubicBezTo>
                  <a:cubicBezTo>
                    <a:pt x="336087" y="154517"/>
                    <a:pt x="283699" y="343429"/>
                    <a:pt x="282641" y="352425"/>
                  </a:cubicBezTo>
                  <a:cubicBezTo>
                    <a:pt x="281583" y="361421"/>
                    <a:pt x="237662" y="250296"/>
                    <a:pt x="317566" y="203200"/>
                  </a:cubicBezTo>
                  <a:cubicBezTo>
                    <a:pt x="397470" y="156104"/>
                    <a:pt x="729258" y="78846"/>
                    <a:pt x="762066" y="69850"/>
                  </a:cubicBezTo>
                  <a:cubicBezTo>
                    <a:pt x="794874" y="60854"/>
                    <a:pt x="480020" y="148167"/>
                    <a:pt x="514416" y="149225"/>
                  </a:cubicBezTo>
                  <a:cubicBezTo>
                    <a:pt x="548812" y="150283"/>
                    <a:pt x="949391" y="84137"/>
                    <a:pt x="968441" y="76200"/>
                  </a:cubicBezTo>
                  <a:cubicBezTo>
                    <a:pt x="987491" y="68263"/>
                    <a:pt x="648295" y="114300"/>
                    <a:pt x="628716" y="101600"/>
                  </a:cubicBezTo>
                  <a:cubicBezTo>
                    <a:pt x="609137" y="88900"/>
                    <a:pt x="857845" y="0"/>
                    <a:pt x="850966" y="0"/>
                  </a:cubicBezTo>
                  <a:cubicBezTo>
                    <a:pt x="844087" y="0"/>
                    <a:pt x="667345" y="64558"/>
                    <a:pt x="587441" y="101600"/>
                  </a:cubicBezTo>
                  <a:cubicBezTo>
                    <a:pt x="507537" y="138642"/>
                    <a:pt x="421812" y="187325"/>
                    <a:pt x="371541" y="222250"/>
                  </a:cubicBezTo>
                  <a:cubicBezTo>
                    <a:pt x="321270" y="257175"/>
                    <a:pt x="278937" y="264583"/>
                    <a:pt x="285816" y="311150"/>
                  </a:cubicBezTo>
                  <a:cubicBezTo>
                    <a:pt x="292695" y="357717"/>
                    <a:pt x="381066" y="461963"/>
                    <a:pt x="412816" y="501650"/>
                  </a:cubicBezTo>
                  <a:cubicBezTo>
                    <a:pt x="444566" y="541338"/>
                    <a:pt x="480549" y="542925"/>
                    <a:pt x="476316" y="549275"/>
                  </a:cubicBezTo>
                  <a:cubicBezTo>
                    <a:pt x="472083" y="555625"/>
                    <a:pt x="466791" y="567796"/>
                    <a:pt x="387416" y="539750"/>
                  </a:cubicBezTo>
                  <a:cubicBezTo>
                    <a:pt x="308041" y="511704"/>
                    <a:pt x="-5226" y="376238"/>
                    <a:pt x="66" y="381000"/>
                  </a:cubicBezTo>
                  <a:cubicBezTo>
                    <a:pt x="5358" y="385763"/>
                    <a:pt x="363604" y="559329"/>
                    <a:pt x="419166" y="568325"/>
                  </a:cubicBezTo>
                  <a:cubicBezTo>
                    <a:pt x="474728" y="577321"/>
                    <a:pt x="366778" y="477308"/>
                    <a:pt x="333441" y="434975"/>
                  </a:cubicBezTo>
                  <a:cubicBezTo>
                    <a:pt x="300104" y="392642"/>
                    <a:pt x="211203" y="368300"/>
                    <a:pt x="209616" y="320675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0" name="フリーフォーム: 図形 1149">
              <a:extLst>
                <a:ext uri="{FF2B5EF4-FFF2-40B4-BE49-F238E27FC236}">
                  <a16:creationId xmlns:a16="http://schemas.microsoft.com/office/drawing/2014/main" id="{2245023F-D98B-4977-8DE5-13580572B3A7}"/>
                </a:ext>
              </a:extLst>
            </p:cNvPr>
            <p:cNvSpPr/>
            <p:nvPr/>
          </p:nvSpPr>
          <p:spPr>
            <a:xfrm>
              <a:off x="4416425" y="5770798"/>
              <a:ext cx="651120" cy="417859"/>
            </a:xfrm>
            <a:custGeom>
              <a:avLst/>
              <a:gdLst>
                <a:gd name="connsiteX0" fmla="*/ 0 w 651120"/>
                <a:gd name="connsiteY0" fmla="*/ 33102 h 417859"/>
                <a:gd name="connsiteX1" fmla="*/ 406400 w 651120"/>
                <a:gd name="connsiteY1" fmla="*/ 36277 h 417859"/>
                <a:gd name="connsiteX2" fmla="*/ 257175 w 651120"/>
                <a:gd name="connsiteY2" fmla="*/ 1352 h 417859"/>
                <a:gd name="connsiteX3" fmla="*/ 390525 w 651120"/>
                <a:gd name="connsiteY3" fmla="*/ 90252 h 417859"/>
                <a:gd name="connsiteX4" fmla="*/ 527050 w 651120"/>
                <a:gd name="connsiteY4" fmla="*/ 299802 h 417859"/>
                <a:gd name="connsiteX5" fmla="*/ 495300 w 651120"/>
                <a:gd name="connsiteY5" fmla="*/ 226777 h 417859"/>
                <a:gd name="connsiteX6" fmla="*/ 647700 w 651120"/>
                <a:gd name="connsiteY6" fmla="*/ 417277 h 417859"/>
                <a:gd name="connsiteX7" fmla="*/ 587375 w 651120"/>
                <a:gd name="connsiteY7" fmla="*/ 280752 h 417859"/>
                <a:gd name="connsiteX8" fmla="*/ 428625 w 651120"/>
                <a:gd name="connsiteY8" fmla="*/ 128352 h 417859"/>
                <a:gd name="connsiteX9" fmla="*/ 454025 w 651120"/>
                <a:gd name="connsiteY9" fmla="*/ 131527 h 417859"/>
                <a:gd name="connsiteX10" fmla="*/ 0 w 651120"/>
                <a:gd name="connsiteY10" fmla="*/ 33102 h 417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1120" h="417859">
                  <a:moveTo>
                    <a:pt x="0" y="33102"/>
                  </a:moveTo>
                  <a:cubicBezTo>
                    <a:pt x="181769" y="37335"/>
                    <a:pt x="363538" y="41569"/>
                    <a:pt x="406400" y="36277"/>
                  </a:cubicBezTo>
                  <a:cubicBezTo>
                    <a:pt x="449262" y="30985"/>
                    <a:pt x="259821" y="-7644"/>
                    <a:pt x="257175" y="1352"/>
                  </a:cubicBezTo>
                  <a:cubicBezTo>
                    <a:pt x="254529" y="10348"/>
                    <a:pt x="345546" y="40510"/>
                    <a:pt x="390525" y="90252"/>
                  </a:cubicBezTo>
                  <a:cubicBezTo>
                    <a:pt x="435504" y="139994"/>
                    <a:pt x="509588" y="277048"/>
                    <a:pt x="527050" y="299802"/>
                  </a:cubicBezTo>
                  <a:cubicBezTo>
                    <a:pt x="544513" y="322556"/>
                    <a:pt x="475192" y="207198"/>
                    <a:pt x="495300" y="226777"/>
                  </a:cubicBezTo>
                  <a:cubicBezTo>
                    <a:pt x="515408" y="246356"/>
                    <a:pt x="632354" y="408281"/>
                    <a:pt x="647700" y="417277"/>
                  </a:cubicBezTo>
                  <a:cubicBezTo>
                    <a:pt x="663046" y="426273"/>
                    <a:pt x="623887" y="328906"/>
                    <a:pt x="587375" y="280752"/>
                  </a:cubicBezTo>
                  <a:cubicBezTo>
                    <a:pt x="550863" y="232598"/>
                    <a:pt x="450850" y="153223"/>
                    <a:pt x="428625" y="128352"/>
                  </a:cubicBezTo>
                  <a:cubicBezTo>
                    <a:pt x="406400" y="103481"/>
                    <a:pt x="454025" y="131527"/>
                    <a:pt x="454025" y="131527"/>
                  </a:cubicBezTo>
                  <a:lnTo>
                    <a:pt x="0" y="33102"/>
                  </a:ln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1" name="フリーフォーム: 図形 1150">
              <a:extLst>
                <a:ext uri="{FF2B5EF4-FFF2-40B4-BE49-F238E27FC236}">
                  <a16:creationId xmlns:a16="http://schemas.microsoft.com/office/drawing/2014/main" id="{7864A984-6C5D-4FA1-85A8-8FB185488456}"/>
                </a:ext>
              </a:extLst>
            </p:cNvPr>
            <p:cNvSpPr/>
            <p:nvPr/>
          </p:nvSpPr>
          <p:spPr>
            <a:xfrm>
              <a:off x="3752349" y="6135113"/>
              <a:ext cx="1051600" cy="215433"/>
            </a:xfrm>
            <a:custGeom>
              <a:avLst/>
              <a:gdLst>
                <a:gd name="connsiteX0" fmla="*/ 501 w 1051600"/>
                <a:gd name="connsiteY0" fmla="*/ 5337 h 215433"/>
                <a:gd name="connsiteX1" fmla="*/ 273551 w 1051600"/>
                <a:gd name="connsiteY1" fmla="*/ 5337 h 215433"/>
                <a:gd name="connsiteX2" fmla="*/ 203701 w 1051600"/>
                <a:gd name="connsiteY2" fmla="*/ 30737 h 215433"/>
                <a:gd name="connsiteX3" fmla="*/ 324351 w 1051600"/>
                <a:gd name="connsiteY3" fmla="*/ 30737 h 215433"/>
                <a:gd name="connsiteX4" fmla="*/ 267201 w 1051600"/>
                <a:gd name="connsiteY4" fmla="*/ 154562 h 215433"/>
                <a:gd name="connsiteX5" fmla="*/ 340226 w 1051600"/>
                <a:gd name="connsiteY5" fmla="*/ 62487 h 215433"/>
                <a:gd name="connsiteX6" fmla="*/ 381501 w 1051600"/>
                <a:gd name="connsiteY6" fmla="*/ 186312 h 215433"/>
                <a:gd name="connsiteX7" fmla="*/ 429126 w 1051600"/>
                <a:gd name="connsiteY7" fmla="*/ 173612 h 215433"/>
                <a:gd name="connsiteX8" fmla="*/ 467226 w 1051600"/>
                <a:gd name="connsiteY8" fmla="*/ 179962 h 215433"/>
                <a:gd name="connsiteX9" fmla="*/ 841876 w 1051600"/>
                <a:gd name="connsiteY9" fmla="*/ 173612 h 215433"/>
                <a:gd name="connsiteX10" fmla="*/ 759326 w 1051600"/>
                <a:gd name="connsiteY10" fmla="*/ 148212 h 215433"/>
                <a:gd name="connsiteX11" fmla="*/ 1051426 w 1051600"/>
                <a:gd name="connsiteY11" fmla="*/ 151387 h 215433"/>
                <a:gd name="connsiteX12" fmla="*/ 711701 w 1051600"/>
                <a:gd name="connsiteY12" fmla="*/ 211712 h 215433"/>
                <a:gd name="connsiteX13" fmla="*/ 610101 w 1051600"/>
                <a:gd name="connsiteY13" fmla="*/ 208537 h 215433"/>
                <a:gd name="connsiteX14" fmla="*/ 730751 w 1051600"/>
                <a:gd name="connsiteY14" fmla="*/ 205362 h 215433"/>
                <a:gd name="connsiteX15" fmla="*/ 473576 w 1051600"/>
                <a:gd name="connsiteY15" fmla="*/ 173612 h 215433"/>
                <a:gd name="connsiteX16" fmla="*/ 352926 w 1051600"/>
                <a:gd name="connsiteY16" fmla="*/ 62487 h 215433"/>
                <a:gd name="connsiteX17" fmla="*/ 501 w 1051600"/>
                <a:gd name="connsiteY17" fmla="*/ 5337 h 215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51600" h="215433">
                  <a:moveTo>
                    <a:pt x="501" y="5337"/>
                  </a:moveTo>
                  <a:cubicBezTo>
                    <a:pt x="-12728" y="-4188"/>
                    <a:pt x="239684" y="1104"/>
                    <a:pt x="273551" y="5337"/>
                  </a:cubicBezTo>
                  <a:cubicBezTo>
                    <a:pt x="307418" y="9570"/>
                    <a:pt x="195234" y="26504"/>
                    <a:pt x="203701" y="30737"/>
                  </a:cubicBezTo>
                  <a:cubicBezTo>
                    <a:pt x="212168" y="34970"/>
                    <a:pt x="313768" y="10100"/>
                    <a:pt x="324351" y="30737"/>
                  </a:cubicBezTo>
                  <a:cubicBezTo>
                    <a:pt x="334934" y="51375"/>
                    <a:pt x="264555" y="149270"/>
                    <a:pt x="267201" y="154562"/>
                  </a:cubicBezTo>
                  <a:cubicBezTo>
                    <a:pt x="269847" y="159854"/>
                    <a:pt x="321176" y="57195"/>
                    <a:pt x="340226" y="62487"/>
                  </a:cubicBezTo>
                  <a:cubicBezTo>
                    <a:pt x="359276" y="67779"/>
                    <a:pt x="366684" y="167791"/>
                    <a:pt x="381501" y="186312"/>
                  </a:cubicBezTo>
                  <a:cubicBezTo>
                    <a:pt x="396318" y="204833"/>
                    <a:pt x="414839" y="174670"/>
                    <a:pt x="429126" y="173612"/>
                  </a:cubicBezTo>
                  <a:cubicBezTo>
                    <a:pt x="443413" y="172554"/>
                    <a:pt x="467226" y="179962"/>
                    <a:pt x="467226" y="179962"/>
                  </a:cubicBezTo>
                  <a:cubicBezTo>
                    <a:pt x="536018" y="179962"/>
                    <a:pt x="793193" y="178904"/>
                    <a:pt x="841876" y="173612"/>
                  </a:cubicBezTo>
                  <a:cubicBezTo>
                    <a:pt x="890559" y="168320"/>
                    <a:pt x="724401" y="151916"/>
                    <a:pt x="759326" y="148212"/>
                  </a:cubicBezTo>
                  <a:cubicBezTo>
                    <a:pt x="794251" y="144508"/>
                    <a:pt x="1059363" y="140804"/>
                    <a:pt x="1051426" y="151387"/>
                  </a:cubicBezTo>
                  <a:cubicBezTo>
                    <a:pt x="1043489" y="161970"/>
                    <a:pt x="785255" y="202187"/>
                    <a:pt x="711701" y="211712"/>
                  </a:cubicBezTo>
                  <a:cubicBezTo>
                    <a:pt x="638147" y="221237"/>
                    <a:pt x="606926" y="209595"/>
                    <a:pt x="610101" y="208537"/>
                  </a:cubicBezTo>
                  <a:cubicBezTo>
                    <a:pt x="613276" y="207479"/>
                    <a:pt x="753505" y="211183"/>
                    <a:pt x="730751" y="205362"/>
                  </a:cubicBezTo>
                  <a:cubicBezTo>
                    <a:pt x="707997" y="199541"/>
                    <a:pt x="536547" y="197424"/>
                    <a:pt x="473576" y="173612"/>
                  </a:cubicBezTo>
                  <a:cubicBezTo>
                    <a:pt x="410605" y="149800"/>
                    <a:pt x="427009" y="92120"/>
                    <a:pt x="352926" y="62487"/>
                  </a:cubicBezTo>
                  <a:cubicBezTo>
                    <a:pt x="278843" y="32854"/>
                    <a:pt x="13730" y="14862"/>
                    <a:pt x="501" y="5337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2" name="フリーフォーム: 図形 1151">
              <a:extLst>
                <a:ext uri="{FF2B5EF4-FFF2-40B4-BE49-F238E27FC236}">
                  <a16:creationId xmlns:a16="http://schemas.microsoft.com/office/drawing/2014/main" id="{EF5A71F2-4E3D-4ED4-A0F6-0B2E4C0714B9}"/>
                </a:ext>
              </a:extLst>
            </p:cNvPr>
            <p:cNvSpPr/>
            <p:nvPr/>
          </p:nvSpPr>
          <p:spPr>
            <a:xfrm>
              <a:off x="4095639" y="5577152"/>
              <a:ext cx="1137217" cy="976257"/>
            </a:xfrm>
            <a:custGeom>
              <a:avLst/>
              <a:gdLst>
                <a:gd name="connsiteX0" fmla="*/ 600186 w 1137217"/>
                <a:gd name="connsiteY0" fmla="*/ 1323 h 976257"/>
                <a:gd name="connsiteX1" fmla="*/ 1006586 w 1137217"/>
                <a:gd name="connsiteY1" fmla="*/ 236273 h 976257"/>
                <a:gd name="connsiteX2" fmla="*/ 990711 w 1137217"/>
                <a:gd name="connsiteY2" fmla="*/ 179123 h 976257"/>
                <a:gd name="connsiteX3" fmla="*/ 1120886 w 1137217"/>
                <a:gd name="connsiteY3" fmla="*/ 433123 h 976257"/>
                <a:gd name="connsiteX4" fmla="*/ 1120886 w 1137217"/>
                <a:gd name="connsiteY4" fmla="*/ 334698 h 976257"/>
                <a:gd name="connsiteX5" fmla="*/ 1114536 w 1137217"/>
                <a:gd name="connsiteY5" fmla="*/ 493448 h 976257"/>
                <a:gd name="connsiteX6" fmla="*/ 835136 w 1137217"/>
                <a:gd name="connsiteY6" fmla="*/ 972873 h 976257"/>
                <a:gd name="connsiteX7" fmla="*/ 981186 w 1137217"/>
                <a:gd name="connsiteY7" fmla="*/ 709348 h 976257"/>
                <a:gd name="connsiteX8" fmla="*/ 968486 w 1137217"/>
                <a:gd name="connsiteY8" fmla="*/ 747448 h 976257"/>
                <a:gd name="connsiteX9" fmla="*/ 981186 w 1137217"/>
                <a:gd name="connsiteY9" fmla="*/ 401373 h 976257"/>
                <a:gd name="connsiteX10" fmla="*/ 955786 w 1137217"/>
                <a:gd name="connsiteY10" fmla="*/ 353748 h 976257"/>
                <a:gd name="connsiteX11" fmla="*/ 965311 w 1137217"/>
                <a:gd name="connsiteY11" fmla="*/ 398198 h 976257"/>
                <a:gd name="connsiteX12" fmla="*/ 866886 w 1137217"/>
                <a:gd name="connsiteY12" fmla="*/ 248973 h 976257"/>
                <a:gd name="connsiteX13" fmla="*/ 809736 w 1137217"/>
                <a:gd name="connsiteY13" fmla="*/ 194998 h 976257"/>
                <a:gd name="connsiteX14" fmla="*/ 111 w 1137217"/>
                <a:gd name="connsiteY14" fmla="*/ 71173 h 976257"/>
                <a:gd name="connsiteX15" fmla="*/ 870061 w 1137217"/>
                <a:gd name="connsiteY15" fmla="*/ 141023 h 976257"/>
                <a:gd name="connsiteX16" fmla="*/ 958961 w 1137217"/>
                <a:gd name="connsiteY16" fmla="*/ 141023 h 976257"/>
                <a:gd name="connsiteX17" fmla="*/ 600186 w 1137217"/>
                <a:gd name="connsiteY17" fmla="*/ 1323 h 976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37217" h="976257">
                  <a:moveTo>
                    <a:pt x="600186" y="1323"/>
                  </a:moveTo>
                  <a:cubicBezTo>
                    <a:pt x="608123" y="17198"/>
                    <a:pt x="941498" y="206640"/>
                    <a:pt x="1006586" y="236273"/>
                  </a:cubicBezTo>
                  <a:cubicBezTo>
                    <a:pt x="1071674" y="265906"/>
                    <a:pt x="971661" y="146315"/>
                    <a:pt x="990711" y="179123"/>
                  </a:cubicBezTo>
                  <a:cubicBezTo>
                    <a:pt x="1009761" y="211931"/>
                    <a:pt x="1099190" y="407194"/>
                    <a:pt x="1120886" y="433123"/>
                  </a:cubicBezTo>
                  <a:cubicBezTo>
                    <a:pt x="1142582" y="459052"/>
                    <a:pt x="1121944" y="324644"/>
                    <a:pt x="1120886" y="334698"/>
                  </a:cubicBezTo>
                  <a:cubicBezTo>
                    <a:pt x="1119828" y="344752"/>
                    <a:pt x="1162161" y="387086"/>
                    <a:pt x="1114536" y="493448"/>
                  </a:cubicBezTo>
                  <a:cubicBezTo>
                    <a:pt x="1066911" y="599810"/>
                    <a:pt x="857361" y="936890"/>
                    <a:pt x="835136" y="972873"/>
                  </a:cubicBezTo>
                  <a:cubicBezTo>
                    <a:pt x="812911" y="1008856"/>
                    <a:pt x="958961" y="746919"/>
                    <a:pt x="981186" y="709348"/>
                  </a:cubicBezTo>
                  <a:cubicBezTo>
                    <a:pt x="1003411" y="671777"/>
                    <a:pt x="968486" y="798777"/>
                    <a:pt x="968486" y="747448"/>
                  </a:cubicBezTo>
                  <a:cubicBezTo>
                    <a:pt x="968486" y="696119"/>
                    <a:pt x="983303" y="466990"/>
                    <a:pt x="981186" y="401373"/>
                  </a:cubicBezTo>
                  <a:cubicBezTo>
                    <a:pt x="979069" y="335756"/>
                    <a:pt x="958432" y="354277"/>
                    <a:pt x="955786" y="353748"/>
                  </a:cubicBezTo>
                  <a:cubicBezTo>
                    <a:pt x="953140" y="353219"/>
                    <a:pt x="980128" y="415660"/>
                    <a:pt x="965311" y="398198"/>
                  </a:cubicBezTo>
                  <a:cubicBezTo>
                    <a:pt x="950494" y="380736"/>
                    <a:pt x="892815" y="282840"/>
                    <a:pt x="866886" y="248973"/>
                  </a:cubicBezTo>
                  <a:cubicBezTo>
                    <a:pt x="840957" y="215106"/>
                    <a:pt x="954199" y="224631"/>
                    <a:pt x="809736" y="194998"/>
                  </a:cubicBezTo>
                  <a:cubicBezTo>
                    <a:pt x="665274" y="165365"/>
                    <a:pt x="-9943" y="80169"/>
                    <a:pt x="111" y="71173"/>
                  </a:cubicBezTo>
                  <a:cubicBezTo>
                    <a:pt x="10165" y="62177"/>
                    <a:pt x="710253" y="129381"/>
                    <a:pt x="870061" y="141023"/>
                  </a:cubicBezTo>
                  <a:cubicBezTo>
                    <a:pt x="1029869" y="152665"/>
                    <a:pt x="1000765" y="164836"/>
                    <a:pt x="958961" y="141023"/>
                  </a:cubicBezTo>
                  <a:cubicBezTo>
                    <a:pt x="917157" y="117211"/>
                    <a:pt x="592249" y="-14552"/>
                    <a:pt x="600186" y="1323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3" name="フリーフォーム: 図形 1152">
              <a:extLst>
                <a:ext uri="{FF2B5EF4-FFF2-40B4-BE49-F238E27FC236}">
                  <a16:creationId xmlns:a16="http://schemas.microsoft.com/office/drawing/2014/main" id="{62D32D86-F9FE-4814-8C1A-99B7CD471BC8}"/>
                </a:ext>
              </a:extLst>
            </p:cNvPr>
            <p:cNvSpPr/>
            <p:nvPr/>
          </p:nvSpPr>
          <p:spPr>
            <a:xfrm>
              <a:off x="5342017" y="5625687"/>
              <a:ext cx="150733" cy="206788"/>
            </a:xfrm>
            <a:custGeom>
              <a:avLst/>
              <a:gdLst>
                <a:gd name="connsiteX0" fmla="*/ 1508 w 150733"/>
                <a:gd name="connsiteY0" fmla="*/ 413 h 206788"/>
                <a:gd name="connsiteX1" fmla="*/ 125333 w 150733"/>
                <a:gd name="connsiteY1" fmla="*/ 152813 h 206788"/>
                <a:gd name="connsiteX2" fmla="*/ 150733 w 150733"/>
                <a:gd name="connsiteY2" fmla="*/ 206788 h 206788"/>
                <a:gd name="connsiteX3" fmla="*/ 150733 w 150733"/>
                <a:gd name="connsiteY3" fmla="*/ 206788 h 206788"/>
                <a:gd name="connsiteX4" fmla="*/ 103108 w 150733"/>
                <a:gd name="connsiteY4" fmla="*/ 143288 h 206788"/>
                <a:gd name="connsiteX5" fmla="*/ 58658 w 150733"/>
                <a:gd name="connsiteY5" fmla="*/ 108363 h 206788"/>
                <a:gd name="connsiteX6" fmla="*/ 1508 w 150733"/>
                <a:gd name="connsiteY6" fmla="*/ 413 h 206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733" h="206788">
                  <a:moveTo>
                    <a:pt x="1508" y="413"/>
                  </a:moveTo>
                  <a:cubicBezTo>
                    <a:pt x="12621" y="7821"/>
                    <a:pt x="100462" y="118417"/>
                    <a:pt x="125333" y="152813"/>
                  </a:cubicBezTo>
                  <a:cubicBezTo>
                    <a:pt x="150204" y="187209"/>
                    <a:pt x="150733" y="206788"/>
                    <a:pt x="150733" y="206788"/>
                  </a:cubicBezTo>
                  <a:lnTo>
                    <a:pt x="150733" y="206788"/>
                  </a:lnTo>
                  <a:cubicBezTo>
                    <a:pt x="142796" y="196205"/>
                    <a:pt x="118454" y="159692"/>
                    <a:pt x="103108" y="143288"/>
                  </a:cubicBezTo>
                  <a:cubicBezTo>
                    <a:pt x="87762" y="126884"/>
                    <a:pt x="73475" y="129530"/>
                    <a:pt x="58658" y="108363"/>
                  </a:cubicBezTo>
                  <a:cubicBezTo>
                    <a:pt x="43841" y="87196"/>
                    <a:pt x="-9605" y="-6995"/>
                    <a:pt x="1508" y="413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4" name="フリーフォーム: 図形 1153">
              <a:extLst>
                <a:ext uri="{FF2B5EF4-FFF2-40B4-BE49-F238E27FC236}">
                  <a16:creationId xmlns:a16="http://schemas.microsoft.com/office/drawing/2014/main" id="{D5E94DB7-5E68-4C7A-B4FE-7E0302A796F7}"/>
                </a:ext>
              </a:extLst>
            </p:cNvPr>
            <p:cNvSpPr/>
            <p:nvPr/>
          </p:nvSpPr>
          <p:spPr>
            <a:xfrm>
              <a:off x="5447134" y="5572124"/>
              <a:ext cx="258527" cy="667806"/>
            </a:xfrm>
            <a:custGeom>
              <a:avLst/>
              <a:gdLst>
                <a:gd name="connsiteX0" fmla="*/ 258341 w 258527"/>
                <a:gd name="connsiteY0" fmla="*/ 1 h 667806"/>
                <a:gd name="connsiteX1" fmla="*/ 90066 w 258527"/>
                <a:gd name="connsiteY1" fmla="*/ 222251 h 667806"/>
                <a:gd name="connsiteX2" fmla="*/ 4341 w 258527"/>
                <a:gd name="connsiteY2" fmla="*/ 654051 h 667806"/>
                <a:gd name="connsiteX3" fmla="*/ 17041 w 258527"/>
                <a:gd name="connsiteY3" fmla="*/ 530226 h 667806"/>
                <a:gd name="connsiteX4" fmla="*/ 55141 w 258527"/>
                <a:gd name="connsiteY4" fmla="*/ 225426 h 667806"/>
                <a:gd name="connsiteX5" fmla="*/ 258341 w 258527"/>
                <a:gd name="connsiteY5" fmla="*/ 1 h 667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8527" h="667806">
                  <a:moveTo>
                    <a:pt x="258341" y="1"/>
                  </a:moveTo>
                  <a:cubicBezTo>
                    <a:pt x="264162" y="-528"/>
                    <a:pt x="132399" y="113243"/>
                    <a:pt x="90066" y="222251"/>
                  </a:cubicBezTo>
                  <a:cubicBezTo>
                    <a:pt x="47733" y="331259"/>
                    <a:pt x="16512" y="602722"/>
                    <a:pt x="4341" y="654051"/>
                  </a:cubicBezTo>
                  <a:cubicBezTo>
                    <a:pt x="-7830" y="705380"/>
                    <a:pt x="8574" y="601663"/>
                    <a:pt x="17041" y="530226"/>
                  </a:cubicBezTo>
                  <a:cubicBezTo>
                    <a:pt x="25508" y="458789"/>
                    <a:pt x="17041" y="313268"/>
                    <a:pt x="55141" y="225426"/>
                  </a:cubicBezTo>
                  <a:cubicBezTo>
                    <a:pt x="93241" y="137584"/>
                    <a:pt x="252520" y="530"/>
                    <a:pt x="258341" y="1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5" name="フリーフォーム: 図形 1154">
              <a:extLst>
                <a:ext uri="{FF2B5EF4-FFF2-40B4-BE49-F238E27FC236}">
                  <a16:creationId xmlns:a16="http://schemas.microsoft.com/office/drawing/2014/main" id="{A3827042-0D0A-40A9-B69C-E9A973C0DF9C}"/>
                </a:ext>
              </a:extLst>
            </p:cNvPr>
            <p:cNvSpPr/>
            <p:nvPr/>
          </p:nvSpPr>
          <p:spPr>
            <a:xfrm>
              <a:off x="5644249" y="5885222"/>
              <a:ext cx="238468" cy="1111661"/>
            </a:xfrm>
            <a:custGeom>
              <a:avLst/>
              <a:gdLst>
                <a:gd name="connsiteX0" fmla="*/ 162826 w 238468"/>
                <a:gd name="connsiteY0" fmla="*/ 156803 h 1111661"/>
                <a:gd name="connsiteX1" fmla="*/ 89801 w 238468"/>
                <a:gd name="connsiteY1" fmla="*/ 325078 h 1111661"/>
                <a:gd name="connsiteX2" fmla="*/ 175526 w 238468"/>
                <a:gd name="connsiteY2" fmla="*/ 607653 h 1111661"/>
                <a:gd name="connsiteX3" fmla="*/ 134251 w 238468"/>
                <a:gd name="connsiteY3" fmla="*/ 483828 h 1111661"/>
                <a:gd name="connsiteX4" fmla="*/ 235851 w 238468"/>
                <a:gd name="connsiteY4" fmla="*/ 1099778 h 1111661"/>
                <a:gd name="connsiteX5" fmla="*/ 197751 w 238468"/>
                <a:gd name="connsiteY5" fmla="*/ 855303 h 1111661"/>
                <a:gd name="connsiteX6" fmla="*/ 83451 w 238468"/>
                <a:gd name="connsiteY6" fmla="*/ 429853 h 1111661"/>
                <a:gd name="connsiteX7" fmla="*/ 64401 w 238468"/>
                <a:gd name="connsiteY7" fmla="*/ 547328 h 1111661"/>
                <a:gd name="connsiteX8" fmla="*/ 39001 w 238468"/>
                <a:gd name="connsiteY8" fmla="*/ 452078 h 1111661"/>
                <a:gd name="connsiteX9" fmla="*/ 901 w 238468"/>
                <a:gd name="connsiteY9" fmla="*/ 394928 h 1111661"/>
                <a:gd name="connsiteX10" fmla="*/ 80276 w 238468"/>
                <a:gd name="connsiteY10" fmla="*/ 23453 h 1111661"/>
                <a:gd name="connsiteX11" fmla="*/ 16776 w 238468"/>
                <a:gd name="connsiteY11" fmla="*/ 156803 h 1111661"/>
                <a:gd name="connsiteX12" fmla="*/ 118376 w 238468"/>
                <a:gd name="connsiteY12" fmla="*/ 1228 h 1111661"/>
                <a:gd name="connsiteX13" fmla="*/ 96151 w 238468"/>
                <a:gd name="connsiteY13" fmla="*/ 96478 h 1111661"/>
                <a:gd name="connsiteX14" fmla="*/ 54876 w 238468"/>
                <a:gd name="connsiteY14" fmla="*/ 312378 h 1111661"/>
                <a:gd name="connsiteX15" fmla="*/ 73926 w 238468"/>
                <a:gd name="connsiteY15" fmla="*/ 102828 h 1111661"/>
                <a:gd name="connsiteX16" fmla="*/ 162826 w 238468"/>
                <a:gd name="connsiteY16" fmla="*/ 156803 h 1111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8468" h="1111661">
                  <a:moveTo>
                    <a:pt x="162826" y="156803"/>
                  </a:moveTo>
                  <a:cubicBezTo>
                    <a:pt x="165472" y="193845"/>
                    <a:pt x="87684" y="249936"/>
                    <a:pt x="89801" y="325078"/>
                  </a:cubicBezTo>
                  <a:cubicBezTo>
                    <a:pt x="91918" y="400220"/>
                    <a:pt x="168118" y="581195"/>
                    <a:pt x="175526" y="607653"/>
                  </a:cubicBezTo>
                  <a:cubicBezTo>
                    <a:pt x="182934" y="634111"/>
                    <a:pt x="124197" y="401807"/>
                    <a:pt x="134251" y="483828"/>
                  </a:cubicBezTo>
                  <a:cubicBezTo>
                    <a:pt x="144305" y="565849"/>
                    <a:pt x="225268" y="1037866"/>
                    <a:pt x="235851" y="1099778"/>
                  </a:cubicBezTo>
                  <a:cubicBezTo>
                    <a:pt x="246434" y="1161690"/>
                    <a:pt x="223151" y="966957"/>
                    <a:pt x="197751" y="855303"/>
                  </a:cubicBezTo>
                  <a:cubicBezTo>
                    <a:pt x="172351" y="743649"/>
                    <a:pt x="105676" y="481182"/>
                    <a:pt x="83451" y="429853"/>
                  </a:cubicBezTo>
                  <a:cubicBezTo>
                    <a:pt x="61226" y="378524"/>
                    <a:pt x="71809" y="543624"/>
                    <a:pt x="64401" y="547328"/>
                  </a:cubicBezTo>
                  <a:cubicBezTo>
                    <a:pt x="56993" y="551032"/>
                    <a:pt x="49584" y="477478"/>
                    <a:pt x="39001" y="452078"/>
                  </a:cubicBezTo>
                  <a:cubicBezTo>
                    <a:pt x="28418" y="426678"/>
                    <a:pt x="-5978" y="466365"/>
                    <a:pt x="901" y="394928"/>
                  </a:cubicBezTo>
                  <a:cubicBezTo>
                    <a:pt x="7780" y="323491"/>
                    <a:pt x="77630" y="63140"/>
                    <a:pt x="80276" y="23453"/>
                  </a:cubicBezTo>
                  <a:cubicBezTo>
                    <a:pt x="82922" y="-16234"/>
                    <a:pt x="10426" y="160507"/>
                    <a:pt x="16776" y="156803"/>
                  </a:cubicBezTo>
                  <a:cubicBezTo>
                    <a:pt x="23126" y="153099"/>
                    <a:pt x="105147" y="11282"/>
                    <a:pt x="118376" y="1228"/>
                  </a:cubicBezTo>
                  <a:cubicBezTo>
                    <a:pt x="131605" y="-8826"/>
                    <a:pt x="106734" y="44620"/>
                    <a:pt x="96151" y="96478"/>
                  </a:cubicBezTo>
                  <a:cubicBezTo>
                    <a:pt x="85568" y="148336"/>
                    <a:pt x="58580" y="311320"/>
                    <a:pt x="54876" y="312378"/>
                  </a:cubicBezTo>
                  <a:cubicBezTo>
                    <a:pt x="51172" y="313436"/>
                    <a:pt x="56464" y="125053"/>
                    <a:pt x="73926" y="102828"/>
                  </a:cubicBezTo>
                  <a:cubicBezTo>
                    <a:pt x="91388" y="80603"/>
                    <a:pt x="160180" y="119761"/>
                    <a:pt x="162826" y="156803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6" name="フリーフォーム: 図形 1155">
              <a:extLst>
                <a:ext uri="{FF2B5EF4-FFF2-40B4-BE49-F238E27FC236}">
                  <a16:creationId xmlns:a16="http://schemas.microsoft.com/office/drawing/2014/main" id="{D08F7FD4-1192-42A0-8C68-9072EC6355E6}"/>
                </a:ext>
              </a:extLst>
            </p:cNvPr>
            <p:cNvSpPr/>
            <p:nvPr/>
          </p:nvSpPr>
          <p:spPr>
            <a:xfrm>
              <a:off x="4821135" y="6639466"/>
              <a:ext cx="297577" cy="786962"/>
            </a:xfrm>
            <a:custGeom>
              <a:avLst/>
              <a:gdLst>
                <a:gd name="connsiteX0" fmla="*/ 230290 w 297577"/>
                <a:gd name="connsiteY0" fmla="*/ 2634 h 786962"/>
                <a:gd name="connsiteX1" fmla="*/ 46140 w 297577"/>
                <a:gd name="connsiteY1" fmla="*/ 370934 h 786962"/>
                <a:gd name="connsiteX2" fmla="*/ 119165 w 297577"/>
                <a:gd name="connsiteY2" fmla="*/ 193134 h 786962"/>
                <a:gd name="connsiteX3" fmla="*/ 4865 w 297577"/>
                <a:gd name="connsiteY3" fmla="*/ 443959 h 786962"/>
                <a:gd name="connsiteX4" fmla="*/ 20740 w 297577"/>
                <a:gd name="connsiteY4" fmla="*/ 478884 h 786962"/>
                <a:gd name="connsiteX5" fmla="*/ 17565 w 297577"/>
                <a:gd name="connsiteY5" fmla="*/ 374109 h 786962"/>
                <a:gd name="connsiteX6" fmla="*/ 30265 w 297577"/>
                <a:gd name="connsiteY6" fmla="*/ 586834 h 786962"/>
                <a:gd name="connsiteX7" fmla="*/ 55665 w 297577"/>
                <a:gd name="connsiteY7" fmla="*/ 691609 h 786962"/>
                <a:gd name="connsiteX8" fmla="*/ 96940 w 297577"/>
                <a:gd name="connsiteY8" fmla="*/ 774159 h 786962"/>
                <a:gd name="connsiteX9" fmla="*/ 84240 w 297577"/>
                <a:gd name="connsiteY9" fmla="*/ 717009 h 786962"/>
                <a:gd name="connsiteX10" fmla="*/ 296965 w 297577"/>
                <a:gd name="connsiteY10" fmla="*/ 786859 h 786962"/>
                <a:gd name="connsiteX11" fmla="*/ 147740 w 297577"/>
                <a:gd name="connsiteY11" fmla="*/ 697959 h 786962"/>
                <a:gd name="connsiteX12" fmla="*/ 115990 w 297577"/>
                <a:gd name="connsiteY12" fmla="*/ 675734 h 786962"/>
                <a:gd name="connsiteX13" fmla="*/ 87415 w 297577"/>
                <a:gd name="connsiteY13" fmla="*/ 628109 h 786962"/>
                <a:gd name="connsiteX14" fmla="*/ 144565 w 297577"/>
                <a:gd name="connsiteY14" fmla="*/ 320134 h 786962"/>
                <a:gd name="connsiteX15" fmla="*/ 58840 w 297577"/>
                <a:gd name="connsiteY15" fmla="*/ 539209 h 786962"/>
                <a:gd name="connsiteX16" fmla="*/ 150915 w 297577"/>
                <a:gd name="connsiteY16" fmla="*/ 339184 h 786962"/>
                <a:gd name="connsiteX17" fmla="*/ 144565 w 297577"/>
                <a:gd name="connsiteY17" fmla="*/ 304259 h 786962"/>
                <a:gd name="connsiteX18" fmla="*/ 154090 w 297577"/>
                <a:gd name="connsiteY18" fmla="*/ 259809 h 786962"/>
                <a:gd name="connsiteX19" fmla="*/ 176315 w 297577"/>
                <a:gd name="connsiteY19" fmla="*/ 218534 h 786962"/>
                <a:gd name="connsiteX20" fmla="*/ 169965 w 297577"/>
                <a:gd name="connsiteY20" fmla="*/ 205834 h 786962"/>
                <a:gd name="connsiteX21" fmla="*/ 230290 w 297577"/>
                <a:gd name="connsiteY21" fmla="*/ 2634 h 786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577" h="786962">
                  <a:moveTo>
                    <a:pt x="230290" y="2634"/>
                  </a:moveTo>
                  <a:cubicBezTo>
                    <a:pt x="209653" y="30151"/>
                    <a:pt x="64661" y="339184"/>
                    <a:pt x="46140" y="370934"/>
                  </a:cubicBezTo>
                  <a:cubicBezTo>
                    <a:pt x="27619" y="402684"/>
                    <a:pt x="126044" y="180963"/>
                    <a:pt x="119165" y="193134"/>
                  </a:cubicBezTo>
                  <a:cubicBezTo>
                    <a:pt x="112286" y="205305"/>
                    <a:pt x="21269" y="396334"/>
                    <a:pt x="4865" y="443959"/>
                  </a:cubicBezTo>
                  <a:cubicBezTo>
                    <a:pt x="-11539" y="491584"/>
                    <a:pt x="18623" y="490526"/>
                    <a:pt x="20740" y="478884"/>
                  </a:cubicBezTo>
                  <a:cubicBezTo>
                    <a:pt x="22857" y="467242"/>
                    <a:pt x="15977" y="356117"/>
                    <a:pt x="17565" y="374109"/>
                  </a:cubicBezTo>
                  <a:cubicBezTo>
                    <a:pt x="19152" y="392101"/>
                    <a:pt x="23915" y="533917"/>
                    <a:pt x="30265" y="586834"/>
                  </a:cubicBezTo>
                  <a:cubicBezTo>
                    <a:pt x="36615" y="639751"/>
                    <a:pt x="44553" y="660388"/>
                    <a:pt x="55665" y="691609"/>
                  </a:cubicBezTo>
                  <a:cubicBezTo>
                    <a:pt x="66777" y="722830"/>
                    <a:pt x="92178" y="769926"/>
                    <a:pt x="96940" y="774159"/>
                  </a:cubicBezTo>
                  <a:cubicBezTo>
                    <a:pt x="101702" y="778392"/>
                    <a:pt x="50903" y="714892"/>
                    <a:pt x="84240" y="717009"/>
                  </a:cubicBezTo>
                  <a:cubicBezTo>
                    <a:pt x="117577" y="719126"/>
                    <a:pt x="286382" y="790034"/>
                    <a:pt x="296965" y="786859"/>
                  </a:cubicBezTo>
                  <a:cubicBezTo>
                    <a:pt x="307548" y="783684"/>
                    <a:pt x="177902" y="716480"/>
                    <a:pt x="147740" y="697959"/>
                  </a:cubicBezTo>
                  <a:cubicBezTo>
                    <a:pt x="117577" y="679438"/>
                    <a:pt x="126044" y="687376"/>
                    <a:pt x="115990" y="675734"/>
                  </a:cubicBezTo>
                  <a:cubicBezTo>
                    <a:pt x="105936" y="664092"/>
                    <a:pt x="82652" y="687376"/>
                    <a:pt x="87415" y="628109"/>
                  </a:cubicBezTo>
                  <a:cubicBezTo>
                    <a:pt x="92177" y="568842"/>
                    <a:pt x="149328" y="334951"/>
                    <a:pt x="144565" y="320134"/>
                  </a:cubicBezTo>
                  <a:cubicBezTo>
                    <a:pt x="139802" y="305317"/>
                    <a:pt x="57782" y="536034"/>
                    <a:pt x="58840" y="539209"/>
                  </a:cubicBezTo>
                  <a:cubicBezTo>
                    <a:pt x="59898" y="542384"/>
                    <a:pt x="136628" y="378342"/>
                    <a:pt x="150915" y="339184"/>
                  </a:cubicBezTo>
                  <a:cubicBezTo>
                    <a:pt x="165202" y="300026"/>
                    <a:pt x="144036" y="317488"/>
                    <a:pt x="144565" y="304259"/>
                  </a:cubicBezTo>
                  <a:cubicBezTo>
                    <a:pt x="145094" y="291030"/>
                    <a:pt x="148798" y="274096"/>
                    <a:pt x="154090" y="259809"/>
                  </a:cubicBezTo>
                  <a:cubicBezTo>
                    <a:pt x="159382" y="245522"/>
                    <a:pt x="173669" y="227530"/>
                    <a:pt x="176315" y="218534"/>
                  </a:cubicBezTo>
                  <a:cubicBezTo>
                    <a:pt x="178961" y="209538"/>
                    <a:pt x="158323" y="240230"/>
                    <a:pt x="169965" y="205834"/>
                  </a:cubicBezTo>
                  <a:cubicBezTo>
                    <a:pt x="181607" y="171438"/>
                    <a:pt x="250927" y="-24883"/>
                    <a:pt x="230290" y="2634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7" name="フリーフォーム: 図形 1156">
              <a:extLst>
                <a:ext uri="{FF2B5EF4-FFF2-40B4-BE49-F238E27FC236}">
                  <a16:creationId xmlns:a16="http://schemas.microsoft.com/office/drawing/2014/main" id="{76D50444-47DE-42CD-99F2-048E716E5DB1}"/>
                </a:ext>
              </a:extLst>
            </p:cNvPr>
            <p:cNvSpPr/>
            <p:nvPr/>
          </p:nvSpPr>
          <p:spPr>
            <a:xfrm>
              <a:off x="5773613" y="6771733"/>
              <a:ext cx="157776" cy="627323"/>
            </a:xfrm>
            <a:custGeom>
              <a:avLst/>
              <a:gdLst>
                <a:gd name="connsiteX0" fmla="*/ 8062 w 157776"/>
                <a:gd name="connsiteY0" fmla="*/ 6892 h 627323"/>
                <a:gd name="connsiteX1" fmla="*/ 157287 w 157776"/>
                <a:gd name="connsiteY1" fmla="*/ 464092 h 627323"/>
                <a:gd name="connsiteX2" fmla="*/ 58862 w 157776"/>
                <a:gd name="connsiteY2" fmla="*/ 216442 h 627323"/>
                <a:gd name="connsiteX3" fmla="*/ 141412 w 157776"/>
                <a:gd name="connsiteY3" fmla="*/ 616492 h 627323"/>
                <a:gd name="connsiteX4" fmla="*/ 93787 w 157776"/>
                <a:gd name="connsiteY4" fmla="*/ 508542 h 627323"/>
                <a:gd name="connsiteX5" fmla="*/ 93787 w 157776"/>
                <a:gd name="connsiteY5" fmla="*/ 454567 h 627323"/>
                <a:gd name="connsiteX6" fmla="*/ 58862 w 157776"/>
                <a:gd name="connsiteY6" fmla="*/ 333917 h 627323"/>
                <a:gd name="connsiteX7" fmla="*/ 27112 w 157776"/>
                <a:gd name="connsiteY7" fmla="*/ 197392 h 627323"/>
                <a:gd name="connsiteX8" fmla="*/ 8062 w 157776"/>
                <a:gd name="connsiteY8" fmla="*/ 6892 h 627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7776" h="627323">
                  <a:moveTo>
                    <a:pt x="8062" y="6892"/>
                  </a:moveTo>
                  <a:cubicBezTo>
                    <a:pt x="29758" y="51342"/>
                    <a:pt x="148820" y="429167"/>
                    <a:pt x="157287" y="464092"/>
                  </a:cubicBezTo>
                  <a:cubicBezTo>
                    <a:pt x="165754" y="499017"/>
                    <a:pt x="61508" y="191042"/>
                    <a:pt x="58862" y="216442"/>
                  </a:cubicBezTo>
                  <a:cubicBezTo>
                    <a:pt x="56216" y="241842"/>
                    <a:pt x="135591" y="567809"/>
                    <a:pt x="141412" y="616492"/>
                  </a:cubicBezTo>
                  <a:cubicBezTo>
                    <a:pt x="147233" y="665175"/>
                    <a:pt x="101724" y="535529"/>
                    <a:pt x="93787" y="508542"/>
                  </a:cubicBezTo>
                  <a:cubicBezTo>
                    <a:pt x="85850" y="481555"/>
                    <a:pt x="99608" y="483671"/>
                    <a:pt x="93787" y="454567"/>
                  </a:cubicBezTo>
                  <a:cubicBezTo>
                    <a:pt x="87966" y="425463"/>
                    <a:pt x="69974" y="376779"/>
                    <a:pt x="58862" y="333917"/>
                  </a:cubicBezTo>
                  <a:cubicBezTo>
                    <a:pt x="47750" y="291055"/>
                    <a:pt x="40341" y="249250"/>
                    <a:pt x="27112" y="197392"/>
                  </a:cubicBezTo>
                  <a:cubicBezTo>
                    <a:pt x="13883" y="145534"/>
                    <a:pt x="-13634" y="-37558"/>
                    <a:pt x="8062" y="6892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8" name="フリーフォーム: 図形 1157">
              <a:extLst>
                <a:ext uri="{FF2B5EF4-FFF2-40B4-BE49-F238E27FC236}">
                  <a16:creationId xmlns:a16="http://schemas.microsoft.com/office/drawing/2014/main" id="{36A99954-8047-4EFB-AA09-ACB873D7B134}"/>
                </a:ext>
              </a:extLst>
            </p:cNvPr>
            <p:cNvSpPr/>
            <p:nvPr/>
          </p:nvSpPr>
          <p:spPr>
            <a:xfrm>
              <a:off x="4838533" y="7181808"/>
              <a:ext cx="243388" cy="261529"/>
            </a:xfrm>
            <a:custGeom>
              <a:avLst/>
              <a:gdLst>
                <a:gd name="connsiteX0" fmla="*/ 6517 w 243388"/>
                <a:gd name="connsiteY0" fmla="*/ 42 h 261529"/>
                <a:gd name="connsiteX1" fmla="*/ 114467 w 243388"/>
                <a:gd name="connsiteY1" fmla="*/ 158792 h 261529"/>
                <a:gd name="connsiteX2" fmla="*/ 158917 w 243388"/>
                <a:gd name="connsiteY2" fmla="*/ 174667 h 261529"/>
                <a:gd name="connsiteX3" fmla="*/ 101767 w 243388"/>
                <a:gd name="connsiteY3" fmla="*/ 142917 h 261529"/>
                <a:gd name="connsiteX4" fmla="*/ 238292 w 243388"/>
                <a:gd name="connsiteY4" fmla="*/ 260392 h 261529"/>
                <a:gd name="connsiteX5" fmla="*/ 197017 w 243388"/>
                <a:gd name="connsiteY5" fmla="*/ 200067 h 261529"/>
                <a:gd name="connsiteX6" fmla="*/ 35092 w 243388"/>
                <a:gd name="connsiteY6" fmla="*/ 158792 h 261529"/>
                <a:gd name="connsiteX7" fmla="*/ 12867 w 243388"/>
                <a:gd name="connsiteY7" fmla="*/ 142917 h 261529"/>
                <a:gd name="connsiteX8" fmla="*/ 6517 w 243388"/>
                <a:gd name="connsiteY8" fmla="*/ 42 h 261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3388" h="261529">
                  <a:moveTo>
                    <a:pt x="6517" y="42"/>
                  </a:moveTo>
                  <a:cubicBezTo>
                    <a:pt x="23450" y="2688"/>
                    <a:pt x="89067" y="129688"/>
                    <a:pt x="114467" y="158792"/>
                  </a:cubicBezTo>
                  <a:cubicBezTo>
                    <a:pt x="139867" y="187896"/>
                    <a:pt x="161034" y="177313"/>
                    <a:pt x="158917" y="174667"/>
                  </a:cubicBezTo>
                  <a:cubicBezTo>
                    <a:pt x="156800" y="172021"/>
                    <a:pt x="88538" y="128630"/>
                    <a:pt x="101767" y="142917"/>
                  </a:cubicBezTo>
                  <a:cubicBezTo>
                    <a:pt x="114996" y="157205"/>
                    <a:pt x="222417" y="250867"/>
                    <a:pt x="238292" y="260392"/>
                  </a:cubicBezTo>
                  <a:cubicBezTo>
                    <a:pt x="254167" y="269917"/>
                    <a:pt x="230884" y="217000"/>
                    <a:pt x="197017" y="200067"/>
                  </a:cubicBezTo>
                  <a:cubicBezTo>
                    <a:pt x="163150" y="183134"/>
                    <a:pt x="65784" y="168317"/>
                    <a:pt x="35092" y="158792"/>
                  </a:cubicBezTo>
                  <a:cubicBezTo>
                    <a:pt x="4400" y="149267"/>
                    <a:pt x="14984" y="167788"/>
                    <a:pt x="12867" y="142917"/>
                  </a:cubicBezTo>
                  <a:cubicBezTo>
                    <a:pt x="10750" y="118046"/>
                    <a:pt x="-10416" y="-2604"/>
                    <a:pt x="6517" y="42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9" name="フリーフォーム: 図形 1158">
              <a:extLst>
                <a:ext uri="{FF2B5EF4-FFF2-40B4-BE49-F238E27FC236}">
                  <a16:creationId xmlns:a16="http://schemas.microsoft.com/office/drawing/2014/main" id="{FA0EE25F-6227-4F90-96DC-74E1B8D09ADD}"/>
                </a:ext>
              </a:extLst>
            </p:cNvPr>
            <p:cNvSpPr/>
            <p:nvPr/>
          </p:nvSpPr>
          <p:spPr>
            <a:xfrm>
              <a:off x="4949825" y="7283450"/>
              <a:ext cx="563171" cy="227055"/>
            </a:xfrm>
            <a:custGeom>
              <a:avLst/>
              <a:gdLst>
                <a:gd name="connsiteX0" fmla="*/ 0 w 563171"/>
                <a:gd name="connsiteY0" fmla="*/ 0 h 227055"/>
                <a:gd name="connsiteX1" fmla="*/ 177800 w 563171"/>
                <a:gd name="connsiteY1" fmla="*/ 28575 h 227055"/>
                <a:gd name="connsiteX2" fmla="*/ 415925 w 563171"/>
                <a:gd name="connsiteY2" fmla="*/ 168275 h 227055"/>
                <a:gd name="connsiteX3" fmla="*/ 323850 w 563171"/>
                <a:gd name="connsiteY3" fmla="*/ 139700 h 227055"/>
                <a:gd name="connsiteX4" fmla="*/ 561975 w 563171"/>
                <a:gd name="connsiteY4" fmla="*/ 225425 h 227055"/>
                <a:gd name="connsiteX5" fmla="*/ 412750 w 563171"/>
                <a:gd name="connsiteY5" fmla="*/ 193675 h 227055"/>
                <a:gd name="connsiteX6" fmla="*/ 339725 w 563171"/>
                <a:gd name="connsiteY6" fmla="*/ 165100 h 227055"/>
                <a:gd name="connsiteX7" fmla="*/ 250825 w 563171"/>
                <a:gd name="connsiteY7" fmla="*/ 114300 h 227055"/>
                <a:gd name="connsiteX8" fmla="*/ 168275 w 563171"/>
                <a:gd name="connsiteY8" fmla="*/ 60325 h 227055"/>
                <a:gd name="connsiteX9" fmla="*/ 107950 w 563171"/>
                <a:gd name="connsiteY9" fmla="*/ 41275 h 227055"/>
                <a:gd name="connsiteX10" fmla="*/ 0 w 563171"/>
                <a:gd name="connsiteY10" fmla="*/ 0 h 227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63171" h="227055">
                  <a:moveTo>
                    <a:pt x="0" y="0"/>
                  </a:moveTo>
                  <a:cubicBezTo>
                    <a:pt x="54239" y="264"/>
                    <a:pt x="108479" y="529"/>
                    <a:pt x="177800" y="28575"/>
                  </a:cubicBezTo>
                  <a:cubicBezTo>
                    <a:pt x="247121" y="56621"/>
                    <a:pt x="391583" y="149754"/>
                    <a:pt x="415925" y="168275"/>
                  </a:cubicBezTo>
                  <a:cubicBezTo>
                    <a:pt x="440267" y="186796"/>
                    <a:pt x="299508" y="130175"/>
                    <a:pt x="323850" y="139700"/>
                  </a:cubicBezTo>
                  <a:cubicBezTo>
                    <a:pt x="348192" y="149225"/>
                    <a:pt x="547158" y="216429"/>
                    <a:pt x="561975" y="225425"/>
                  </a:cubicBezTo>
                  <a:cubicBezTo>
                    <a:pt x="576792" y="234421"/>
                    <a:pt x="449792" y="203729"/>
                    <a:pt x="412750" y="193675"/>
                  </a:cubicBezTo>
                  <a:cubicBezTo>
                    <a:pt x="375708" y="183621"/>
                    <a:pt x="366713" y="178329"/>
                    <a:pt x="339725" y="165100"/>
                  </a:cubicBezTo>
                  <a:cubicBezTo>
                    <a:pt x="312738" y="151871"/>
                    <a:pt x="279400" y="131762"/>
                    <a:pt x="250825" y="114300"/>
                  </a:cubicBezTo>
                  <a:cubicBezTo>
                    <a:pt x="222250" y="96838"/>
                    <a:pt x="192088" y="72496"/>
                    <a:pt x="168275" y="60325"/>
                  </a:cubicBezTo>
                  <a:cubicBezTo>
                    <a:pt x="144463" y="48154"/>
                    <a:pt x="107950" y="41275"/>
                    <a:pt x="107950" y="4127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0" name="フリーフォーム: 図形 1159">
              <a:extLst>
                <a:ext uri="{FF2B5EF4-FFF2-40B4-BE49-F238E27FC236}">
                  <a16:creationId xmlns:a16="http://schemas.microsoft.com/office/drawing/2014/main" id="{FF17B4EA-7A41-456D-B4EF-73D049CF816C}"/>
                </a:ext>
              </a:extLst>
            </p:cNvPr>
            <p:cNvSpPr/>
            <p:nvPr/>
          </p:nvSpPr>
          <p:spPr>
            <a:xfrm>
              <a:off x="5425936" y="7317858"/>
              <a:ext cx="436397" cy="124605"/>
            </a:xfrm>
            <a:custGeom>
              <a:avLst/>
              <a:gdLst>
                <a:gd name="connsiteX0" fmla="*/ 139 w 436397"/>
                <a:gd name="connsiteY0" fmla="*/ 124342 h 124605"/>
                <a:gd name="connsiteX1" fmla="*/ 209689 w 436397"/>
                <a:gd name="connsiteY1" fmla="*/ 16392 h 124605"/>
                <a:gd name="connsiteX2" fmla="*/ 323989 w 436397"/>
                <a:gd name="connsiteY2" fmla="*/ 6867 h 124605"/>
                <a:gd name="connsiteX3" fmla="*/ 435114 w 436397"/>
                <a:gd name="connsiteY3" fmla="*/ 79892 h 124605"/>
                <a:gd name="connsiteX4" fmla="*/ 374789 w 436397"/>
                <a:gd name="connsiteY4" fmla="*/ 41792 h 124605"/>
                <a:gd name="connsiteX5" fmla="*/ 231914 w 436397"/>
                <a:gd name="connsiteY5" fmla="*/ 79892 h 124605"/>
                <a:gd name="connsiteX6" fmla="*/ 177939 w 436397"/>
                <a:gd name="connsiteY6" fmla="*/ 48142 h 124605"/>
                <a:gd name="connsiteX7" fmla="*/ 139 w 436397"/>
                <a:gd name="connsiteY7" fmla="*/ 124342 h 124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6397" h="124605">
                  <a:moveTo>
                    <a:pt x="139" y="124342"/>
                  </a:moveTo>
                  <a:cubicBezTo>
                    <a:pt x="5431" y="119050"/>
                    <a:pt x="155714" y="35971"/>
                    <a:pt x="209689" y="16392"/>
                  </a:cubicBezTo>
                  <a:cubicBezTo>
                    <a:pt x="263664" y="-3187"/>
                    <a:pt x="286418" y="-3716"/>
                    <a:pt x="323989" y="6867"/>
                  </a:cubicBezTo>
                  <a:cubicBezTo>
                    <a:pt x="361560" y="17450"/>
                    <a:pt x="426647" y="74071"/>
                    <a:pt x="435114" y="79892"/>
                  </a:cubicBezTo>
                  <a:cubicBezTo>
                    <a:pt x="443581" y="85713"/>
                    <a:pt x="408656" y="41792"/>
                    <a:pt x="374789" y="41792"/>
                  </a:cubicBezTo>
                  <a:cubicBezTo>
                    <a:pt x="340922" y="41792"/>
                    <a:pt x="264722" y="78834"/>
                    <a:pt x="231914" y="79892"/>
                  </a:cubicBezTo>
                  <a:cubicBezTo>
                    <a:pt x="199106" y="80950"/>
                    <a:pt x="214452" y="42850"/>
                    <a:pt x="177939" y="48142"/>
                  </a:cubicBezTo>
                  <a:cubicBezTo>
                    <a:pt x="141426" y="53434"/>
                    <a:pt x="-5153" y="129634"/>
                    <a:pt x="139" y="124342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1" name="フリーフォーム: 図形 1160">
              <a:extLst>
                <a:ext uri="{FF2B5EF4-FFF2-40B4-BE49-F238E27FC236}">
                  <a16:creationId xmlns:a16="http://schemas.microsoft.com/office/drawing/2014/main" id="{00345F89-14E0-41E6-88BC-69BF1C5F9D5A}"/>
                </a:ext>
              </a:extLst>
            </p:cNvPr>
            <p:cNvSpPr/>
            <p:nvPr/>
          </p:nvSpPr>
          <p:spPr>
            <a:xfrm>
              <a:off x="4786675" y="7034731"/>
              <a:ext cx="858952" cy="731332"/>
            </a:xfrm>
            <a:custGeom>
              <a:avLst/>
              <a:gdLst>
                <a:gd name="connsiteX0" fmla="*/ 252050 w 858952"/>
                <a:gd name="connsiteY0" fmla="*/ 242369 h 731332"/>
                <a:gd name="connsiteX1" fmla="*/ 629875 w 858952"/>
                <a:gd name="connsiteY1" fmla="*/ 464619 h 731332"/>
                <a:gd name="connsiteX2" fmla="*/ 537800 w 858952"/>
                <a:gd name="connsiteY2" fmla="*/ 436044 h 731332"/>
                <a:gd name="connsiteX3" fmla="*/ 855300 w 858952"/>
                <a:gd name="connsiteY3" fmla="*/ 343969 h 731332"/>
                <a:gd name="connsiteX4" fmla="*/ 709250 w 858952"/>
                <a:gd name="connsiteY4" fmla="*/ 505894 h 731332"/>
                <a:gd name="connsiteX5" fmla="*/ 693375 w 858952"/>
                <a:gd name="connsiteY5" fmla="*/ 566219 h 731332"/>
                <a:gd name="connsiteX6" fmla="*/ 671150 w 858952"/>
                <a:gd name="connsiteY6" fmla="*/ 467794 h 731332"/>
                <a:gd name="connsiteX7" fmla="*/ 702900 w 858952"/>
                <a:gd name="connsiteY7" fmla="*/ 470969 h 731332"/>
                <a:gd name="connsiteX8" fmla="*/ 664800 w 858952"/>
                <a:gd name="connsiteY8" fmla="*/ 534469 h 731332"/>
                <a:gd name="connsiteX9" fmla="*/ 658450 w 858952"/>
                <a:gd name="connsiteY9" fmla="*/ 683694 h 731332"/>
                <a:gd name="connsiteX10" fmla="*/ 664800 w 858952"/>
                <a:gd name="connsiteY10" fmla="*/ 626544 h 731332"/>
                <a:gd name="connsiteX11" fmla="*/ 623525 w 858952"/>
                <a:gd name="connsiteY11" fmla="*/ 731319 h 731332"/>
                <a:gd name="connsiteX12" fmla="*/ 598125 w 858952"/>
                <a:gd name="connsiteY12" fmla="*/ 632894 h 731332"/>
                <a:gd name="connsiteX13" fmla="*/ 547325 w 858952"/>
                <a:gd name="connsiteY13" fmla="*/ 493194 h 731332"/>
                <a:gd name="connsiteX14" fmla="*/ 544150 w 858952"/>
                <a:gd name="connsiteY14" fmla="*/ 432869 h 731332"/>
                <a:gd name="connsiteX15" fmla="*/ 614000 w 858952"/>
                <a:gd name="connsiteY15" fmla="*/ 623369 h 731332"/>
                <a:gd name="connsiteX16" fmla="*/ 531450 w 858952"/>
                <a:gd name="connsiteY16" fmla="*/ 515419 h 731332"/>
                <a:gd name="connsiteX17" fmla="*/ 471125 w 858952"/>
                <a:gd name="connsiteY17" fmla="*/ 480494 h 731332"/>
                <a:gd name="connsiteX18" fmla="*/ 137750 w 858952"/>
                <a:gd name="connsiteY18" fmla="*/ 363019 h 731332"/>
                <a:gd name="connsiteX19" fmla="*/ 1225 w 858952"/>
                <a:gd name="connsiteY19" fmla="*/ 324919 h 731332"/>
                <a:gd name="connsiteX20" fmla="*/ 71075 w 858952"/>
                <a:gd name="connsiteY20" fmla="*/ 1069 h 731332"/>
                <a:gd name="connsiteX21" fmla="*/ 80600 w 858952"/>
                <a:gd name="connsiteY21" fmla="*/ 223319 h 731332"/>
                <a:gd name="connsiteX22" fmla="*/ 140925 w 858952"/>
                <a:gd name="connsiteY22" fmla="*/ 302694 h 731332"/>
                <a:gd name="connsiteX23" fmla="*/ 331425 w 858952"/>
                <a:gd name="connsiteY23" fmla="*/ 363019 h 731332"/>
                <a:gd name="connsiteX24" fmla="*/ 252050 w 858952"/>
                <a:gd name="connsiteY24" fmla="*/ 242369 h 731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58952" h="731332">
                  <a:moveTo>
                    <a:pt x="252050" y="242369"/>
                  </a:moveTo>
                  <a:cubicBezTo>
                    <a:pt x="301792" y="259302"/>
                    <a:pt x="582250" y="432340"/>
                    <a:pt x="629875" y="464619"/>
                  </a:cubicBezTo>
                  <a:cubicBezTo>
                    <a:pt x="677500" y="496898"/>
                    <a:pt x="500229" y="456152"/>
                    <a:pt x="537800" y="436044"/>
                  </a:cubicBezTo>
                  <a:cubicBezTo>
                    <a:pt x="575371" y="415936"/>
                    <a:pt x="826725" y="332327"/>
                    <a:pt x="855300" y="343969"/>
                  </a:cubicBezTo>
                  <a:cubicBezTo>
                    <a:pt x="883875" y="355611"/>
                    <a:pt x="736237" y="468852"/>
                    <a:pt x="709250" y="505894"/>
                  </a:cubicBezTo>
                  <a:cubicBezTo>
                    <a:pt x="682263" y="542936"/>
                    <a:pt x="699725" y="572569"/>
                    <a:pt x="693375" y="566219"/>
                  </a:cubicBezTo>
                  <a:cubicBezTo>
                    <a:pt x="687025" y="559869"/>
                    <a:pt x="669563" y="483669"/>
                    <a:pt x="671150" y="467794"/>
                  </a:cubicBezTo>
                  <a:cubicBezTo>
                    <a:pt x="672738" y="451919"/>
                    <a:pt x="703958" y="459857"/>
                    <a:pt x="702900" y="470969"/>
                  </a:cubicBezTo>
                  <a:cubicBezTo>
                    <a:pt x="701842" y="482081"/>
                    <a:pt x="672208" y="499015"/>
                    <a:pt x="664800" y="534469"/>
                  </a:cubicBezTo>
                  <a:cubicBezTo>
                    <a:pt x="657392" y="569923"/>
                    <a:pt x="658450" y="668348"/>
                    <a:pt x="658450" y="683694"/>
                  </a:cubicBezTo>
                  <a:cubicBezTo>
                    <a:pt x="658450" y="699040"/>
                    <a:pt x="670621" y="618607"/>
                    <a:pt x="664800" y="626544"/>
                  </a:cubicBezTo>
                  <a:cubicBezTo>
                    <a:pt x="658979" y="634481"/>
                    <a:pt x="634637" y="730261"/>
                    <a:pt x="623525" y="731319"/>
                  </a:cubicBezTo>
                  <a:cubicBezTo>
                    <a:pt x="612413" y="732377"/>
                    <a:pt x="610825" y="672582"/>
                    <a:pt x="598125" y="632894"/>
                  </a:cubicBezTo>
                  <a:cubicBezTo>
                    <a:pt x="585425" y="593207"/>
                    <a:pt x="556321" y="526531"/>
                    <a:pt x="547325" y="493194"/>
                  </a:cubicBezTo>
                  <a:cubicBezTo>
                    <a:pt x="538329" y="459857"/>
                    <a:pt x="533038" y="411173"/>
                    <a:pt x="544150" y="432869"/>
                  </a:cubicBezTo>
                  <a:cubicBezTo>
                    <a:pt x="555262" y="454565"/>
                    <a:pt x="616117" y="609611"/>
                    <a:pt x="614000" y="623369"/>
                  </a:cubicBezTo>
                  <a:cubicBezTo>
                    <a:pt x="611883" y="637127"/>
                    <a:pt x="555262" y="539231"/>
                    <a:pt x="531450" y="515419"/>
                  </a:cubicBezTo>
                  <a:cubicBezTo>
                    <a:pt x="507638" y="491607"/>
                    <a:pt x="536742" y="505894"/>
                    <a:pt x="471125" y="480494"/>
                  </a:cubicBezTo>
                  <a:cubicBezTo>
                    <a:pt x="405508" y="455094"/>
                    <a:pt x="216067" y="388948"/>
                    <a:pt x="137750" y="363019"/>
                  </a:cubicBezTo>
                  <a:cubicBezTo>
                    <a:pt x="59433" y="337090"/>
                    <a:pt x="12337" y="385244"/>
                    <a:pt x="1225" y="324919"/>
                  </a:cubicBezTo>
                  <a:cubicBezTo>
                    <a:pt x="-9887" y="264594"/>
                    <a:pt x="57846" y="18002"/>
                    <a:pt x="71075" y="1069"/>
                  </a:cubicBezTo>
                  <a:cubicBezTo>
                    <a:pt x="84304" y="-15864"/>
                    <a:pt x="68958" y="173048"/>
                    <a:pt x="80600" y="223319"/>
                  </a:cubicBezTo>
                  <a:cubicBezTo>
                    <a:pt x="92242" y="273590"/>
                    <a:pt x="99121" y="279411"/>
                    <a:pt x="140925" y="302694"/>
                  </a:cubicBezTo>
                  <a:cubicBezTo>
                    <a:pt x="182729" y="325977"/>
                    <a:pt x="312375" y="373602"/>
                    <a:pt x="331425" y="363019"/>
                  </a:cubicBezTo>
                  <a:cubicBezTo>
                    <a:pt x="350475" y="352436"/>
                    <a:pt x="202308" y="225436"/>
                    <a:pt x="252050" y="242369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フリーフォーム: 図形 1">
              <a:extLst>
                <a:ext uri="{FF2B5EF4-FFF2-40B4-BE49-F238E27FC236}">
                  <a16:creationId xmlns:a16="http://schemas.microsoft.com/office/drawing/2014/main" id="{A6B7DCCE-8F09-411A-AB1F-AB65BE734CFD}"/>
                </a:ext>
              </a:extLst>
            </p:cNvPr>
            <p:cNvSpPr/>
            <p:nvPr/>
          </p:nvSpPr>
          <p:spPr>
            <a:xfrm>
              <a:off x="7155130" y="6298676"/>
              <a:ext cx="119063" cy="512117"/>
            </a:xfrm>
            <a:custGeom>
              <a:avLst/>
              <a:gdLst>
                <a:gd name="connsiteX0" fmla="*/ 85458 w 119063"/>
                <a:gd name="connsiteY0" fmla="*/ 524 h 512117"/>
                <a:gd name="connsiteX1" fmla="*/ 118795 w 119063"/>
                <a:gd name="connsiteY1" fmla="*/ 240237 h 512117"/>
                <a:gd name="connsiteX2" fmla="*/ 99745 w 119063"/>
                <a:gd name="connsiteY2" fmla="*/ 165624 h 512117"/>
                <a:gd name="connsiteX3" fmla="*/ 74345 w 119063"/>
                <a:gd name="connsiteY3" fmla="*/ 349774 h 512117"/>
                <a:gd name="connsiteX4" fmla="*/ 80695 w 119063"/>
                <a:gd name="connsiteY4" fmla="*/ 251349 h 512117"/>
                <a:gd name="connsiteX5" fmla="*/ 1320 w 119063"/>
                <a:gd name="connsiteY5" fmla="*/ 511699 h 512117"/>
                <a:gd name="connsiteX6" fmla="*/ 29895 w 119063"/>
                <a:gd name="connsiteY6" fmla="*/ 313262 h 512117"/>
                <a:gd name="connsiteX7" fmla="*/ 14020 w 119063"/>
                <a:gd name="connsiteY7" fmla="*/ 362474 h 512117"/>
                <a:gd name="connsiteX8" fmla="*/ 44183 w 119063"/>
                <a:gd name="connsiteY8" fmla="*/ 278337 h 512117"/>
                <a:gd name="connsiteX9" fmla="*/ 66408 w 119063"/>
                <a:gd name="connsiteY9" fmla="*/ 178324 h 512117"/>
                <a:gd name="connsiteX10" fmla="*/ 85458 w 119063"/>
                <a:gd name="connsiteY10" fmla="*/ 524 h 512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9063" h="512117">
                  <a:moveTo>
                    <a:pt x="85458" y="524"/>
                  </a:moveTo>
                  <a:cubicBezTo>
                    <a:pt x="94189" y="10843"/>
                    <a:pt x="116414" y="212720"/>
                    <a:pt x="118795" y="240237"/>
                  </a:cubicBezTo>
                  <a:cubicBezTo>
                    <a:pt x="121176" y="267754"/>
                    <a:pt x="107153" y="147368"/>
                    <a:pt x="99745" y="165624"/>
                  </a:cubicBezTo>
                  <a:cubicBezTo>
                    <a:pt x="92337" y="183880"/>
                    <a:pt x="77520" y="335487"/>
                    <a:pt x="74345" y="349774"/>
                  </a:cubicBezTo>
                  <a:cubicBezTo>
                    <a:pt x="71170" y="364061"/>
                    <a:pt x="92866" y="224362"/>
                    <a:pt x="80695" y="251349"/>
                  </a:cubicBezTo>
                  <a:cubicBezTo>
                    <a:pt x="68524" y="278337"/>
                    <a:pt x="9787" y="501380"/>
                    <a:pt x="1320" y="511699"/>
                  </a:cubicBezTo>
                  <a:cubicBezTo>
                    <a:pt x="-7147" y="522018"/>
                    <a:pt x="27778" y="338133"/>
                    <a:pt x="29895" y="313262"/>
                  </a:cubicBezTo>
                  <a:cubicBezTo>
                    <a:pt x="32012" y="288391"/>
                    <a:pt x="11639" y="368295"/>
                    <a:pt x="14020" y="362474"/>
                  </a:cubicBezTo>
                  <a:cubicBezTo>
                    <a:pt x="16401" y="356653"/>
                    <a:pt x="35452" y="309029"/>
                    <a:pt x="44183" y="278337"/>
                  </a:cubicBezTo>
                  <a:cubicBezTo>
                    <a:pt x="52914" y="247645"/>
                    <a:pt x="61381" y="221451"/>
                    <a:pt x="66408" y="178324"/>
                  </a:cubicBezTo>
                  <a:cubicBezTo>
                    <a:pt x="71435" y="135197"/>
                    <a:pt x="76727" y="-9795"/>
                    <a:pt x="85458" y="524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フリーフォーム: 図形 2">
              <a:extLst>
                <a:ext uri="{FF2B5EF4-FFF2-40B4-BE49-F238E27FC236}">
                  <a16:creationId xmlns:a16="http://schemas.microsoft.com/office/drawing/2014/main" id="{BB99E1F6-D124-4920-AE80-EEF66642F0A8}"/>
                </a:ext>
              </a:extLst>
            </p:cNvPr>
            <p:cNvSpPr/>
            <p:nvPr/>
          </p:nvSpPr>
          <p:spPr>
            <a:xfrm>
              <a:off x="7161118" y="5983287"/>
              <a:ext cx="59517" cy="707187"/>
            </a:xfrm>
            <a:custGeom>
              <a:avLst/>
              <a:gdLst>
                <a:gd name="connsiteX0" fmla="*/ 52482 w 59517"/>
                <a:gd name="connsiteY0" fmla="*/ 6351 h 707187"/>
                <a:gd name="connsiteX1" fmla="*/ 55657 w 59517"/>
                <a:gd name="connsiteY1" fmla="*/ 396876 h 707187"/>
                <a:gd name="connsiteX2" fmla="*/ 58832 w 59517"/>
                <a:gd name="connsiteY2" fmla="*/ 180976 h 707187"/>
                <a:gd name="connsiteX3" fmla="*/ 41370 w 59517"/>
                <a:gd name="connsiteY3" fmla="*/ 266701 h 707187"/>
                <a:gd name="connsiteX4" fmla="*/ 1682 w 59517"/>
                <a:gd name="connsiteY4" fmla="*/ 690563 h 707187"/>
                <a:gd name="connsiteX5" fmla="*/ 11207 w 59517"/>
                <a:gd name="connsiteY5" fmla="*/ 596901 h 707187"/>
                <a:gd name="connsiteX6" fmla="*/ 46132 w 59517"/>
                <a:gd name="connsiteY6" fmla="*/ 366713 h 707187"/>
                <a:gd name="connsiteX7" fmla="*/ 47720 w 59517"/>
                <a:gd name="connsiteY7" fmla="*/ 385763 h 707187"/>
                <a:gd name="connsiteX8" fmla="*/ 50895 w 59517"/>
                <a:gd name="connsiteY8" fmla="*/ 168276 h 707187"/>
                <a:gd name="connsiteX9" fmla="*/ 52482 w 59517"/>
                <a:gd name="connsiteY9" fmla="*/ 6351 h 707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517" h="707187">
                  <a:moveTo>
                    <a:pt x="52482" y="6351"/>
                  </a:moveTo>
                  <a:cubicBezTo>
                    <a:pt x="53276" y="44451"/>
                    <a:pt x="54599" y="367772"/>
                    <a:pt x="55657" y="396876"/>
                  </a:cubicBezTo>
                  <a:cubicBezTo>
                    <a:pt x="56715" y="425980"/>
                    <a:pt x="61213" y="202672"/>
                    <a:pt x="58832" y="180976"/>
                  </a:cubicBezTo>
                  <a:cubicBezTo>
                    <a:pt x="56451" y="159280"/>
                    <a:pt x="50895" y="181770"/>
                    <a:pt x="41370" y="266701"/>
                  </a:cubicBezTo>
                  <a:cubicBezTo>
                    <a:pt x="31845" y="351632"/>
                    <a:pt x="6709" y="635530"/>
                    <a:pt x="1682" y="690563"/>
                  </a:cubicBezTo>
                  <a:cubicBezTo>
                    <a:pt x="-3345" y="745596"/>
                    <a:pt x="3799" y="650876"/>
                    <a:pt x="11207" y="596901"/>
                  </a:cubicBezTo>
                  <a:cubicBezTo>
                    <a:pt x="18615" y="542926"/>
                    <a:pt x="40047" y="401903"/>
                    <a:pt x="46132" y="366713"/>
                  </a:cubicBezTo>
                  <a:cubicBezTo>
                    <a:pt x="52217" y="331523"/>
                    <a:pt x="46926" y="418836"/>
                    <a:pt x="47720" y="385763"/>
                  </a:cubicBezTo>
                  <a:cubicBezTo>
                    <a:pt x="48514" y="352690"/>
                    <a:pt x="48249" y="224897"/>
                    <a:pt x="50895" y="168276"/>
                  </a:cubicBezTo>
                  <a:cubicBezTo>
                    <a:pt x="53541" y="111655"/>
                    <a:pt x="51688" y="-31749"/>
                    <a:pt x="52482" y="6351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17A7ED5A-9EEC-4797-9EE8-09636991E22C}"/>
                </a:ext>
              </a:extLst>
            </p:cNvPr>
            <p:cNvSpPr/>
            <p:nvPr/>
          </p:nvSpPr>
          <p:spPr>
            <a:xfrm>
              <a:off x="6954556" y="6592232"/>
              <a:ext cx="216232" cy="704856"/>
            </a:xfrm>
            <a:custGeom>
              <a:avLst/>
              <a:gdLst>
                <a:gd name="connsiteX0" fmla="*/ 216182 w 216232"/>
                <a:gd name="connsiteY0" fmla="*/ 2243 h 704856"/>
                <a:gd name="connsiteX1" fmla="*/ 152682 w 216232"/>
                <a:gd name="connsiteY1" fmla="*/ 224493 h 704856"/>
                <a:gd name="connsiteX2" fmla="*/ 160619 w 216232"/>
                <a:gd name="connsiteY2" fmla="*/ 140356 h 704856"/>
                <a:gd name="connsiteX3" fmla="*/ 87594 w 216232"/>
                <a:gd name="connsiteY3" fmla="*/ 353081 h 704856"/>
                <a:gd name="connsiteX4" fmla="*/ 125694 w 216232"/>
                <a:gd name="connsiteY4" fmla="*/ 287993 h 704856"/>
                <a:gd name="connsiteX5" fmla="*/ 6632 w 216232"/>
                <a:gd name="connsiteY5" fmla="*/ 684868 h 704856"/>
                <a:gd name="connsiteX6" fmla="*/ 24094 w 216232"/>
                <a:gd name="connsiteY6" fmla="*/ 615018 h 704856"/>
                <a:gd name="connsiteX7" fmla="*/ 98707 w 216232"/>
                <a:gd name="connsiteY7" fmla="*/ 348318 h 704856"/>
                <a:gd name="connsiteX8" fmla="*/ 60607 w 216232"/>
                <a:gd name="connsiteY8" fmla="*/ 459443 h 704856"/>
                <a:gd name="connsiteX9" fmla="*/ 106644 w 216232"/>
                <a:gd name="connsiteY9" fmla="*/ 267356 h 704856"/>
                <a:gd name="connsiteX10" fmla="*/ 162207 w 216232"/>
                <a:gd name="connsiteY10" fmla="*/ 116543 h 704856"/>
                <a:gd name="connsiteX11" fmla="*/ 216182 w 216232"/>
                <a:gd name="connsiteY11" fmla="*/ 2243 h 704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6232" h="704856">
                  <a:moveTo>
                    <a:pt x="216182" y="2243"/>
                  </a:moveTo>
                  <a:cubicBezTo>
                    <a:pt x="214594" y="20235"/>
                    <a:pt x="161943" y="201474"/>
                    <a:pt x="152682" y="224493"/>
                  </a:cubicBezTo>
                  <a:cubicBezTo>
                    <a:pt x="143421" y="247512"/>
                    <a:pt x="171467" y="118925"/>
                    <a:pt x="160619" y="140356"/>
                  </a:cubicBezTo>
                  <a:cubicBezTo>
                    <a:pt x="149771" y="161787"/>
                    <a:pt x="93415" y="328475"/>
                    <a:pt x="87594" y="353081"/>
                  </a:cubicBezTo>
                  <a:cubicBezTo>
                    <a:pt x="81773" y="377687"/>
                    <a:pt x="139188" y="232695"/>
                    <a:pt x="125694" y="287993"/>
                  </a:cubicBezTo>
                  <a:cubicBezTo>
                    <a:pt x="112200" y="343291"/>
                    <a:pt x="23565" y="630364"/>
                    <a:pt x="6632" y="684868"/>
                  </a:cubicBezTo>
                  <a:cubicBezTo>
                    <a:pt x="-10301" y="739372"/>
                    <a:pt x="8748" y="671110"/>
                    <a:pt x="24094" y="615018"/>
                  </a:cubicBezTo>
                  <a:cubicBezTo>
                    <a:pt x="39440" y="558926"/>
                    <a:pt x="92621" y="374247"/>
                    <a:pt x="98707" y="348318"/>
                  </a:cubicBezTo>
                  <a:cubicBezTo>
                    <a:pt x="104792" y="322389"/>
                    <a:pt x="59284" y="472937"/>
                    <a:pt x="60607" y="459443"/>
                  </a:cubicBezTo>
                  <a:cubicBezTo>
                    <a:pt x="61930" y="445949"/>
                    <a:pt x="89711" y="324506"/>
                    <a:pt x="106644" y="267356"/>
                  </a:cubicBezTo>
                  <a:cubicBezTo>
                    <a:pt x="123577" y="210206"/>
                    <a:pt x="143157" y="153849"/>
                    <a:pt x="162207" y="116543"/>
                  </a:cubicBezTo>
                  <a:cubicBezTo>
                    <a:pt x="181257" y="79237"/>
                    <a:pt x="217770" y="-15749"/>
                    <a:pt x="216182" y="2243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7A7B2417-E2E6-4542-A755-D9B5D2DE0B96}"/>
                </a:ext>
              </a:extLst>
            </p:cNvPr>
            <p:cNvSpPr/>
            <p:nvPr/>
          </p:nvSpPr>
          <p:spPr>
            <a:xfrm>
              <a:off x="2460870" y="5714647"/>
              <a:ext cx="301406" cy="220583"/>
            </a:xfrm>
            <a:custGeom>
              <a:avLst/>
              <a:gdLst>
                <a:gd name="connsiteX0" fmla="*/ 813 w 301406"/>
                <a:gd name="connsiteY0" fmla="*/ 220486 h 220583"/>
                <a:gd name="connsiteX1" fmla="*/ 144747 w 301406"/>
                <a:gd name="connsiteY1" fmla="*/ 89253 h 220583"/>
                <a:gd name="connsiteX2" fmla="*/ 132047 w 301406"/>
                <a:gd name="connsiteY2" fmla="*/ 129470 h 220583"/>
                <a:gd name="connsiteX3" fmla="*/ 180730 w 301406"/>
                <a:gd name="connsiteY3" fmla="*/ 99836 h 220583"/>
                <a:gd name="connsiteX4" fmla="*/ 237880 w 301406"/>
                <a:gd name="connsiteY4" fmla="*/ 146403 h 220583"/>
                <a:gd name="connsiteX5" fmla="*/ 235763 w 301406"/>
                <a:gd name="connsiteY5" fmla="*/ 110420 h 220583"/>
                <a:gd name="connsiteX6" fmla="*/ 235763 w 301406"/>
                <a:gd name="connsiteY6" fmla="*/ 76553 h 220583"/>
                <a:gd name="connsiteX7" fmla="*/ 301380 w 301406"/>
                <a:gd name="connsiteY7" fmla="*/ 353 h 220583"/>
                <a:gd name="connsiteX8" fmla="*/ 227297 w 301406"/>
                <a:gd name="connsiteY8" fmla="*/ 110420 h 220583"/>
                <a:gd name="connsiteX9" fmla="*/ 187080 w 301406"/>
                <a:gd name="connsiteY9" fmla="*/ 57503 h 220583"/>
                <a:gd name="connsiteX10" fmla="*/ 91830 w 301406"/>
                <a:gd name="connsiteY10" fmla="*/ 80786 h 220583"/>
                <a:gd name="connsiteX11" fmla="*/ 47380 w 301406"/>
                <a:gd name="connsiteY11" fmla="*/ 104070 h 220583"/>
                <a:gd name="connsiteX12" fmla="*/ 142630 w 301406"/>
                <a:gd name="connsiteY12" fmla="*/ 85020 h 220583"/>
                <a:gd name="connsiteX13" fmla="*/ 87597 w 301406"/>
                <a:gd name="connsiteY13" fmla="*/ 110420 h 220583"/>
                <a:gd name="connsiteX14" fmla="*/ 813 w 301406"/>
                <a:gd name="connsiteY14" fmla="*/ 220486 h 220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1406" h="220583">
                  <a:moveTo>
                    <a:pt x="813" y="220486"/>
                  </a:moveTo>
                  <a:cubicBezTo>
                    <a:pt x="10338" y="216958"/>
                    <a:pt x="122875" y="104422"/>
                    <a:pt x="144747" y="89253"/>
                  </a:cubicBezTo>
                  <a:cubicBezTo>
                    <a:pt x="166619" y="74084"/>
                    <a:pt x="126050" y="127706"/>
                    <a:pt x="132047" y="129470"/>
                  </a:cubicBezTo>
                  <a:cubicBezTo>
                    <a:pt x="138044" y="131234"/>
                    <a:pt x="163091" y="97014"/>
                    <a:pt x="180730" y="99836"/>
                  </a:cubicBezTo>
                  <a:cubicBezTo>
                    <a:pt x="198369" y="102658"/>
                    <a:pt x="228708" y="144639"/>
                    <a:pt x="237880" y="146403"/>
                  </a:cubicBezTo>
                  <a:cubicBezTo>
                    <a:pt x="247052" y="148167"/>
                    <a:pt x="236116" y="122062"/>
                    <a:pt x="235763" y="110420"/>
                  </a:cubicBezTo>
                  <a:cubicBezTo>
                    <a:pt x="235410" y="98778"/>
                    <a:pt x="224827" y="94897"/>
                    <a:pt x="235763" y="76553"/>
                  </a:cubicBezTo>
                  <a:cubicBezTo>
                    <a:pt x="246699" y="58208"/>
                    <a:pt x="302791" y="-5292"/>
                    <a:pt x="301380" y="353"/>
                  </a:cubicBezTo>
                  <a:cubicBezTo>
                    <a:pt x="299969" y="5997"/>
                    <a:pt x="246347" y="100895"/>
                    <a:pt x="227297" y="110420"/>
                  </a:cubicBezTo>
                  <a:cubicBezTo>
                    <a:pt x="208247" y="119945"/>
                    <a:pt x="209658" y="62442"/>
                    <a:pt x="187080" y="57503"/>
                  </a:cubicBezTo>
                  <a:cubicBezTo>
                    <a:pt x="164502" y="52564"/>
                    <a:pt x="115113" y="73025"/>
                    <a:pt x="91830" y="80786"/>
                  </a:cubicBezTo>
                  <a:cubicBezTo>
                    <a:pt x="68547" y="88547"/>
                    <a:pt x="38913" y="103364"/>
                    <a:pt x="47380" y="104070"/>
                  </a:cubicBezTo>
                  <a:cubicBezTo>
                    <a:pt x="55847" y="104776"/>
                    <a:pt x="135927" y="83962"/>
                    <a:pt x="142630" y="85020"/>
                  </a:cubicBezTo>
                  <a:cubicBezTo>
                    <a:pt x="149333" y="86078"/>
                    <a:pt x="107000" y="89959"/>
                    <a:pt x="87597" y="110420"/>
                  </a:cubicBezTo>
                  <a:cubicBezTo>
                    <a:pt x="68194" y="130881"/>
                    <a:pt x="-8712" y="224014"/>
                    <a:pt x="813" y="220486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: 図形 1053">
              <a:extLst>
                <a:ext uri="{FF2B5EF4-FFF2-40B4-BE49-F238E27FC236}">
                  <a16:creationId xmlns:a16="http://schemas.microsoft.com/office/drawing/2014/main" id="{C51D653E-BB25-46E9-BE35-1140F01AC660}"/>
                </a:ext>
              </a:extLst>
            </p:cNvPr>
            <p:cNvSpPr/>
            <p:nvPr/>
          </p:nvSpPr>
          <p:spPr>
            <a:xfrm>
              <a:off x="2538409" y="5874459"/>
              <a:ext cx="212276" cy="826114"/>
            </a:xfrm>
            <a:custGeom>
              <a:avLst/>
              <a:gdLst>
                <a:gd name="connsiteX0" fmla="*/ 128591 w 212276"/>
                <a:gd name="connsiteY0" fmla="*/ 1408 h 826114"/>
                <a:gd name="connsiteX1" fmla="*/ 20641 w 212276"/>
                <a:gd name="connsiteY1" fmla="*/ 304091 h 826114"/>
                <a:gd name="connsiteX2" fmla="*/ 56624 w 212276"/>
                <a:gd name="connsiteY2" fmla="*/ 249058 h 826114"/>
                <a:gd name="connsiteX3" fmla="*/ 3708 w 212276"/>
                <a:gd name="connsiteY3" fmla="*/ 420508 h 826114"/>
                <a:gd name="connsiteX4" fmla="*/ 31224 w 212276"/>
                <a:gd name="connsiteY4" fmla="*/ 388758 h 826114"/>
                <a:gd name="connsiteX5" fmla="*/ 3708 w 212276"/>
                <a:gd name="connsiteY5" fmla="*/ 488241 h 826114"/>
                <a:gd name="connsiteX6" fmla="*/ 3708 w 212276"/>
                <a:gd name="connsiteY6" fmla="*/ 477658 h 826114"/>
                <a:gd name="connsiteX7" fmla="*/ 35458 w 212276"/>
                <a:gd name="connsiteY7" fmla="*/ 642758 h 826114"/>
                <a:gd name="connsiteX8" fmla="*/ 12174 w 212276"/>
                <a:gd name="connsiteY8" fmla="*/ 608891 h 826114"/>
                <a:gd name="connsiteX9" fmla="*/ 202674 w 212276"/>
                <a:gd name="connsiteY9" fmla="*/ 816324 h 826114"/>
                <a:gd name="connsiteX10" fmla="*/ 168808 w 212276"/>
                <a:gd name="connsiteY10" fmla="*/ 776108 h 826114"/>
                <a:gd name="connsiteX11" fmla="*/ 37574 w 212276"/>
                <a:gd name="connsiteY11" fmla="*/ 632174 h 826114"/>
                <a:gd name="connsiteX12" fmla="*/ 46041 w 212276"/>
                <a:gd name="connsiteY12" fmla="*/ 558091 h 826114"/>
                <a:gd name="connsiteX13" fmla="*/ 31224 w 212276"/>
                <a:gd name="connsiteY13" fmla="*/ 409924 h 826114"/>
                <a:gd name="connsiteX14" fmla="*/ 82024 w 212276"/>
                <a:gd name="connsiteY14" fmla="*/ 198258 h 826114"/>
                <a:gd name="connsiteX15" fmla="*/ 128591 w 212276"/>
                <a:gd name="connsiteY15" fmla="*/ 1408 h 82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2276" h="826114">
                  <a:moveTo>
                    <a:pt x="128591" y="1408"/>
                  </a:moveTo>
                  <a:cubicBezTo>
                    <a:pt x="118361" y="19047"/>
                    <a:pt x="32635" y="262816"/>
                    <a:pt x="20641" y="304091"/>
                  </a:cubicBezTo>
                  <a:cubicBezTo>
                    <a:pt x="8647" y="345366"/>
                    <a:pt x="59446" y="229655"/>
                    <a:pt x="56624" y="249058"/>
                  </a:cubicBezTo>
                  <a:cubicBezTo>
                    <a:pt x="53802" y="268461"/>
                    <a:pt x="7941" y="397225"/>
                    <a:pt x="3708" y="420508"/>
                  </a:cubicBezTo>
                  <a:cubicBezTo>
                    <a:pt x="-525" y="443791"/>
                    <a:pt x="31224" y="377469"/>
                    <a:pt x="31224" y="388758"/>
                  </a:cubicBezTo>
                  <a:cubicBezTo>
                    <a:pt x="31224" y="400047"/>
                    <a:pt x="8294" y="473424"/>
                    <a:pt x="3708" y="488241"/>
                  </a:cubicBezTo>
                  <a:cubicBezTo>
                    <a:pt x="-878" y="503058"/>
                    <a:pt x="-1584" y="451905"/>
                    <a:pt x="3708" y="477658"/>
                  </a:cubicBezTo>
                  <a:cubicBezTo>
                    <a:pt x="9000" y="503411"/>
                    <a:pt x="34047" y="620886"/>
                    <a:pt x="35458" y="642758"/>
                  </a:cubicBezTo>
                  <a:cubicBezTo>
                    <a:pt x="36869" y="664630"/>
                    <a:pt x="-15695" y="579963"/>
                    <a:pt x="12174" y="608891"/>
                  </a:cubicBezTo>
                  <a:cubicBezTo>
                    <a:pt x="40043" y="637819"/>
                    <a:pt x="176568" y="788455"/>
                    <a:pt x="202674" y="816324"/>
                  </a:cubicBezTo>
                  <a:cubicBezTo>
                    <a:pt x="228780" y="844193"/>
                    <a:pt x="196325" y="806800"/>
                    <a:pt x="168808" y="776108"/>
                  </a:cubicBezTo>
                  <a:cubicBezTo>
                    <a:pt x="141291" y="745416"/>
                    <a:pt x="58035" y="668510"/>
                    <a:pt x="37574" y="632174"/>
                  </a:cubicBezTo>
                  <a:cubicBezTo>
                    <a:pt x="17113" y="595838"/>
                    <a:pt x="47099" y="595133"/>
                    <a:pt x="46041" y="558091"/>
                  </a:cubicBezTo>
                  <a:cubicBezTo>
                    <a:pt x="44983" y="521049"/>
                    <a:pt x="25227" y="469896"/>
                    <a:pt x="31224" y="409924"/>
                  </a:cubicBezTo>
                  <a:cubicBezTo>
                    <a:pt x="37221" y="349952"/>
                    <a:pt x="65796" y="259994"/>
                    <a:pt x="82024" y="198258"/>
                  </a:cubicBezTo>
                  <a:cubicBezTo>
                    <a:pt x="98252" y="136522"/>
                    <a:pt x="138821" y="-16231"/>
                    <a:pt x="128591" y="1408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: 図形 1109">
              <a:extLst>
                <a:ext uri="{FF2B5EF4-FFF2-40B4-BE49-F238E27FC236}">
                  <a16:creationId xmlns:a16="http://schemas.microsoft.com/office/drawing/2014/main" id="{604EEB09-1926-4F8C-ACB0-167031B4C67A}"/>
                </a:ext>
              </a:extLst>
            </p:cNvPr>
            <p:cNvSpPr/>
            <p:nvPr/>
          </p:nvSpPr>
          <p:spPr>
            <a:xfrm>
              <a:off x="2563050" y="6495659"/>
              <a:ext cx="233967" cy="236585"/>
            </a:xfrm>
            <a:custGeom>
              <a:avLst/>
              <a:gdLst>
                <a:gd name="connsiteX0" fmla="*/ 233 w 233967"/>
                <a:gd name="connsiteY0" fmla="*/ 391 h 236585"/>
                <a:gd name="connsiteX1" fmla="*/ 154750 w 233967"/>
                <a:gd name="connsiteY1" fmla="*/ 146441 h 236585"/>
                <a:gd name="connsiteX2" fmla="*/ 106067 w 233967"/>
                <a:gd name="connsiteY2" fmla="*/ 101991 h 236585"/>
                <a:gd name="connsiteX3" fmla="*/ 233067 w 233967"/>
                <a:gd name="connsiteY3" fmla="*/ 233224 h 236585"/>
                <a:gd name="connsiteX4" fmla="*/ 161100 w 233967"/>
                <a:gd name="connsiteY4" fmla="*/ 193008 h 236585"/>
                <a:gd name="connsiteX5" fmla="*/ 127233 w 233967"/>
                <a:gd name="connsiteY5" fmla="*/ 142208 h 236585"/>
                <a:gd name="connsiteX6" fmla="*/ 95483 w 233967"/>
                <a:gd name="connsiteY6" fmla="*/ 66008 h 236585"/>
                <a:gd name="connsiteX7" fmla="*/ 118767 w 233967"/>
                <a:gd name="connsiteY7" fmla="*/ 101991 h 236585"/>
                <a:gd name="connsiteX8" fmla="*/ 233 w 233967"/>
                <a:gd name="connsiteY8" fmla="*/ 391 h 236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967" h="236585">
                  <a:moveTo>
                    <a:pt x="233" y="391"/>
                  </a:moveTo>
                  <a:cubicBezTo>
                    <a:pt x="6230" y="7799"/>
                    <a:pt x="154750" y="146441"/>
                    <a:pt x="154750" y="146441"/>
                  </a:cubicBezTo>
                  <a:cubicBezTo>
                    <a:pt x="172389" y="163374"/>
                    <a:pt x="93014" y="87527"/>
                    <a:pt x="106067" y="101991"/>
                  </a:cubicBezTo>
                  <a:cubicBezTo>
                    <a:pt x="119120" y="116455"/>
                    <a:pt x="223895" y="218055"/>
                    <a:pt x="233067" y="233224"/>
                  </a:cubicBezTo>
                  <a:cubicBezTo>
                    <a:pt x="242239" y="248393"/>
                    <a:pt x="178739" y="208177"/>
                    <a:pt x="161100" y="193008"/>
                  </a:cubicBezTo>
                  <a:cubicBezTo>
                    <a:pt x="143461" y="177839"/>
                    <a:pt x="138169" y="163375"/>
                    <a:pt x="127233" y="142208"/>
                  </a:cubicBezTo>
                  <a:cubicBezTo>
                    <a:pt x="116297" y="121041"/>
                    <a:pt x="96894" y="72711"/>
                    <a:pt x="95483" y="66008"/>
                  </a:cubicBezTo>
                  <a:cubicBezTo>
                    <a:pt x="94072" y="59305"/>
                    <a:pt x="131820" y="110810"/>
                    <a:pt x="118767" y="101991"/>
                  </a:cubicBezTo>
                  <a:cubicBezTo>
                    <a:pt x="105714" y="93172"/>
                    <a:pt x="-5764" y="-7017"/>
                    <a:pt x="233" y="391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8" name="フリーフォーム: 図形 1127">
              <a:extLst>
                <a:ext uri="{FF2B5EF4-FFF2-40B4-BE49-F238E27FC236}">
                  <a16:creationId xmlns:a16="http://schemas.microsoft.com/office/drawing/2014/main" id="{3C642C27-ECD2-456B-AC46-CCCBABFD8752}"/>
                </a:ext>
              </a:extLst>
            </p:cNvPr>
            <p:cNvSpPr/>
            <p:nvPr/>
          </p:nvSpPr>
          <p:spPr>
            <a:xfrm>
              <a:off x="2666045" y="6186057"/>
              <a:ext cx="388340" cy="570486"/>
            </a:xfrm>
            <a:custGeom>
              <a:avLst/>
              <a:gdLst>
                <a:gd name="connsiteX0" fmla="*/ 388305 w 388340"/>
                <a:gd name="connsiteY0" fmla="*/ 960 h 570486"/>
                <a:gd name="connsiteX1" fmla="*/ 282472 w 388340"/>
                <a:gd name="connsiteY1" fmla="*/ 284593 h 570486"/>
                <a:gd name="connsiteX2" fmla="*/ 295172 w 388340"/>
                <a:gd name="connsiteY2" fmla="*/ 210510 h 570486"/>
                <a:gd name="connsiteX3" fmla="*/ 299405 w 388340"/>
                <a:gd name="connsiteY3" fmla="*/ 407360 h 570486"/>
                <a:gd name="connsiteX4" fmla="*/ 288822 w 388340"/>
                <a:gd name="connsiteY4" fmla="*/ 348093 h 570486"/>
                <a:gd name="connsiteX5" fmla="*/ 356555 w 388340"/>
                <a:gd name="connsiteY5" fmla="*/ 570343 h 570486"/>
                <a:gd name="connsiteX6" fmla="*/ 229555 w 388340"/>
                <a:gd name="connsiteY6" fmla="*/ 384076 h 570486"/>
                <a:gd name="connsiteX7" fmla="*/ 337505 w 388340"/>
                <a:gd name="connsiteY7" fmla="*/ 519543 h 570486"/>
                <a:gd name="connsiteX8" fmla="*/ 271888 w 388340"/>
                <a:gd name="connsiteY8" fmla="*/ 434876 h 570486"/>
                <a:gd name="connsiteX9" fmla="*/ 210505 w 388340"/>
                <a:gd name="connsiteY9" fmla="*/ 398893 h 570486"/>
                <a:gd name="connsiteX10" fmla="*/ 119488 w 388340"/>
                <a:gd name="connsiteY10" fmla="*/ 388310 h 570486"/>
                <a:gd name="connsiteX11" fmla="*/ 87738 w 388340"/>
                <a:gd name="connsiteY11" fmla="*/ 371376 h 570486"/>
                <a:gd name="connsiteX12" fmla="*/ 43288 w 388340"/>
                <a:gd name="connsiteY12" fmla="*/ 341743 h 570486"/>
                <a:gd name="connsiteX13" fmla="*/ 117372 w 388340"/>
                <a:gd name="connsiteY13" fmla="*/ 392543 h 570486"/>
                <a:gd name="connsiteX14" fmla="*/ 49638 w 388340"/>
                <a:gd name="connsiteY14" fmla="*/ 337510 h 570486"/>
                <a:gd name="connsiteX15" fmla="*/ 11538 w 388340"/>
                <a:gd name="connsiteY15" fmla="*/ 254960 h 570486"/>
                <a:gd name="connsiteX16" fmla="*/ 24238 w 388340"/>
                <a:gd name="connsiteY16" fmla="*/ 246493 h 570486"/>
                <a:gd name="connsiteX17" fmla="*/ 24238 w 388340"/>
                <a:gd name="connsiteY17" fmla="*/ 108910 h 570486"/>
                <a:gd name="connsiteX18" fmla="*/ 212622 w 388340"/>
                <a:gd name="connsiteY18" fmla="*/ 15776 h 570486"/>
                <a:gd name="connsiteX19" fmla="*/ 115255 w 388340"/>
                <a:gd name="connsiteY19" fmla="*/ 64460 h 570486"/>
                <a:gd name="connsiteX20" fmla="*/ 58105 w 388340"/>
                <a:gd name="connsiteY20" fmla="*/ 104676 h 570486"/>
                <a:gd name="connsiteX21" fmla="*/ 7305 w 388340"/>
                <a:gd name="connsiteY21" fmla="*/ 147010 h 570486"/>
                <a:gd name="connsiteX22" fmla="*/ 7305 w 388340"/>
                <a:gd name="connsiteY22" fmla="*/ 199926 h 570486"/>
                <a:gd name="connsiteX23" fmla="*/ 72922 w 388340"/>
                <a:gd name="connsiteY23" fmla="*/ 335393 h 570486"/>
                <a:gd name="connsiteX24" fmla="*/ 271888 w 388340"/>
                <a:gd name="connsiteY24" fmla="*/ 388310 h 570486"/>
                <a:gd name="connsiteX25" fmla="*/ 288822 w 388340"/>
                <a:gd name="connsiteY25" fmla="*/ 326926 h 570486"/>
                <a:gd name="connsiteX26" fmla="*/ 269772 w 388340"/>
                <a:gd name="connsiteY26" fmla="*/ 195693 h 570486"/>
                <a:gd name="connsiteX27" fmla="*/ 388305 w 388340"/>
                <a:gd name="connsiteY27" fmla="*/ 960 h 570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88340" h="570486">
                  <a:moveTo>
                    <a:pt x="388305" y="960"/>
                  </a:moveTo>
                  <a:cubicBezTo>
                    <a:pt x="390422" y="15777"/>
                    <a:pt x="297994" y="249668"/>
                    <a:pt x="282472" y="284593"/>
                  </a:cubicBezTo>
                  <a:cubicBezTo>
                    <a:pt x="266950" y="319518"/>
                    <a:pt x="292350" y="190049"/>
                    <a:pt x="295172" y="210510"/>
                  </a:cubicBezTo>
                  <a:cubicBezTo>
                    <a:pt x="297994" y="230971"/>
                    <a:pt x="300463" y="384430"/>
                    <a:pt x="299405" y="407360"/>
                  </a:cubicBezTo>
                  <a:cubicBezTo>
                    <a:pt x="298347" y="430290"/>
                    <a:pt x="279297" y="320929"/>
                    <a:pt x="288822" y="348093"/>
                  </a:cubicBezTo>
                  <a:cubicBezTo>
                    <a:pt x="298347" y="375257"/>
                    <a:pt x="366433" y="564346"/>
                    <a:pt x="356555" y="570343"/>
                  </a:cubicBezTo>
                  <a:cubicBezTo>
                    <a:pt x="346677" y="576340"/>
                    <a:pt x="232730" y="392543"/>
                    <a:pt x="229555" y="384076"/>
                  </a:cubicBezTo>
                  <a:cubicBezTo>
                    <a:pt x="226380" y="375609"/>
                    <a:pt x="337505" y="519543"/>
                    <a:pt x="337505" y="519543"/>
                  </a:cubicBezTo>
                  <a:cubicBezTo>
                    <a:pt x="344560" y="528010"/>
                    <a:pt x="293055" y="454984"/>
                    <a:pt x="271888" y="434876"/>
                  </a:cubicBezTo>
                  <a:cubicBezTo>
                    <a:pt x="250721" y="414768"/>
                    <a:pt x="235905" y="406654"/>
                    <a:pt x="210505" y="398893"/>
                  </a:cubicBezTo>
                  <a:cubicBezTo>
                    <a:pt x="185105" y="391132"/>
                    <a:pt x="139949" y="392896"/>
                    <a:pt x="119488" y="388310"/>
                  </a:cubicBezTo>
                  <a:cubicBezTo>
                    <a:pt x="99027" y="383724"/>
                    <a:pt x="100438" y="379137"/>
                    <a:pt x="87738" y="371376"/>
                  </a:cubicBezTo>
                  <a:cubicBezTo>
                    <a:pt x="75038" y="363615"/>
                    <a:pt x="38349" y="338215"/>
                    <a:pt x="43288" y="341743"/>
                  </a:cubicBezTo>
                  <a:cubicBezTo>
                    <a:pt x="48227" y="345271"/>
                    <a:pt x="116314" y="393248"/>
                    <a:pt x="117372" y="392543"/>
                  </a:cubicBezTo>
                  <a:cubicBezTo>
                    <a:pt x="118430" y="391838"/>
                    <a:pt x="67277" y="360440"/>
                    <a:pt x="49638" y="337510"/>
                  </a:cubicBezTo>
                  <a:cubicBezTo>
                    <a:pt x="31999" y="314580"/>
                    <a:pt x="15771" y="270129"/>
                    <a:pt x="11538" y="254960"/>
                  </a:cubicBezTo>
                  <a:cubicBezTo>
                    <a:pt x="7305" y="239791"/>
                    <a:pt x="22121" y="270835"/>
                    <a:pt x="24238" y="246493"/>
                  </a:cubicBezTo>
                  <a:cubicBezTo>
                    <a:pt x="26355" y="222151"/>
                    <a:pt x="-7159" y="147363"/>
                    <a:pt x="24238" y="108910"/>
                  </a:cubicBezTo>
                  <a:cubicBezTo>
                    <a:pt x="55635" y="70457"/>
                    <a:pt x="197453" y="23184"/>
                    <a:pt x="212622" y="15776"/>
                  </a:cubicBezTo>
                  <a:cubicBezTo>
                    <a:pt x="227791" y="8368"/>
                    <a:pt x="141008" y="49643"/>
                    <a:pt x="115255" y="64460"/>
                  </a:cubicBezTo>
                  <a:cubicBezTo>
                    <a:pt x="89502" y="79277"/>
                    <a:pt x="76097" y="90918"/>
                    <a:pt x="58105" y="104676"/>
                  </a:cubicBezTo>
                  <a:cubicBezTo>
                    <a:pt x="40113" y="118434"/>
                    <a:pt x="15772" y="131135"/>
                    <a:pt x="7305" y="147010"/>
                  </a:cubicBezTo>
                  <a:cubicBezTo>
                    <a:pt x="-1162" y="162885"/>
                    <a:pt x="-3631" y="168529"/>
                    <a:pt x="7305" y="199926"/>
                  </a:cubicBezTo>
                  <a:cubicBezTo>
                    <a:pt x="18241" y="231323"/>
                    <a:pt x="28825" y="303996"/>
                    <a:pt x="72922" y="335393"/>
                  </a:cubicBezTo>
                  <a:cubicBezTo>
                    <a:pt x="117019" y="366790"/>
                    <a:pt x="235905" y="389721"/>
                    <a:pt x="271888" y="388310"/>
                  </a:cubicBezTo>
                  <a:cubicBezTo>
                    <a:pt x="307871" y="386899"/>
                    <a:pt x="289175" y="359029"/>
                    <a:pt x="288822" y="326926"/>
                  </a:cubicBezTo>
                  <a:cubicBezTo>
                    <a:pt x="288469" y="294823"/>
                    <a:pt x="253544" y="244376"/>
                    <a:pt x="269772" y="195693"/>
                  </a:cubicBezTo>
                  <a:cubicBezTo>
                    <a:pt x="286000" y="147010"/>
                    <a:pt x="386188" y="-13857"/>
                    <a:pt x="388305" y="960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3" name="フリーフォーム: 図形 1142">
              <a:extLst>
                <a:ext uri="{FF2B5EF4-FFF2-40B4-BE49-F238E27FC236}">
                  <a16:creationId xmlns:a16="http://schemas.microsoft.com/office/drawing/2014/main" id="{2B8EE196-0024-4330-BB32-82BD3EA71794}"/>
                </a:ext>
              </a:extLst>
            </p:cNvPr>
            <p:cNvSpPr/>
            <p:nvPr/>
          </p:nvSpPr>
          <p:spPr>
            <a:xfrm>
              <a:off x="2643417" y="5932522"/>
              <a:ext cx="282635" cy="265419"/>
            </a:xfrm>
            <a:custGeom>
              <a:avLst/>
              <a:gdLst>
                <a:gd name="connsiteX0" fmla="*/ 59566 w 282635"/>
                <a:gd name="connsiteY0" fmla="*/ 495 h 265419"/>
                <a:gd name="connsiteX1" fmla="*/ 300 w 282635"/>
                <a:gd name="connsiteY1" fmla="*/ 254495 h 265419"/>
                <a:gd name="connsiteX2" fmla="*/ 36283 w 282635"/>
                <a:gd name="connsiteY2" fmla="*/ 197345 h 265419"/>
                <a:gd name="connsiteX3" fmla="*/ 29933 w 282635"/>
                <a:gd name="connsiteY3" fmla="*/ 254495 h 265419"/>
                <a:gd name="connsiteX4" fmla="*/ 120950 w 282635"/>
                <a:gd name="connsiteY4" fmla="*/ 203695 h 265419"/>
                <a:gd name="connsiteX5" fmla="*/ 108250 w 282635"/>
                <a:gd name="connsiteY5" fmla="*/ 252378 h 265419"/>
                <a:gd name="connsiteX6" fmla="*/ 70150 w 282635"/>
                <a:gd name="connsiteY6" fmla="*/ 138078 h 265419"/>
                <a:gd name="connsiteX7" fmla="*/ 133650 w 282635"/>
                <a:gd name="connsiteY7" fmla="*/ 218511 h 265419"/>
                <a:gd name="connsiteX8" fmla="*/ 152700 w 282635"/>
                <a:gd name="connsiteY8" fmla="*/ 178295 h 265419"/>
                <a:gd name="connsiteX9" fmla="*/ 281816 w 282635"/>
                <a:gd name="connsiteY9" fmla="*/ 265078 h 265419"/>
                <a:gd name="connsiteX10" fmla="*/ 201383 w 282635"/>
                <a:gd name="connsiteY10" fmla="*/ 207928 h 265419"/>
                <a:gd name="connsiteX11" fmla="*/ 74383 w 282635"/>
                <a:gd name="connsiteY11" fmla="*/ 193111 h 265419"/>
                <a:gd name="connsiteX12" fmla="*/ 8766 w 282635"/>
                <a:gd name="connsiteY12" fmla="*/ 188878 h 265419"/>
                <a:gd name="connsiteX13" fmla="*/ 59566 w 282635"/>
                <a:gd name="connsiteY13" fmla="*/ 495 h 265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82635" h="265419">
                  <a:moveTo>
                    <a:pt x="59566" y="495"/>
                  </a:moveTo>
                  <a:cubicBezTo>
                    <a:pt x="58155" y="11431"/>
                    <a:pt x="4180" y="221687"/>
                    <a:pt x="300" y="254495"/>
                  </a:cubicBezTo>
                  <a:cubicBezTo>
                    <a:pt x="-3580" y="287303"/>
                    <a:pt x="31344" y="197345"/>
                    <a:pt x="36283" y="197345"/>
                  </a:cubicBezTo>
                  <a:cubicBezTo>
                    <a:pt x="41222" y="197345"/>
                    <a:pt x="15822" y="253437"/>
                    <a:pt x="29933" y="254495"/>
                  </a:cubicBezTo>
                  <a:cubicBezTo>
                    <a:pt x="44044" y="255553"/>
                    <a:pt x="107897" y="204048"/>
                    <a:pt x="120950" y="203695"/>
                  </a:cubicBezTo>
                  <a:cubicBezTo>
                    <a:pt x="134003" y="203342"/>
                    <a:pt x="116717" y="263314"/>
                    <a:pt x="108250" y="252378"/>
                  </a:cubicBezTo>
                  <a:cubicBezTo>
                    <a:pt x="99783" y="241442"/>
                    <a:pt x="65917" y="143722"/>
                    <a:pt x="70150" y="138078"/>
                  </a:cubicBezTo>
                  <a:cubicBezTo>
                    <a:pt x="74383" y="132434"/>
                    <a:pt x="119892" y="211808"/>
                    <a:pt x="133650" y="218511"/>
                  </a:cubicBezTo>
                  <a:cubicBezTo>
                    <a:pt x="147408" y="225214"/>
                    <a:pt x="128006" y="170534"/>
                    <a:pt x="152700" y="178295"/>
                  </a:cubicBezTo>
                  <a:cubicBezTo>
                    <a:pt x="177394" y="186056"/>
                    <a:pt x="273702" y="260139"/>
                    <a:pt x="281816" y="265078"/>
                  </a:cubicBezTo>
                  <a:cubicBezTo>
                    <a:pt x="289930" y="270017"/>
                    <a:pt x="235955" y="219922"/>
                    <a:pt x="201383" y="207928"/>
                  </a:cubicBezTo>
                  <a:cubicBezTo>
                    <a:pt x="166811" y="195934"/>
                    <a:pt x="106486" y="196286"/>
                    <a:pt x="74383" y="193111"/>
                  </a:cubicBezTo>
                  <a:cubicBezTo>
                    <a:pt x="42280" y="189936"/>
                    <a:pt x="15116" y="214631"/>
                    <a:pt x="8766" y="188878"/>
                  </a:cubicBezTo>
                  <a:cubicBezTo>
                    <a:pt x="2416" y="163125"/>
                    <a:pt x="60977" y="-10441"/>
                    <a:pt x="59566" y="495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2" name="フリーフォーム: 図形 1161">
              <a:extLst>
                <a:ext uri="{FF2B5EF4-FFF2-40B4-BE49-F238E27FC236}">
                  <a16:creationId xmlns:a16="http://schemas.microsoft.com/office/drawing/2014/main" id="{82E52641-CF13-4FBF-934A-24A2D590D29A}"/>
                </a:ext>
              </a:extLst>
            </p:cNvPr>
            <p:cNvSpPr/>
            <p:nvPr/>
          </p:nvSpPr>
          <p:spPr>
            <a:xfrm>
              <a:off x="3039719" y="5986521"/>
              <a:ext cx="147056" cy="1013086"/>
            </a:xfrm>
            <a:custGeom>
              <a:avLst/>
              <a:gdLst>
                <a:gd name="connsiteX0" fmla="*/ 56964 w 147056"/>
                <a:gd name="connsiteY0" fmla="*/ 3646 h 1013086"/>
                <a:gd name="connsiteX1" fmla="*/ 12514 w 147056"/>
                <a:gd name="connsiteY1" fmla="*/ 414279 h 1013086"/>
                <a:gd name="connsiteX2" fmla="*/ 18864 w 147056"/>
                <a:gd name="connsiteY2" fmla="*/ 130646 h 1013086"/>
                <a:gd name="connsiteX3" fmla="*/ 4048 w 147056"/>
                <a:gd name="connsiteY3" fmla="*/ 615362 h 1013086"/>
                <a:gd name="connsiteX4" fmla="*/ 4048 w 147056"/>
                <a:gd name="connsiteY4" fmla="*/ 335962 h 1013086"/>
                <a:gd name="connsiteX5" fmla="*/ 12514 w 147056"/>
                <a:gd name="connsiteY5" fmla="*/ 719079 h 1013086"/>
                <a:gd name="connsiteX6" fmla="*/ 141631 w 147056"/>
                <a:gd name="connsiteY6" fmla="*/ 1002712 h 1013086"/>
                <a:gd name="connsiteX7" fmla="*/ 124698 w 147056"/>
                <a:gd name="connsiteY7" fmla="*/ 956146 h 1013086"/>
                <a:gd name="connsiteX8" fmla="*/ 37914 w 147056"/>
                <a:gd name="connsiteY8" fmla="*/ 719079 h 1013086"/>
                <a:gd name="connsiteX9" fmla="*/ 48498 w 147056"/>
                <a:gd name="connsiteY9" fmla="*/ 767762 h 1013086"/>
                <a:gd name="connsiteX10" fmla="*/ 23098 w 147056"/>
                <a:gd name="connsiteY10" fmla="*/ 431212 h 1013086"/>
                <a:gd name="connsiteX11" fmla="*/ 4048 w 147056"/>
                <a:gd name="connsiteY11" fmla="*/ 223779 h 1013086"/>
                <a:gd name="connsiteX12" fmla="*/ 56964 w 147056"/>
                <a:gd name="connsiteY12" fmla="*/ 3646 h 1013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7056" h="1013086">
                  <a:moveTo>
                    <a:pt x="56964" y="3646"/>
                  </a:moveTo>
                  <a:cubicBezTo>
                    <a:pt x="58375" y="35396"/>
                    <a:pt x="18864" y="393112"/>
                    <a:pt x="12514" y="414279"/>
                  </a:cubicBezTo>
                  <a:cubicBezTo>
                    <a:pt x="6164" y="435446"/>
                    <a:pt x="20275" y="97132"/>
                    <a:pt x="18864" y="130646"/>
                  </a:cubicBezTo>
                  <a:cubicBezTo>
                    <a:pt x="17453" y="164160"/>
                    <a:pt x="6517" y="581143"/>
                    <a:pt x="4048" y="615362"/>
                  </a:cubicBezTo>
                  <a:cubicBezTo>
                    <a:pt x="1579" y="649581"/>
                    <a:pt x="2637" y="318676"/>
                    <a:pt x="4048" y="335962"/>
                  </a:cubicBezTo>
                  <a:cubicBezTo>
                    <a:pt x="5459" y="353248"/>
                    <a:pt x="-10416" y="607954"/>
                    <a:pt x="12514" y="719079"/>
                  </a:cubicBezTo>
                  <a:cubicBezTo>
                    <a:pt x="35444" y="830204"/>
                    <a:pt x="122934" y="963201"/>
                    <a:pt x="141631" y="1002712"/>
                  </a:cubicBezTo>
                  <a:cubicBezTo>
                    <a:pt x="160328" y="1042223"/>
                    <a:pt x="124698" y="956146"/>
                    <a:pt x="124698" y="956146"/>
                  </a:cubicBezTo>
                  <a:cubicBezTo>
                    <a:pt x="107412" y="908874"/>
                    <a:pt x="50614" y="750476"/>
                    <a:pt x="37914" y="719079"/>
                  </a:cubicBezTo>
                  <a:cubicBezTo>
                    <a:pt x="25214" y="687682"/>
                    <a:pt x="50967" y="815740"/>
                    <a:pt x="48498" y="767762"/>
                  </a:cubicBezTo>
                  <a:cubicBezTo>
                    <a:pt x="46029" y="719784"/>
                    <a:pt x="30506" y="521876"/>
                    <a:pt x="23098" y="431212"/>
                  </a:cubicBezTo>
                  <a:cubicBezTo>
                    <a:pt x="15690" y="340548"/>
                    <a:pt x="-2655" y="291512"/>
                    <a:pt x="4048" y="223779"/>
                  </a:cubicBezTo>
                  <a:cubicBezTo>
                    <a:pt x="10751" y="156046"/>
                    <a:pt x="55553" y="-28104"/>
                    <a:pt x="56964" y="3646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3" name="フリーフォーム: 図形 1162">
              <a:extLst>
                <a:ext uri="{FF2B5EF4-FFF2-40B4-BE49-F238E27FC236}">
                  <a16:creationId xmlns:a16="http://schemas.microsoft.com/office/drawing/2014/main" id="{836EBEC5-D6DD-4A3E-8595-D4F4231BBD18}"/>
                </a:ext>
              </a:extLst>
            </p:cNvPr>
            <p:cNvSpPr/>
            <p:nvPr/>
          </p:nvSpPr>
          <p:spPr>
            <a:xfrm>
              <a:off x="2802464" y="6773199"/>
              <a:ext cx="282512" cy="118684"/>
            </a:xfrm>
            <a:custGeom>
              <a:avLst/>
              <a:gdLst>
                <a:gd name="connsiteX0" fmla="*/ 3 w 282512"/>
                <a:gd name="connsiteY0" fmla="*/ 134 h 118684"/>
                <a:gd name="connsiteX1" fmla="*/ 135469 w 282512"/>
                <a:gd name="connsiteY1" fmla="*/ 59401 h 118684"/>
                <a:gd name="connsiteX2" fmla="*/ 156636 w 282512"/>
                <a:gd name="connsiteY2" fmla="*/ 118668 h 118684"/>
                <a:gd name="connsiteX3" fmla="*/ 281519 w 282512"/>
                <a:gd name="connsiteY3" fmla="*/ 65751 h 118684"/>
                <a:gd name="connsiteX4" fmla="*/ 211669 w 282512"/>
                <a:gd name="connsiteY4" fmla="*/ 86918 h 118684"/>
                <a:gd name="connsiteX5" fmla="*/ 148169 w 282512"/>
                <a:gd name="connsiteY5" fmla="*/ 108084 h 118684"/>
                <a:gd name="connsiteX6" fmla="*/ 131236 w 282512"/>
                <a:gd name="connsiteY6" fmla="*/ 76334 h 118684"/>
                <a:gd name="connsiteX7" fmla="*/ 3 w 282512"/>
                <a:gd name="connsiteY7" fmla="*/ 134 h 118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2512" h="118684">
                  <a:moveTo>
                    <a:pt x="3" y="134"/>
                  </a:moveTo>
                  <a:cubicBezTo>
                    <a:pt x="708" y="-2688"/>
                    <a:pt x="109364" y="39645"/>
                    <a:pt x="135469" y="59401"/>
                  </a:cubicBezTo>
                  <a:cubicBezTo>
                    <a:pt x="161574" y="79157"/>
                    <a:pt x="132294" y="117610"/>
                    <a:pt x="156636" y="118668"/>
                  </a:cubicBezTo>
                  <a:cubicBezTo>
                    <a:pt x="180978" y="119726"/>
                    <a:pt x="272347" y="71043"/>
                    <a:pt x="281519" y="65751"/>
                  </a:cubicBezTo>
                  <a:cubicBezTo>
                    <a:pt x="290691" y="60459"/>
                    <a:pt x="233894" y="79863"/>
                    <a:pt x="211669" y="86918"/>
                  </a:cubicBezTo>
                  <a:cubicBezTo>
                    <a:pt x="189444" y="93973"/>
                    <a:pt x="161574" y="109848"/>
                    <a:pt x="148169" y="108084"/>
                  </a:cubicBezTo>
                  <a:cubicBezTo>
                    <a:pt x="134764" y="106320"/>
                    <a:pt x="154872" y="93973"/>
                    <a:pt x="131236" y="76334"/>
                  </a:cubicBezTo>
                  <a:cubicBezTo>
                    <a:pt x="107600" y="58695"/>
                    <a:pt x="-702" y="2956"/>
                    <a:pt x="3" y="134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4" name="フリーフォーム: 図形 1163">
              <a:extLst>
                <a:ext uri="{FF2B5EF4-FFF2-40B4-BE49-F238E27FC236}">
                  <a16:creationId xmlns:a16="http://schemas.microsoft.com/office/drawing/2014/main" id="{93541E96-58E8-4D31-AECB-80489BEA6372}"/>
                </a:ext>
              </a:extLst>
            </p:cNvPr>
            <p:cNvSpPr/>
            <p:nvPr/>
          </p:nvSpPr>
          <p:spPr>
            <a:xfrm>
              <a:off x="5944839" y="8649648"/>
              <a:ext cx="489954" cy="2079875"/>
            </a:xfrm>
            <a:custGeom>
              <a:avLst/>
              <a:gdLst>
                <a:gd name="connsiteX0" fmla="*/ 400081 w 489954"/>
                <a:gd name="connsiteY0" fmla="*/ 1592 h 2079875"/>
                <a:gd name="connsiteX1" fmla="*/ 440721 w 489954"/>
                <a:gd name="connsiteY1" fmla="*/ 748352 h 2079875"/>
                <a:gd name="connsiteX2" fmla="*/ 364521 w 489954"/>
                <a:gd name="connsiteY2" fmla="*/ 448632 h 2079875"/>
                <a:gd name="connsiteX3" fmla="*/ 471201 w 489954"/>
                <a:gd name="connsiteY3" fmla="*/ 992192 h 2079875"/>
                <a:gd name="connsiteX4" fmla="*/ 471201 w 489954"/>
                <a:gd name="connsiteY4" fmla="*/ 915992 h 2079875"/>
                <a:gd name="connsiteX5" fmla="*/ 283241 w 489954"/>
                <a:gd name="connsiteY5" fmla="*/ 1444312 h 2079875"/>
                <a:gd name="connsiteX6" fmla="*/ 354361 w 489954"/>
                <a:gd name="connsiteY6" fmla="*/ 1317312 h 2079875"/>
                <a:gd name="connsiteX7" fmla="*/ 3841 w 489954"/>
                <a:gd name="connsiteY7" fmla="*/ 2069152 h 2079875"/>
                <a:gd name="connsiteX8" fmla="*/ 176561 w 489954"/>
                <a:gd name="connsiteY8" fmla="*/ 1728792 h 2079875"/>
                <a:gd name="connsiteX9" fmla="*/ 318801 w 489954"/>
                <a:gd name="connsiteY9" fmla="*/ 1281752 h 2079875"/>
                <a:gd name="connsiteX10" fmla="*/ 364521 w 489954"/>
                <a:gd name="connsiteY10" fmla="*/ 1291912 h 2079875"/>
                <a:gd name="connsiteX11" fmla="*/ 455961 w 489954"/>
                <a:gd name="connsiteY11" fmla="*/ 921072 h 2079875"/>
                <a:gd name="connsiteX12" fmla="*/ 379761 w 489954"/>
                <a:gd name="connsiteY12" fmla="*/ 560392 h 2079875"/>
                <a:gd name="connsiteX13" fmla="*/ 400081 w 489954"/>
                <a:gd name="connsiteY13" fmla="*/ 1592 h 2079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9954" h="2079875">
                  <a:moveTo>
                    <a:pt x="400081" y="1592"/>
                  </a:moveTo>
                  <a:cubicBezTo>
                    <a:pt x="410241" y="32919"/>
                    <a:pt x="446648" y="673845"/>
                    <a:pt x="440721" y="748352"/>
                  </a:cubicBezTo>
                  <a:cubicBezTo>
                    <a:pt x="434794" y="822859"/>
                    <a:pt x="359441" y="407992"/>
                    <a:pt x="364521" y="448632"/>
                  </a:cubicBezTo>
                  <a:cubicBezTo>
                    <a:pt x="369601" y="489272"/>
                    <a:pt x="453421" y="914299"/>
                    <a:pt x="471201" y="992192"/>
                  </a:cubicBezTo>
                  <a:cubicBezTo>
                    <a:pt x="488981" y="1070085"/>
                    <a:pt x="502528" y="840639"/>
                    <a:pt x="471201" y="915992"/>
                  </a:cubicBezTo>
                  <a:cubicBezTo>
                    <a:pt x="439874" y="991345"/>
                    <a:pt x="302714" y="1377425"/>
                    <a:pt x="283241" y="1444312"/>
                  </a:cubicBezTo>
                  <a:cubicBezTo>
                    <a:pt x="263768" y="1511199"/>
                    <a:pt x="400928" y="1213172"/>
                    <a:pt x="354361" y="1317312"/>
                  </a:cubicBezTo>
                  <a:cubicBezTo>
                    <a:pt x="307794" y="1421452"/>
                    <a:pt x="33474" y="2000572"/>
                    <a:pt x="3841" y="2069152"/>
                  </a:cubicBezTo>
                  <a:cubicBezTo>
                    <a:pt x="-25792" y="2137732"/>
                    <a:pt x="124068" y="1860025"/>
                    <a:pt x="176561" y="1728792"/>
                  </a:cubicBezTo>
                  <a:cubicBezTo>
                    <a:pt x="229054" y="1597559"/>
                    <a:pt x="287474" y="1354565"/>
                    <a:pt x="318801" y="1281752"/>
                  </a:cubicBezTo>
                  <a:cubicBezTo>
                    <a:pt x="350128" y="1208939"/>
                    <a:pt x="341661" y="1352025"/>
                    <a:pt x="364521" y="1291912"/>
                  </a:cubicBezTo>
                  <a:cubicBezTo>
                    <a:pt x="387381" y="1231799"/>
                    <a:pt x="453421" y="1042992"/>
                    <a:pt x="455961" y="921072"/>
                  </a:cubicBezTo>
                  <a:cubicBezTo>
                    <a:pt x="458501" y="799152"/>
                    <a:pt x="389921" y="711099"/>
                    <a:pt x="379761" y="560392"/>
                  </a:cubicBezTo>
                  <a:cubicBezTo>
                    <a:pt x="369601" y="409685"/>
                    <a:pt x="389921" y="-29735"/>
                    <a:pt x="400081" y="1592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5" name="フリーフォーム: 図形 1164">
              <a:extLst>
                <a:ext uri="{FF2B5EF4-FFF2-40B4-BE49-F238E27FC236}">
                  <a16:creationId xmlns:a16="http://schemas.microsoft.com/office/drawing/2014/main" id="{B15FBBBD-1303-4696-B91D-45386B6EB366}"/>
                </a:ext>
              </a:extLst>
            </p:cNvPr>
            <p:cNvSpPr/>
            <p:nvPr/>
          </p:nvSpPr>
          <p:spPr>
            <a:xfrm>
              <a:off x="6296262" y="8548666"/>
              <a:ext cx="323434" cy="2163510"/>
            </a:xfrm>
            <a:custGeom>
              <a:avLst/>
              <a:gdLst>
                <a:gd name="connsiteX0" fmla="*/ 155338 w 323434"/>
                <a:gd name="connsiteY0" fmla="*/ 72094 h 2163510"/>
                <a:gd name="connsiteX1" fmla="*/ 277258 w 323434"/>
                <a:gd name="connsiteY1" fmla="*/ 590254 h 2163510"/>
                <a:gd name="connsiteX2" fmla="*/ 241698 w 323434"/>
                <a:gd name="connsiteY2" fmla="*/ 458174 h 2163510"/>
                <a:gd name="connsiteX3" fmla="*/ 307738 w 323434"/>
                <a:gd name="connsiteY3" fmla="*/ 889974 h 2163510"/>
                <a:gd name="connsiteX4" fmla="*/ 307738 w 323434"/>
                <a:gd name="connsiteY4" fmla="*/ 757894 h 2163510"/>
                <a:gd name="connsiteX5" fmla="*/ 272178 w 323434"/>
                <a:gd name="connsiteY5" fmla="*/ 1057614 h 2163510"/>
                <a:gd name="connsiteX6" fmla="*/ 302658 w 323434"/>
                <a:gd name="connsiteY6" fmla="*/ 940774 h 2163510"/>
                <a:gd name="connsiteX7" fmla="*/ 165498 w 323434"/>
                <a:gd name="connsiteY7" fmla="*/ 1596094 h 2163510"/>
                <a:gd name="connsiteX8" fmla="*/ 246778 w 323434"/>
                <a:gd name="connsiteY8" fmla="*/ 1276054 h 2163510"/>
                <a:gd name="connsiteX9" fmla="*/ 129938 w 323434"/>
                <a:gd name="connsiteY9" fmla="*/ 1692614 h 2163510"/>
                <a:gd name="connsiteX10" fmla="*/ 2938 w 323434"/>
                <a:gd name="connsiteY10" fmla="*/ 1738334 h 2163510"/>
                <a:gd name="connsiteX11" fmla="*/ 48658 w 323434"/>
                <a:gd name="connsiteY11" fmla="*/ 1591014 h 2163510"/>
                <a:gd name="connsiteX12" fmla="*/ 140098 w 323434"/>
                <a:gd name="connsiteY12" fmla="*/ 1799294 h 2163510"/>
                <a:gd name="connsiteX13" fmla="*/ 74058 w 323434"/>
                <a:gd name="connsiteY13" fmla="*/ 2159974 h 2163510"/>
                <a:gd name="connsiteX14" fmla="*/ 48658 w 323434"/>
                <a:gd name="connsiteY14" fmla="*/ 1961854 h 2163510"/>
                <a:gd name="connsiteX15" fmla="*/ 140098 w 323434"/>
                <a:gd name="connsiteY15" fmla="*/ 1616414 h 2163510"/>
                <a:gd name="connsiteX16" fmla="*/ 322978 w 323434"/>
                <a:gd name="connsiteY16" fmla="*/ 1022054 h 2163510"/>
                <a:gd name="connsiteX17" fmla="*/ 190898 w 323434"/>
                <a:gd name="connsiteY17" fmla="*/ 107654 h 2163510"/>
                <a:gd name="connsiteX18" fmla="*/ 155338 w 323434"/>
                <a:gd name="connsiteY18" fmla="*/ 72094 h 2163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3434" h="2163510">
                  <a:moveTo>
                    <a:pt x="155338" y="72094"/>
                  </a:moveTo>
                  <a:cubicBezTo>
                    <a:pt x="169731" y="152527"/>
                    <a:pt x="262865" y="525907"/>
                    <a:pt x="277258" y="590254"/>
                  </a:cubicBezTo>
                  <a:cubicBezTo>
                    <a:pt x="291651" y="654601"/>
                    <a:pt x="236618" y="408221"/>
                    <a:pt x="241698" y="458174"/>
                  </a:cubicBezTo>
                  <a:cubicBezTo>
                    <a:pt x="246778" y="508127"/>
                    <a:pt x="296731" y="840021"/>
                    <a:pt x="307738" y="889974"/>
                  </a:cubicBezTo>
                  <a:cubicBezTo>
                    <a:pt x="318745" y="939927"/>
                    <a:pt x="313665" y="729954"/>
                    <a:pt x="307738" y="757894"/>
                  </a:cubicBezTo>
                  <a:cubicBezTo>
                    <a:pt x="301811" y="785834"/>
                    <a:pt x="273025" y="1027134"/>
                    <a:pt x="272178" y="1057614"/>
                  </a:cubicBezTo>
                  <a:cubicBezTo>
                    <a:pt x="271331" y="1088094"/>
                    <a:pt x="320438" y="851027"/>
                    <a:pt x="302658" y="940774"/>
                  </a:cubicBezTo>
                  <a:cubicBezTo>
                    <a:pt x="284878" y="1030521"/>
                    <a:pt x="174811" y="1540214"/>
                    <a:pt x="165498" y="1596094"/>
                  </a:cubicBezTo>
                  <a:cubicBezTo>
                    <a:pt x="156185" y="1651974"/>
                    <a:pt x="252705" y="1259967"/>
                    <a:pt x="246778" y="1276054"/>
                  </a:cubicBezTo>
                  <a:cubicBezTo>
                    <a:pt x="240851" y="1292141"/>
                    <a:pt x="170578" y="1615567"/>
                    <a:pt x="129938" y="1692614"/>
                  </a:cubicBezTo>
                  <a:cubicBezTo>
                    <a:pt x="89298" y="1769661"/>
                    <a:pt x="16485" y="1755267"/>
                    <a:pt x="2938" y="1738334"/>
                  </a:cubicBezTo>
                  <a:cubicBezTo>
                    <a:pt x="-10609" y="1721401"/>
                    <a:pt x="25798" y="1580854"/>
                    <a:pt x="48658" y="1591014"/>
                  </a:cubicBezTo>
                  <a:cubicBezTo>
                    <a:pt x="71518" y="1601174"/>
                    <a:pt x="135865" y="1704467"/>
                    <a:pt x="140098" y="1799294"/>
                  </a:cubicBezTo>
                  <a:cubicBezTo>
                    <a:pt x="144331" y="1894121"/>
                    <a:pt x="89298" y="2132881"/>
                    <a:pt x="74058" y="2159974"/>
                  </a:cubicBezTo>
                  <a:cubicBezTo>
                    <a:pt x="58818" y="2187067"/>
                    <a:pt x="37651" y="2052447"/>
                    <a:pt x="48658" y="1961854"/>
                  </a:cubicBezTo>
                  <a:cubicBezTo>
                    <a:pt x="59665" y="1871261"/>
                    <a:pt x="94378" y="1773047"/>
                    <a:pt x="140098" y="1616414"/>
                  </a:cubicBezTo>
                  <a:cubicBezTo>
                    <a:pt x="185818" y="1459781"/>
                    <a:pt x="314511" y="1273514"/>
                    <a:pt x="322978" y="1022054"/>
                  </a:cubicBezTo>
                  <a:cubicBezTo>
                    <a:pt x="331445" y="770594"/>
                    <a:pt x="219685" y="266827"/>
                    <a:pt x="190898" y="107654"/>
                  </a:cubicBezTo>
                  <a:cubicBezTo>
                    <a:pt x="162111" y="-51519"/>
                    <a:pt x="140945" y="-8339"/>
                    <a:pt x="155338" y="72094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6" name="フリーフォーム: 図形 1165">
              <a:extLst>
                <a:ext uri="{FF2B5EF4-FFF2-40B4-BE49-F238E27FC236}">
                  <a16:creationId xmlns:a16="http://schemas.microsoft.com/office/drawing/2014/main" id="{957DC0C3-0F3D-4AF6-8068-F6F2ED900457}"/>
                </a:ext>
              </a:extLst>
            </p:cNvPr>
            <p:cNvSpPr/>
            <p:nvPr/>
          </p:nvSpPr>
          <p:spPr>
            <a:xfrm>
              <a:off x="3469640" y="9133481"/>
              <a:ext cx="274429" cy="1549893"/>
            </a:xfrm>
            <a:custGeom>
              <a:avLst/>
              <a:gdLst>
                <a:gd name="connsiteX0" fmla="*/ 132080 w 274429"/>
                <a:gd name="connsiteY0" fmla="*/ 359 h 1549893"/>
                <a:gd name="connsiteX1" fmla="*/ 10160 w 274429"/>
                <a:gd name="connsiteY1" fmla="*/ 518519 h 1549893"/>
                <a:gd name="connsiteX2" fmla="*/ 66040 w 274429"/>
                <a:gd name="connsiteY2" fmla="*/ 335639 h 1549893"/>
                <a:gd name="connsiteX3" fmla="*/ 5080 w 274429"/>
                <a:gd name="connsiteY3" fmla="*/ 523599 h 1549893"/>
                <a:gd name="connsiteX4" fmla="*/ 60960 w 274429"/>
                <a:gd name="connsiteY4" fmla="*/ 863959 h 1549893"/>
                <a:gd name="connsiteX5" fmla="*/ 71120 w 274429"/>
                <a:gd name="connsiteY5" fmla="*/ 802999 h 1549893"/>
                <a:gd name="connsiteX6" fmla="*/ 269240 w 274429"/>
                <a:gd name="connsiteY6" fmla="*/ 1534519 h 1549893"/>
                <a:gd name="connsiteX7" fmla="*/ 213360 w 274429"/>
                <a:gd name="connsiteY7" fmla="*/ 1275439 h 1549893"/>
                <a:gd name="connsiteX8" fmla="*/ 177800 w 274429"/>
                <a:gd name="connsiteY8" fmla="*/ 975719 h 1549893"/>
                <a:gd name="connsiteX9" fmla="*/ 116840 w 274429"/>
                <a:gd name="connsiteY9" fmla="*/ 797919 h 1549893"/>
                <a:gd name="connsiteX10" fmla="*/ 0 w 274429"/>
                <a:gd name="connsiteY10" fmla="*/ 442319 h 1549893"/>
                <a:gd name="connsiteX11" fmla="*/ 132080 w 274429"/>
                <a:gd name="connsiteY11" fmla="*/ 359 h 1549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4429" h="1549893">
                  <a:moveTo>
                    <a:pt x="132080" y="359"/>
                  </a:moveTo>
                  <a:cubicBezTo>
                    <a:pt x="133773" y="13059"/>
                    <a:pt x="21167" y="462639"/>
                    <a:pt x="10160" y="518519"/>
                  </a:cubicBezTo>
                  <a:cubicBezTo>
                    <a:pt x="-847" y="574399"/>
                    <a:pt x="66887" y="334792"/>
                    <a:pt x="66040" y="335639"/>
                  </a:cubicBezTo>
                  <a:cubicBezTo>
                    <a:pt x="65193" y="336486"/>
                    <a:pt x="5927" y="435546"/>
                    <a:pt x="5080" y="523599"/>
                  </a:cubicBezTo>
                  <a:cubicBezTo>
                    <a:pt x="4233" y="611652"/>
                    <a:pt x="49953" y="817392"/>
                    <a:pt x="60960" y="863959"/>
                  </a:cubicBezTo>
                  <a:cubicBezTo>
                    <a:pt x="71967" y="910526"/>
                    <a:pt x="36407" y="691239"/>
                    <a:pt x="71120" y="802999"/>
                  </a:cubicBezTo>
                  <a:cubicBezTo>
                    <a:pt x="105833" y="914759"/>
                    <a:pt x="245533" y="1455779"/>
                    <a:pt x="269240" y="1534519"/>
                  </a:cubicBezTo>
                  <a:cubicBezTo>
                    <a:pt x="292947" y="1613259"/>
                    <a:pt x="228600" y="1368572"/>
                    <a:pt x="213360" y="1275439"/>
                  </a:cubicBezTo>
                  <a:cubicBezTo>
                    <a:pt x="198120" y="1182306"/>
                    <a:pt x="193887" y="1055306"/>
                    <a:pt x="177800" y="975719"/>
                  </a:cubicBezTo>
                  <a:cubicBezTo>
                    <a:pt x="161713" y="896132"/>
                    <a:pt x="146473" y="886819"/>
                    <a:pt x="116840" y="797919"/>
                  </a:cubicBezTo>
                  <a:cubicBezTo>
                    <a:pt x="87207" y="709019"/>
                    <a:pt x="0" y="569319"/>
                    <a:pt x="0" y="442319"/>
                  </a:cubicBezTo>
                  <a:cubicBezTo>
                    <a:pt x="0" y="315319"/>
                    <a:pt x="130387" y="-12341"/>
                    <a:pt x="132080" y="359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7" name="フリーフォーム: 図形 1166">
              <a:extLst>
                <a:ext uri="{FF2B5EF4-FFF2-40B4-BE49-F238E27FC236}">
                  <a16:creationId xmlns:a16="http://schemas.microsoft.com/office/drawing/2014/main" id="{45273BEA-EE56-4C27-B639-1695B04BD094}"/>
                </a:ext>
              </a:extLst>
            </p:cNvPr>
            <p:cNvSpPr/>
            <p:nvPr/>
          </p:nvSpPr>
          <p:spPr>
            <a:xfrm>
              <a:off x="3336585" y="9020757"/>
              <a:ext cx="241020" cy="1647854"/>
            </a:xfrm>
            <a:custGeom>
              <a:avLst/>
              <a:gdLst>
                <a:gd name="connsiteX0" fmla="*/ 239735 w 241020"/>
                <a:gd name="connsiteY0" fmla="*/ 1323 h 1647854"/>
                <a:gd name="connsiteX1" fmla="*/ 46695 w 241020"/>
                <a:gd name="connsiteY1" fmla="*/ 732843 h 1647854"/>
                <a:gd name="connsiteX2" fmla="*/ 122895 w 241020"/>
                <a:gd name="connsiteY2" fmla="*/ 448363 h 1647854"/>
                <a:gd name="connsiteX3" fmla="*/ 26375 w 241020"/>
                <a:gd name="connsiteY3" fmla="*/ 880163 h 1647854"/>
                <a:gd name="connsiteX4" fmla="*/ 41615 w 241020"/>
                <a:gd name="connsiteY4" fmla="*/ 1012243 h 1647854"/>
                <a:gd name="connsiteX5" fmla="*/ 31455 w 241020"/>
                <a:gd name="connsiteY5" fmla="*/ 1647243 h 1647854"/>
                <a:gd name="connsiteX6" fmla="*/ 975 w 241020"/>
                <a:gd name="connsiteY6" fmla="*/ 1124003 h 1647854"/>
                <a:gd name="connsiteX7" fmla="*/ 72095 w 241020"/>
                <a:gd name="connsiteY7" fmla="*/ 870003 h 1647854"/>
                <a:gd name="connsiteX8" fmla="*/ 127975 w 241020"/>
                <a:gd name="connsiteY8" fmla="*/ 560123 h 1647854"/>
                <a:gd name="connsiteX9" fmla="*/ 239735 w 241020"/>
                <a:gd name="connsiteY9" fmla="*/ 1323 h 1647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1020" h="1647854">
                  <a:moveTo>
                    <a:pt x="239735" y="1323"/>
                  </a:moveTo>
                  <a:cubicBezTo>
                    <a:pt x="226188" y="30110"/>
                    <a:pt x="66168" y="658337"/>
                    <a:pt x="46695" y="732843"/>
                  </a:cubicBezTo>
                  <a:cubicBezTo>
                    <a:pt x="27222" y="807349"/>
                    <a:pt x="126282" y="423810"/>
                    <a:pt x="122895" y="448363"/>
                  </a:cubicBezTo>
                  <a:cubicBezTo>
                    <a:pt x="119508" y="472916"/>
                    <a:pt x="39922" y="786183"/>
                    <a:pt x="26375" y="880163"/>
                  </a:cubicBezTo>
                  <a:cubicBezTo>
                    <a:pt x="12828" y="974143"/>
                    <a:pt x="40768" y="884396"/>
                    <a:pt x="41615" y="1012243"/>
                  </a:cubicBezTo>
                  <a:cubicBezTo>
                    <a:pt x="42462" y="1140090"/>
                    <a:pt x="38228" y="1628616"/>
                    <a:pt x="31455" y="1647243"/>
                  </a:cubicBezTo>
                  <a:cubicBezTo>
                    <a:pt x="24682" y="1665870"/>
                    <a:pt x="-5798" y="1253543"/>
                    <a:pt x="975" y="1124003"/>
                  </a:cubicBezTo>
                  <a:cubicBezTo>
                    <a:pt x="7748" y="994463"/>
                    <a:pt x="50928" y="963983"/>
                    <a:pt x="72095" y="870003"/>
                  </a:cubicBezTo>
                  <a:cubicBezTo>
                    <a:pt x="93262" y="776023"/>
                    <a:pt x="100035" y="698976"/>
                    <a:pt x="127975" y="560123"/>
                  </a:cubicBezTo>
                  <a:cubicBezTo>
                    <a:pt x="155915" y="421270"/>
                    <a:pt x="253282" y="-27464"/>
                    <a:pt x="239735" y="1323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8" name="フリーフォーム: 図形 1167">
              <a:extLst>
                <a:ext uri="{FF2B5EF4-FFF2-40B4-BE49-F238E27FC236}">
                  <a16:creationId xmlns:a16="http://schemas.microsoft.com/office/drawing/2014/main" id="{10DE78AA-4557-4188-8A61-2F57BF2A1A7D}"/>
                </a:ext>
              </a:extLst>
            </p:cNvPr>
            <p:cNvSpPr/>
            <p:nvPr/>
          </p:nvSpPr>
          <p:spPr>
            <a:xfrm>
              <a:off x="3581129" y="8186619"/>
              <a:ext cx="76449" cy="968004"/>
            </a:xfrm>
            <a:custGeom>
              <a:avLst/>
              <a:gdLst>
                <a:gd name="connsiteX0" fmla="*/ 271 w 76449"/>
                <a:gd name="connsiteY0" fmla="*/ 11231 h 968004"/>
                <a:gd name="connsiteX1" fmla="*/ 74354 w 76449"/>
                <a:gd name="connsiteY1" fmla="*/ 718198 h 968004"/>
                <a:gd name="connsiteX2" fmla="*/ 55304 w 76449"/>
                <a:gd name="connsiteY2" fmla="*/ 368948 h 968004"/>
                <a:gd name="connsiteX3" fmla="*/ 46838 w 76449"/>
                <a:gd name="connsiteY3" fmla="*/ 508648 h 968004"/>
                <a:gd name="connsiteX4" fmla="*/ 65888 w 76449"/>
                <a:gd name="connsiteY4" fmla="*/ 961614 h 968004"/>
                <a:gd name="connsiteX5" fmla="*/ 53188 w 76449"/>
                <a:gd name="connsiteY5" fmla="*/ 743598 h 968004"/>
                <a:gd name="connsiteX6" fmla="*/ 48954 w 76449"/>
                <a:gd name="connsiteY6" fmla="*/ 313914 h 968004"/>
                <a:gd name="connsiteX7" fmla="*/ 271 w 76449"/>
                <a:gd name="connsiteY7" fmla="*/ 11231 h 968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6449" h="968004">
                  <a:moveTo>
                    <a:pt x="271" y="11231"/>
                  </a:moveTo>
                  <a:cubicBezTo>
                    <a:pt x="4504" y="78612"/>
                    <a:pt x="65182" y="658579"/>
                    <a:pt x="74354" y="718198"/>
                  </a:cubicBezTo>
                  <a:cubicBezTo>
                    <a:pt x="83526" y="777818"/>
                    <a:pt x="59890" y="403873"/>
                    <a:pt x="55304" y="368948"/>
                  </a:cubicBezTo>
                  <a:cubicBezTo>
                    <a:pt x="50718" y="334023"/>
                    <a:pt x="45074" y="409870"/>
                    <a:pt x="46838" y="508648"/>
                  </a:cubicBezTo>
                  <a:cubicBezTo>
                    <a:pt x="48602" y="607426"/>
                    <a:pt x="64830" y="922456"/>
                    <a:pt x="65888" y="961614"/>
                  </a:cubicBezTo>
                  <a:cubicBezTo>
                    <a:pt x="66946" y="1000772"/>
                    <a:pt x="56010" y="851548"/>
                    <a:pt x="53188" y="743598"/>
                  </a:cubicBezTo>
                  <a:cubicBezTo>
                    <a:pt x="50366" y="635648"/>
                    <a:pt x="55304" y="431036"/>
                    <a:pt x="48954" y="313914"/>
                  </a:cubicBezTo>
                  <a:cubicBezTo>
                    <a:pt x="42604" y="196792"/>
                    <a:pt x="-3962" y="-56150"/>
                    <a:pt x="271" y="11231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9" name="フリーフォーム: 図形 1168">
              <a:extLst>
                <a:ext uri="{FF2B5EF4-FFF2-40B4-BE49-F238E27FC236}">
                  <a16:creationId xmlns:a16="http://schemas.microsoft.com/office/drawing/2014/main" id="{0987F905-6328-4432-80B2-6CB541A4BEAE}"/>
                </a:ext>
              </a:extLst>
            </p:cNvPr>
            <p:cNvSpPr/>
            <p:nvPr/>
          </p:nvSpPr>
          <p:spPr>
            <a:xfrm>
              <a:off x="2981893" y="8904710"/>
              <a:ext cx="540324" cy="981044"/>
            </a:xfrm>
            <a:custGeom>
              <a:avLst/>
              <a:gdLst>
                <a:gd name="connsiteX0" fmla="*/ 540240 w 540324"/>
                <a:gd name="connsiteY0" fmla="*/ 25507 h 981044"/>
                <a:gd name="connsiteX1" fmla="*/ 197340 w 540324"/>
                <a:gd name="connsiteY1" fmla="*/ 2223 h 981044"/>
                <a:gd name="connsiteX2" fmla="*/ 290474 w 540324"/>
                <a:gd name="connsiteY2" fmla="*/ 6457 h 981044"/>
                <a:gd name="connsiteX3" fmla="*/ 121140 w 540324"/>
                <a:gd name="connsiteY3" fmla="*/ 50907 h 981044"/>
                <a:gd name="connsiteX4" fmla="*/ 4724 w 540324"/>
                <a:gd name="connsiteY4" fmla="*/ 226590 h 981044"/>
                <a:gd name="connsiteX5" fmla="*/ 34357 w 540324"/>
                <a:gd name="connsiteY5" fmla="*/ 148273 h 981044"/>
                <a:gd name="connsiteX6" fmla="*/ 51290 w 540324"/>
                <a:gd name="connsiteY6" fmla="*/ 525040 h 981044"/>
                <a:gd name="connsiteX7" fmla="*/ 47057 w 540324"/>
                <a:gd name="connsiteY7" fmla="*/ 431907 h 981044"/>
                <a:gd name="connsiteX8" fmla="*/ 169824 w 540324"/>
                <a:gd name="connsiteY8" fmla="*/ 717657 h 981044"/>
                <a:gd name="connsiteX9" fmla="*/ 129607 w 540324"/>
                <a:gd name="connsiteY9" fmla="*/ 607590 h 981044"/>
                <a:gd name="connsiteX10" fmla="*/ 199457 w 540324"/>
                <a:gd name="connsiteY10" fmla="*/ 783273 h 981044"/>
                <a:gd name="connsiteX11" fmla="*/ 347624 w 540324"/>
                <a:gd name="connsiteY11" fmla="*/ 971657 h 981044"/>
                <a:gd name="connsiteX12" fmla="*/ 303174 w 540324"/>
                <a:gd name="connsiteY12" fmla="*/ 918740 h 981044"/>
                <a:gd name="connsiteX13" fmla="*/ 108440 w 540324"/>
                <a:gd name="connsiteY13" fmla="*/ 628757 h 981044"/>
                <a:gd name="connsiteX14" fmla="*/ 108440 w 540324"/>
                <a:gd name="connsiteY14" fmla="*/ 639340 h 981044"/>
                <a:gd name="connsiteX15" fmla="*/ 6840 w 540324"/>
                <a:gd name="connsiteY15" fmla="*/ 287973 h 981044"/>
                <a:gd name="connsiteX16" fmla="*/ 13190 w 540324"/>
                <a:gd name="connsiteY16" fmla="*/ 264690 h 981044"/>
                <a:gd name="connsiteX17" fmla="*/ 44940 w 540324"/>
                <a:gd name="connsiteY17" fmla="*/ 65723 h 981044"/>
                <a:gd name="connsiteX18" fmla="*/ 182524 w 540324"/>
                <a:gd name="connsiteY18" fmla="*/ 14923 h 981044"/>
                <a:gd name="connsiteX19" fmla="*/ 121140 w 540324"/>
                <a:gd name="connsiteY19" fmla="*/ 65723 h 981044"/>
                <a:gd name="connsiteX20" fmla="*/ 229090 w 540324"/>
                <a:gd name="connsiteY20" fmla="*/ 21273 h 981044"/>
                <a:gd name="connsiteX21" fmla="*/ 540240 w 540324"/>
                <a:gd name="connsiteY21" fmla="*/ 25507 h 98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540324" h="981044">
                  <a:moveTo>
                    <a:pt x="540240" y="25507"/>
                  </a:moveTo>
                  <a:cubicBezTo>
                    <a:pt x="534948" y="22332"/>
                    <a:pt x="238968" y="5398"/>
                    <a:pt x="197340" y="2223"/>
                  </a:cubicBezTo>
                  <a:cubicBezTo>
                    <a:pt x="155712" y="-952"/>
                    <a:pt x="303174" y="-1657"/>
                    <a:pt x="290474" y="6457"/>
                  </a:cubicBezTo>
                  <a:cubicBezTo>
                    <a:pt x="277774" y="14571"/>
                    <a:pt x="168765" y="14218"/>
                    <a:pt x="121140" y="50907"/>
                  </a:cubicBezTo>
                  <a:cubicBezTo>
                    <a:pt x="73515" y="87596"/>
                    <a:pt x="19188" y="210362"/>
                    <a:pt x="4724" y="226590"/>
                  </a:cubicBezTo>
                  <a:cubicBezTo>
                    <a:pt x="-9740" y="242818"/>
                    <a:pt x="26596" y="98531"/>
                    <a:pt x="34357" y="148273"/>
                  </a:cubicBezTo>
                  <a:cubicBezTo>
                    <a:pt x="42118" y="198015"/>
                    <a:pt x="49173" y="477768"/>
                    <a:pt x="51290" y="525040"/>
                  </a:cubicBezTo>
                  <a:cubicBezTo>
                    <a:pt x="53407" y="572312"/>
                    <a:pt x="27301" y="399804"/>
                    <a:pt x="47057" y="431907"/>
                  </a:cubicBezTo>
                  <a:cubicBezTo>
                    <a:pt x="66813" y="464010"/>
                    <a:pt x="156066" y="688377"/>
                    <a:pt x="169824" y="717657"/>
                  </a:cubicBezTo>
                  <a:cubicBezTo>
                    <a:pt x="183582" y="746938"/>
                    <a:pt x="124668" y="596654"/>
                    <a:pt x="129607" y="607590"/>
                  </a:cubicBezTo>
                  <a:cubicBezTo>
                    <a:pt x="134546" y="618526"/>
                    <a:pt x="163121" y="722595"/>
                    <a:pt x="199457" y="783273"/>
                  </a:cubicBezTo>
                  <a:cubicBezTo>
                    <a:pt x="235793" y="843951"/>
                    <a:pt x="330338" y="949079"/>
                    <a:pt x="347624" y="971657"/>
                  </a:cubicBezTo>
                  <a:cubicBezTo>
                    <a:pt x="364910" y="994235"/>
                    <a:pt x="343038" y="975890"/>
                    <a:pt x="303174" y="918740"/>
                  </a:cubicBezTo>
                  <a:cubicBezTo>
                    <a:pt x="263310" y="861590"/>
                    <a:pt x="140896" y="675324"/>
                    <a:pt x="108440" y="628757"/>
                  </a:cubicBezTo>
                  <a:cubicBezTo>
                    <a:pt x="75984" y="582190"/>
                    <a:pt x="125373" y="696137"/>
                    <a:pt x="108440" y="639340"/>
                  </a:cubicBezTo>
                  <a:cubicBezTo>
                    <a:pt x="91507" y="582543"/>
                    <a:pt x="22715" y="350415"/>
                    <a:pt x="6840" y="287973"/>
                  </a:cubicBezTo>
                  <a:cubicBezTo>
                    <a:pt x="-9035" y="225531"/>
                    <a:pt x="6840" y="301732"/>
                    <a:pt x="13190" y="264690"/>
                  </a:cubicBezTo>
                  <a:cubicBezTo>
                    <a:pt x="19540" y="227648"/>
                    <a:pt x="16718" y="107351"/>
                    <a:pt x="44940" y="65723"/>
                  </a:cubicBezTo>
                  <a:cubicBezTo>
                    <a:pt x="73162" y="24095"/>
                    <a:pt x="169824" y="14923"/>
                    <a:pt x="182524" y="14923"/>
                  </a:cubicBezTo>
                  <a:cubicBezTo>
                    <a:pt x="195224" y="14923"/>
                    <a:pt x="113379" y="64665"/>
                    <a:pt x="121140" y="65723"/>
                  </a:cubicBezTo>
                  <a:cubicBezTo>
                    <a:pt x="128901" y="66781"/>
                    <a:pt x="158534" y="25506"/>
                    <a:pt x="229090" y="21273"/>
                  </a:cubicBezTo>
                  <a:cubicBezTo>
                    <a:pt x="299646" y="17040"/>
                    <a:pt x="545532" y="28682"/>
                    <a:pt x="540240" y="25507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0" name="フリーフォーム: 図形 1169">
              <a:extLst>
                <a:ext uri="{FF2B5EF4-FFF2-40B4-BE49-F238E27FC236}">
                  <a16:creationId xmlns:a16="http://schemas.microsoft.com/office/drawing/2014/main" id="{A25B14E7-6287-4559-B0D9-A194B0F34D4C}"/>
                </a:ext>
              </a:extLst>
            </p:cNvPr>
            <p:cNvSpPr/>
            <p:nvPr/>
          </p:nvSpPr>
          <p:spPr>
            <a:xfrm>
              <a:off x="2828857" y="8859332"/>
              <a:ext cx="665771" cy="1178014"/>
            </a:xfrm>
            <a:custGeom>
              <a:avLst/>
              <a:gdLst>
                <a:gd name="connsiteX0" fmla="*/ 665760 w 665771"/>
                <a:gd name="connsiteY0" fmla="*/ 20085 h 1178014"/>
                <a:gd name="connsiteX1" fmla="*/ 253010 w 665771"/>
                <a:gd name="connsiteY1" fmla="*/ 15851 h 1178014"/>
                <a:gd name="connsiteX2" fmla="*/ 483726 w 665771"/>
                <a:gd name="connsiteY2" fmla="*/ 3151 h 1178014"/>
                <a:gd name="connsiteX3" fmla="*/ 126010 w 665771"/>
                <a:gd name="connsiteY3" fmla="*/ 81468 h 1178014"/>
                <a:gd name="connsiteX4" fmla="*/ 181043 w 665771"/>
                <a:gd name="connsiteY4" fmla="*/ 53951 h 1178014"/>
                <a:gd name="connsiteX5" fmla="*/ 126010 w 665771"/>
                <a:gd name="connsiteY5" fmla="*/ 123801 h 1178014"/>
                <a:gd name="connsiteX6" fmla="*/ 62510 w 665771"/>
                <a:gd name="connsiteY6" fmla="*/ 255035 h 1178014"/>
                <a:gd name="connsiteX7" fmla="*/ 58276 w 665771"/>
                <a:gd name="connsiteY7" fmla="*/ 187301 h 1178014"/>
                <a:gd name="connsiteX8" fmla="*/ 7476 w 665771"/>
                <a:gd name="connsiteY8" fmla="*/ 356635 h 1178014"/>
                <a:gd name="connsiteX9" fmla="*/ 5360 w 665771"/>
                <a:gd name="connsiteY9" fmla="*/ 337585 h 1178014"/>
                <a:gd name="connsiteX10" fmla="*/ 56160 w 665771"/>
                <a:gd name="connsiteY10" fmla="*/ 688951 h 1178014"/>
                <a:gd name="connsiteX11" fmla="*/ 39226 w 665771"/>
                <a:gd name="connsiteY11" fmla="*/ 564068 h 1178014"/>
                <a:gd name="connsiteX12" fmla="*/ 164110 w 665771"/>
                <a:gd name="connsiteY12" fmla="*/ 894268 h 1178014"/>
                <a:gd name="connsiteX13" fmla="*/ 109076 w 665771"/>
                <a:gd name="connsiteY13" fmla="*/ 686835 h 1178014"/>
                <a:gd name="connsiteX14" fmla="*/ 280526 w 665771"/>
                <a:gd name="connsiteY14" fmla="*/ 1000101 h 1178014"/>
                <a:gd name="connsiteX15" fmla="*/ 242426 w 665771"/>
                <a:gd name="connsiteY15" fmla="*/ 945068 h 1178014"/>
                <a:gd name="connsiteX16" fmla="*/ 481610 w 665771"/>
                <a:gd name="connsiteY16" fmla="*/ 1169435 h 1178014"/>
                <a:gd name="connsiteX17" fmla="*/ 447743 w 665771"/>
                <a:gd name="connsiteY17" fmla="*/ 1135568 h 1178014"/>
                <a:gd name="connsiteX18" fmla="*/ 521826 w 665771"/>
                <a:gd name="connsiteY18" fmla="*/ 1175785 h 1178014"/>
                <a:gd name="connsiteX19" fmla="*/ 382126 w 665771"/>
                <a:gd name="connsiteY19" fmla="*/ 1076301 h 1178014"/>
                <a:gd name="connsiteX20" fmla="*/ 191626 w 665771"/>
                <a:gd name="connsiteY20" fmla="*/ 870985 h 1178014"/>
                <a:gd name="connsiteX21" fmla="*/ 202210 w 665771"/>
                <a:gd name="connsiteY21" fmla="*/ 892151 h 1178014"/>
                <a:gd name="connsiteX22" fmla="*/ 41343 w 665771"/>
                <a:gd name="connsiteY22" fmla="*/ 551368 h 1178014"/>
                <a:gd name="connsiteX23" fmla="*/ 56160 w 665771"/>
                <a:gd name="connsiteY23" fmla="*/ 568301 h 1178014"/>
                <a:gd name="connsiteX24" fmla="*/ 18060 w 665771"/>
                <a:gd name="connsiteY24" fmla="*/ 303718 h 1178014"/>
                <a:gd name="connsiteX25" fmla="*/ 26526 w 665771"/>
                <a:gd name="connsiteY25" fmla="*/ 339701 h 1178014"/>
                <a:gd name="connsiteX26" fmla="*/ 102726 w 665771"/>
                <a:gd name="connsiteY26" fmla="*/ 130151 h 1178014"/>
                <a:gd name="connsiteX27" fmla="*/ 128126 w 665771"/>
                <a:gd name="connsiteY27" fmla="*/ 125918 h 1178014"/>
                <a:gd name="connsiteX28" fmla="*/ 193743 w 665771"/>
                <a:gd name="connsiteY28" fmla="*/ 49718 h 1178014"/>
                <a:gd name="connsiteX29" fmla="*/ 280526 w 665771"/>
                <a:gd name="connsiteY29" fmla="*/ 37018 h 1178014"/>
                <a:gd name="connsiteX30" fmla="*/ 238193 w 665771"/>
                <a:gd name="connsiteY30" fmla="*/ 49718 h 1178014"/>
                <a:gd name="connsiteX31" fmla="*/ 665760 w 665771"/>
                <a:gd name="connsiteY31" fmla="*/ 20085 h 1178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665771" h="1178014">
                  <a:moveTo>
                    <a:pt x="665760" y="20085"/>
                  </a:moveTo>
                  <a:cubicBezTo>
                    <a:pt x="668229" y="14441"/>
                    <a:pt x="283349" y="18673"/>
                    <a:pt x="253010" y="15851"/>
                  </a:cubicBezTo>
                  <a:cubicBezTo>
                    <a:pt x="222671" y="13029"/>
                    <a:pt x="504893" y="-7785"/>
                    <a:pt x="483726" y="3151"/>
                  </a:cubicBezTo>
                  <a:cubicBezTo>
                    <a:pt x="462559" y="14087"/>
                    <a:pt x="176457" y="73001"/>
                    <a:pt x="126010" y="81468"/>
                  </a:cubicBezTo>
                  <a:cubicBezTo>
                    <a:pt x="75563" y="89935"/>
                    <a:pt x="181043" y="46896"/>
                    <a:pt x="181043" y="53951"/>
                  </a:cubicBezTo>
                  <a:cubicBezTo>
                    <a:pt x="181043" y="61006"/>
                    <a:pt x="145765" y="90287"/>
                    <a:pt x="126010" y="123801"/>
                  </a:cubicBezTo>
                  <a:cubicBezTo>
                    <a:pt x="106255" y="157315"/>
                    <a:pt x="73799" y="244452"/>
                    <a:pt x="62510" y="255035"/>
                  </a:cubicBezTo>
                  <a:cubicBezTo>
                    <a:pt x="51221" y="265618"/>
                    <a:pt x="67448" y="170368"/>
                    <a:pt x="58276" y="187301"/>
                  </a:cubicBezTo>
                  <a:cubicBezTo>
                    <a:pt x="49104" y="204234"/>
                    <a:pt x="16295" y="331588"/>
                    <a:pt x="7476" y="356635"/>
                  </a:cubicBezTo>
                  <a:cubicBezTo>
                    <a:pt x="-1343" y="381682"/>
                    <a:pt x="-2754" y="282199"/>
                    <a:pt x="5360" y="337585"/>
                  </a:cubicBezTo>
                  <a:cubicBezTo>
                    <a:pt x="13474" y="392971"/>
                    <a:pt x="50516" y="651204"/>
                    <a:pt x="56160" y="688951"/>
                  </a:cubicBezTo>
                  <a:cubicBezTo>
                    <a:pt x="61804" y="726698"/>
                    <a:pt x="21234" y="529849"/>
                    <a:pt x="39226" y="564068"/>
                  </a:cubicBezTo>
                  <a:cubicBezTo>
                    <a:pt x="57218" y="598288"/>
                    <a:pt x="152468" y="873807"/>
                    <a:pt x="164110" y="894268"/>
                  </a:cubicBezTo>
                  <a:cubicBezTo>
                    <a:pt x="175752" y="914729"/>
                    <a:pt x="89673" y="669196"/>
                    <a:pt x="109076" y="686835"/>
                  </a:cubicBezTo>
                  <a:cubicBezTo>
                    <a:pt x="128479" y="704474"/>
                    <a:pt x="258301" y="957062"/>
                    <a:pt x="280526" y="1000101"/>
                  </a:cubicBezTo>
                  <a:cubicBezTo>
                    <a:pt x="302751" y="1043140"/>
                    <a:pt x="208912" y="916846"/>
                    <a:pt x="242426" y="945068"/>
                  </a:cubicBezTo>
                  <a:cubicBezTo>
                    <a:pt x="275940" y="973290"/>
                    <a:pt x="447390" y="1137685"/>
                    <a:pt x="481610" y="1169435"/>
                  </a:cubicBezTo>
                  <a:cubicBezTo>
                    <a:pt x="515829" y="1201185"/>
                    <a:pt x="441040" y="1134510"/>
                    <a:pt x="447743" y="1135568"/>
                  </a:cubicBezTo>
                  <a:cubicBezTo>
                    <a:pt x="454446" y="1136626"/>
                    <a:pt x="532762" y="1185663"/>
                    <a:pt x="521826" y="1175785"/>
                  </a:cubicBezTo>
                  <a:cubicBezTo>
                    <a:pt x="510890" y="1165907"/>
                    <a:pt x="437159" y="1127101"/>
                    <a:pt x="382126" y="1076301"/>
                  </a:cubicBezTo>
                  <a:cubicBezTo>
                    <a:pt x="327093" y="1025501"/>
                    <a:pt x="221612" y="901677"/>
                    <a:pt x="191626" y="870985"/>
                  </a:cubicBezTo>
                  <a:cubicBezTo>
                    <a:pt x="161640" y="840293"/>
                    <a:pt x="202210" y="892151"/>
                    <a:pt x="202210" y="892151"/>
                  </a:cubicBezTo>
                  <a:cubicBezTo>
                    <a:pt x="177163" y="838882"/>
                    <a:pt x="65685" y="605343"/>
                    <a:pt x="41343" y="551368"/>
                  </a:cubicBezTo>
                  <a:cubicBezTo>
                    <a:pt x="17001" y="497393"/>
                    <a:pt x="60040" y="609576"/>
                    <a:pt x="56160" y="568301"/>
                  </a:cubicBezTo>
                  <a:cubicBezTo>
                    <a:pt x="52280" y="527026"/>
                    <a:pt x="22999" y="341818"/>
                    <a:pt x="18060" y="303718"/>
                  </a:cubicBezTo>
                  <a:cubicBezTo>
                    <a:pt x="13121" y="265618"/>
                    <a:pt x="12415" y="368629"/>
                    <a:pt x="26526" y="339701"/>
                  </a:cubicBezTo>
                  <a:cubicBezTo>
                    <a:pt x="40637" y="310773"/>
                    <a:pt x="85793" y="165782"/>
                    <a:pt x="102726" y="130151"/>
                  </a:cubicBezTo>
                  <a:cubicBezTo>
                    <a:pt x="119659" y="94521"/>
                    <a:pt x="112957" y="139323"/>
                    <a:pt x="128126" y="125918"/>
                  </a:cubicBezTo>
                  <a:cubicBezTo>
                    <a:pt x="143295" y="112513"/>
                    <a:pt x="168343" y="64535"/>
                    <a:pt x="193743" y="49718"/>
                  </a:cubicBezTo>
                  <a:cubicBezTo>
                    <a:pt x="219143" y="34901"/>
                    <a:pt x="273118" y="37018"/>
                    <a:pt x="280526" y="37018"/>
                  </a:cubicBezTo>
                  <a:cubicBezTo>
                    <a:pt x="287934" y="37018"/>
                    <a:pt x="175046" y="52893"/>
                    <a:pt x="238193" y="49718"/>
                  </a:cubicBezTo>
                  <a:cubicBezTo>
                    <a:pt x="301340" y="46543"/>
                    <a:pt x="663291" y="25729"/>
                    <a:pt x="665760" y="20085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1" name="フリーフォーム: 図形 1170">
              <a:extLst>
                <a:ext uri="{FF2B5EF4-FFF2-40B4-BE49-F238E27FC236}">
                  <a16:creationId xmlns:a16="http://schemas.microsoft.com/office/drawing/2014/main" id="{4F08FED4-2F03-40A7-9959-55B0DD5D63D6}"/>
                </a:ext>
              </a:extLst>
            </p:cNvPr>
            <p:cNvSpPr/>
            <p:nvPr/>
          </p:nvSpPr>
          <p:spPr>
            <a:xfrm>
              <a:off x="3013037" y="5124934"/>
              <a:ext cx="912185" cy="1936967"/>
            </a:xfrm>
            <a:custGeom>
              <a:avLst/>
              <a:gdLst>
                <a:gd name="connsiteX0" fmla="*/ 508038 w 912185"/>
                <a:gd name="connsiteY0" fmla="*/ 297966 h 1936967"/>
                <a:gd name="connsiteX1" fmla="*/ 288963 w 912185"/>
                <a:gd name="connsiteY1" fmla="*/ 732941 h 1936967"/>
                <a:gd name="connsiteX2" fmla="*/ 342938 w 912185"/>
                <a:gd name="connsiteY2" fmla="*/ 513866 h 1936967"/>
                <a:gd name="connsiteX3" fmla="*/ 244513 w 912185"/>
                <a:gd name="connsiteY3" fmla="*/ 1123466 h 1936967"/>
                <a:gd name="connsiteX4" fmla="*/ 244513 w 912185"/>
                <a:gd name="connsiteY4" fmla="*/ 891691 h 1936967"/>
                <a:gd name="connsiteX5" fmla="*/ 308013 w 912185"/>
                <a:gd name="connsiteY5" fmla="*/ 1552091 h 1936967"/>
                <a:gd name="connsiteX6" fmla="*/ 254038 w 912185"/>
                <a:gd name="connsiteY6" fmla="*/ 1231416 h 1936967"/>
                <a:gd name="connsiteX7" fmla="*/ 365163 w 912185"/>
                <a:gd name="connsiteY7" fmla="*/ 1783866 h 1936967"/>
                <a:gd name="connsiteX8" fmla="*/ 361988 w 912185"/>
                <a:gd name="connsiteY8" fmla="*/ 1825141 h 1936967"/>
                <a:gd name="connsiteX9" fmla="*/ 349288 w 912185"/>
                <a:gd name="connsiteY9" fmla="*/ 1764816 h 1936967"/>
                <a:gd name="connsiteX10" fmla="*/ 247688 w 912185"/>
                <a:gd name="connsiteY10" fmla="*/ 1485416 h 1936967"/>
                <a:gd name="connsiteX11" fmla="*/ 254038 w 912185"/>
                <a:gd name="connsiteY11" fmla="*/ 1774341 h 1936967"/>
                <a:gd name="connsiteX12" fmla="*/ 174663 w 912185"/>
                <a:gd name="connsiteY12" fmla="*/ 1145691 h 1936967"/>
                <a:gd name="connsiteX13" fmla="*/ 92113 w 912185"/>
                <a:gd name="connsiteY13" fmla="*/ 1901341 h 1936967"/>
                <a:gd name="connsiteX14" fmla="*/ 111163 w 912185"/>
                <a:gd name="connsiteY14" fmla="*/ 1793391 h 1936967"/>
                <a:gd name="connsiteX15" fmla="*/ 82588 w 912185"/>
                <a:gd name="connsiteY15" fmla="*/ 1609241 h 1936967"/>
                <a:gd name="connsiteX16" fmla="*/ 85763 w 912185"/>
                <a:gd name="connsiteY16" fmla="*/ 1675916 h 1936967"/>
                <a:gd name="connsiteX17" fmla="*/ 38138 w 912185"/>
                <a:gd name="connsiteY17" fmla="*/ 1348891 h 1936967"/>
                <a:gd name="connsiteX18" fmla="*/ 44488 w 912185"/>
                <a:gd name="connsiteY18" fmla="*/ 1577491 h 1936967"/>
                <a:gd name="connsiteX19" fmla="*/ 28613 w 912185"/>
                <a:gd name="connsiteY19" fmla="*/ 1374291 h 1936967"/>
                <a:gd name="connsiteX20" fmla="*/ 38 w 912185"/>
                <a:gd name="connsiteY20" fmla="*/ 796441 h 1936967"/>
                <a:gd name="connsiteX21" fmla="*/ 22263 w 912185"/>
                <a:gd name="connsiteY21" fmla="*/ 1196491 h 1936967"/>
                <a:gd name="connsiteX22" fmla="*/ 12738 w 912185"/>
                <a:gd name="connsiteY22" fmla="*/ 990116 h 1936967"/>
                <a:gd name="connsiteX23" fmla="*/ 69888 w 912185"/>
                <a:gd name="connsiteY23" fmla="*/ 624991 h 1936967"/>
                <a:gd name="connsiteX24" fmla="*/ 44488 w 912185"/>
                <a:gd name="connsiteY24" fmla="*/ 793266 h 1936967"/>
                <a:gd name="connsiteX25" fmla="*/ 88938 w 912185"/>
                <a:gd name="connsiteY25" fmla="*/ 478941 h 1936967"/>
                <a:gd name="connsiteX26" fmla="*/ 95288 w 912185"/>
                <a:gd name="connsiteY26" fmla="*/ 640866 h 1936967"/>
                <a:gd name="connsiteX27" fmla="*/ 254038 w 912185"/>
                <a:gd name="connsiteY27" fmla="*/ 336066 h 1936967"/>
                <a:gd name="connsiteX28" fmla="*/ 111163 w 912185"/>
                <a:gd name="connsiteY28" fmla="*/ 501166 h 1936967"/>
                <a:gd name="connsiteX29" fmla="*/ 339763 w 912185"/>
                <a:gd name="connsiteY29" fmla="*/ 285266 h 1936967"/>
                <a:gd name="connsiteX30" fmla="*/ 257213 w 912185"/>
                <a:gd name="connsiteY30" fmla="*/ 351941 h 1936967"/>
                <a:gd name="connsiteX31" fmla="*/ 901738 w 912185"/>
                <a:gd name="connsiteY31" fmla="*/ 2691 h 1936967"/>
                <a:gd name="connsiteX32" fmla="*/ 669963 w 912185"/>
                <a:gd name="connsiteY32" fmla="*/ 186841 h 1936967"/>
                <a:gd name="connsiteX33" fmla="*/ 857288 w 912185"/>
                <a:gd name="connsiteY33" fmla="*/ 120166 h 1936967"/>
                <a:gd name="connsiteX34" fmla="*/ 660438 w 912185"/>
                <a:gd name="connsiteY34" fmla="*/ 237641 h 1936967"/>
                <a:gd name="connsiteX35" fmla="*/ 330238 w 912185"/>
                <a:gd name="connsiteY35" fmla="*/ 434491 h 1936967"/>
                <a:gd name="connsiteX36" fmla="*/ 508038 w 912185"/>
                <a:gd name="connsiteY36" fmla="*/ 297966 h 1936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912185" h="1936967">
                  <a:moveTo>
                    <a:pt x="508038" y="297966"/>
                  </a:moveTo>
                  <a:cubicBezTo>
                    <a:pt x="412259" y="497462"/>
                    <a:pt x="316480" y="696958"/>
                    <a:pt x="288963" y="732941"/>
                  </a:cubicBezTo>
                  <a:cubicBezTo>
                    <a:pt x="261446" y="768924"/>
                    <a:pt x="350346" y="448779"/>
                    <a:pt x="342938" y="513866"/>
                  </a:cubicBezTo>
                  <a:cubicBezTo>
                    <a:pt x="335530" y="578953"/>
                    <a:pt x="260917" y="1060495"/>
                    <a:pt x="244513" y="1123466"/>
                  </a:cubicBezTo>
                  <a:cubicBezTo>
                    <a:pt x="228109" y="1186437"/>
                    <a:pt x="233930" y="820254"/>
                    <a:pt x="244513" y="891691"/>
                  </a:cubicBezTo>
                  <a:cubicBezTo>
                    <a:pt x="255096" y="963128"/>
                    <a:pt x="306426" y="1495470"/>
                    <a:pt x="308013" y="1552091"/>
                  </a:cubicBezTo>
                  <a:cubicBezTo>
                    <a:pt x="309600" y="1608712"/>
                    <a:pt x="244513" y="1192787"/>
                    <a:pt x="254038" y="1231416"/>
                  </a:cubicBezTo>
                  <a:cubicBezTo>
                    <a:pt x="263563" y="1270045"/>
                    <a:pt x="347171" y="1684912"/>
                    <a:pt x="365163" y="1783866"/>
                  </a:cubicBezTo>
                  <a:cubicBezTo>
                    <a:pt x="383155" y="1882820"/>
                    <a:pt x="364634" y="1828316"/>
                    <a:pt x="361988" y="1825141"/>
                  </a:cubicBezTo>
                  <a:cubicBezTo>
                    <a:pt x="359342" y="1821966"/>
                    <a:pt x="368338" y="1821437"/>
                    <a:pt x="349288" y="1764816"/>
                  </a:cubicBezTo>
                  <a:cubicBezTo>
                    <a:pt x="330238" y="1708195"/>
                    <a:pt x="263563" y="1483829"/>
                    <a:pt x="247688" y="1485416"/>
                  </a:cubicBezTo>
                  <a:cubicBezTo>
                    <a:pt x="231813" y="1487004"/>
                    <a:pt x="266209" y="1830962"/>
                    <a:pt x="254038" y="1774341"/>
                  </a:cubicBezTo>
                  <a:cubicBezTo>
                    <a:pt x="241867" y="1717720"/>
                    <a:pt x="201650" y="1124524"/>
                    <a:pt x="174663" y="1145691"/>
                  </a:cubicBezTo>
                  <a:cubicBezTo>
                    <a:pt x="147675" y="1166858"/>
                    <a:pt x="102696" y="1793391"/>
                    <a:pt x="92113" y="1901341"/>
                  </a:cubicBezTo>
                  <a:cubicBezTo>
                    <a:pt x="81530" y="2009291"/>
                    <a:pt x="112750" y="1842074"/>
                    <a:pt x="111163" y="1793391"/>
                  </a:cubicBezTo>
                  <a:cubicBezTo>
                    <a:pt x="109576" y="1744708"/>
                    <a:pt x="86821" y="1628820"/>
                    <a:pt x="82588" y="1609241"/>
                  </a:cubicBezTo>
                  <a:cubicBezTo>
                    <a:pt x="78355" y="1589662"/>
                    <a:pt x="93171" y="1719308"/>
                    <a:pt x="85763" y="1675916"/>
                  </a:cubicBezTo>
                  <a:cubicBezTo>
                    <a:pt x="78355" y="1632524"/>
                    <a:pt x="45017" y="1365295"/>
                    <a:pt x="38138" y="1348891"/>
                  </a:cubicBezTo>
                  <a:cubicBezTo>
                    <a:pt x="31259" y="1332487"/>
                    <a:pt x="46075" y="1573258"/>
                    <a:pt x="44488" y="1577491"/>
                  </a:cubicBezTo>
                  <a:cubicBezTo>
                    <a:pt x="42901" y="1581724"/>
                    <a:pt x="36021" y="1504466"/>
                    <a:pt x="28613" y="1374291"/>
                  </a:cubicBezTo>
                  <a:cubicBezTo>
                    <a:pt x="21205" y="1244116"/>
                    <a:pt x="1096" y="826074"/>
                    <a:pt x="38" y="796441"/>
                  </a:cubicBezTo>
                  <a:cubicBezTo>
                    <a:pt x="-1020" y="766808"/>
                    <a:pt x="20146" y="1164212"/>
                    <a:pt x="22263" y="1196491"/>
                  </a:cubicBezTo>
                  <a:cubicBezTo>
                    <a:pt x="24380" y="1228770"/>
                    <a:pt x="4801" y="1085366"/>
                    <a:pt x="12738" y="990116"/>
                  </a:cubicBezTo>
                  <a:cubicBezTo>
                    <a:pt x="20675" y="894866"/>
                    <a:pt x="64596" y="657799"/>
                    <a:pt x="69888" y="624991"/>
                  </a:cubicBezTo>
                  <a:cubicBezTo>
                    <a:pt x="75180" y="592183"/>
                    <a:pt x="41313" y="817608"/>
                    <a:pt x="44488" y="793266"/>
                  </a:cubicBezTo>
                  <a:cubicBezTo>
                    <a:pt x="47663" y="768924"/>
                    <a:pt x="80471" y="504341"/>
                    <a:pt x="88938" y="478941"/>
                  </a:cubicBezTo>
                  <a:cubicBezTo>
                    <a:pt x="97405" y="453541"/>
                    <a:pt x="67771" y="664678"/>
                    <a:pt x="95288" y="640866"/>
                  </a:cubicBezTo>
                  <a:cubicBezTo>
                    <a:pt x="122805" y="617054"/>
                    <a:pt x="251392" y="359349"/>
                    <a:pt x="254038" y="336066"/>
                  </a:cubicBezTo>
                  <a:cubicBezTo>
                    <a:pt x="256684" y="312783"/>
                    <a:pt x="96875" y="509633"/>
                    <a:pt x="111163" y="501166"/>
                  </a:cubicBezTo>
                  <a:cubicBezTo>
                    <a:pt x="125451" y="492699"/>
                    <a:pt x="315421" y="310137"/>
                    <a:pt x="339763" y="285266"/>
                  </a:cubicBezTo>
                  <a:cubicBezTo>
                    <a:pt x="364105" y="260395"/>
                    <a:pt x="163550" y="399037"/>
                    <a:pt x="257213" y="351941"/>
                  </a:cubicBezTo>
                  <a:cubicBezTo>
                    <a:pt x="350876" y="304845"/>
                    <a:pt x="832946" y="30208"/>
                    <a:pt x="901738" y="2691"/>
                  </a:cubicBezTo>
                  <a:cubicBezTo>
                    <a:pt x="970530" y="-24826"/>
                    <a:pt x="677371" y="167262"/>
                    <a:pt x="669963" y="186841"/>
                  </a:cubicBezTo>
                  <a:cubicBezTo>
                    <a:pt x="662555" y="206420"/>
                    <a:pt x="858875" y="111699"/>
                    <a:pt x="857288" y="120166"/>
                  </a:cubicBezTo>
                  <a:cubicBezTo>
                    <a:pt x="855701" y="128633"/>
                    <a:pt x="660438" y="237641"/>
                    <a:pt x="660438" y="237641"/>
                  </a:cubicBezTo>
                  <a:lnTo>
                    <a:pt x="330238" y="434491"/>
                  </a:lnTo>
                  <a:lnTo>
                    <a:pt x="508038" y="297966"/>
                  </a:ln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2" name="フリーフォーム: 図形 1171">
              <a:extLst>
                <a:ext uri="{FF2B5EF4-FFF2-40B4-BE49-F238E27FC236}">
                  <a16:creationId xmlns:a16="http://schemas.microsoft.com/office/drawing/2014/main" id="{3B704B41-2A39-409E-BA02-74C7D5FDDFF2}"/>
                </a:ext>
              </a:extLst>
            </p:cNvPr>
            <p:cNvSpPr/>
            <p:nvPr/>
          </p:nvSpPr>
          <p:spPr>
            <a:xfrm>
              <a:off x="3050417" y="6016088"/>
              <a:ext cx="464362" cy="1574951"/>
            </a:xfrm>
            <a:custGeom>
              <a:avLst/>
              <a:gdLst>
                <a:gd name="connsiteX0" fmla="*/ 146808 w 464362"/>
                <a:gd name="connsiteY0" fmla="*/ 251362 h 1574951"/>
                <a:gd name="connsiteX1" fmla="*/ 330958 w 464362"/>
                <a:gd name="connsiteY1" fmla="*/ 1149887 h 1574951"/>
                <a:gd name="connsiteX2" fmla="*/ 232533 w 464362"/>
                <a:gd name="connsiteY2" fmla="*/ 699037 h 1574951"/>
                <a:gd name="connsiteX3" fmla="*/ 381758 w 464362"/>
                <a:gd name="connsiteY3" fmla="*/ 1572162 h 1574951"/>
                <a:gd name="connsiteX4" fmla="*/ 273808 w 464362"/>
                <a:gd name="connsiteY4" fmla="*/ 994312 h 1574951"/>
                <a:gd name="connsiteX5" fmla="*/ 464308 w 464362"/>
                <a:gd name="connsiteY5" fmla="*/ 1518187 h 1574951"/>
                <a:gd name="connsiteX6" fmla="*/ 292858 w 464362"/>
                <a:gd name="connsiteY6" fmla="*/ 1019712 h 1574951"/>
                <a:gd name="connsiteX7" fmla="*/ 242058 w 464362"/>
                <a:gd name="connsiteY7" fmla="*/ 1391187 h 1574951"/>
                <a:gd name="connsiteX8" fmla="*/ 108708 w 464362"/>
                <a:gd name="connsiteY8" fmla="*/ 933987 h 1574951"/>
                <a:gd name="connsiteX9" fmla="*/ 165858 w 464362"/>
                <a:gd name="connsiteY9" fmla="*/ 1200687 h 1574951"/>
                <a:gd name="connsiteX10" fmla="*/ 10283 w 464362"/>
                <a:gd name="connsiteY10" fmla="*/ 562512 h 1574951"/>
                <a:gd name="connsiteX11" fmla="*/ 19808 w 464362"/>
                <a:gd name="connsiteY11" fmla="*/ 794287 h 1574951"/>
                <a:gd name="connsiteX12" fmla="*/ 61083 w 464362"/>
                <a:gd name="connsiteY12" fmla="*/ 511712 h 1574951"/>
                <a:gd name="connsiteX13" fmla="*/ 61083 w 464362"/>
                <a:gd name="connsiteY13" fmla="*/ 572037 h 1574951"/>
                <a:gd name="connsiteX14" fmla="*/ 48383 w 464362"/>
                <a:gd name="connsiteY14" fmla="*/ 149762 h 1574951"/>
                <a:gd name="connsiteX15" fmla="*/ 96008 w 464362"/>
                <a:gd name="connsiteY15" fmla="*/ 584737 h 1574951"/>
                <a:gd name="connsiteX16" fmla="*/ 108708 w 464362"/>
                <a:gd name="connsiteY16" fmla="*/ 521237 h 1574951"/>
                <a:gd name="connsiteX17" fmla="*/ 118233 w 464362"/>
                <a:gd name="connsiteY17" fmla="*/ 537 h 1574951"/>
                <a:gd name="connsiteX18" fmla="*/ 130933 w 464362"/>
                <a:gd name="connsiteY18" fmla="*/ 419637 h 1574951"/>
                <a:gd name="connsiteX19" fmla="*/ 146808 w 464362"/>
                <a:gd name="connsiteY19" fmla="*/ 251362 h 1574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64362" h="1574951">
                  <a:moveTo>
                    <a:pt x="146808" y="251362"/>
                  </a:moveTo>
                  <a:cubicBezTo>
                    <a:pt x="180146" y="373070"/>
                    <a:pt x="316671" y="1075275"/>
                    <a:pt x="330958" y="1149887"/>
                  </a:cubicBezTo>
                  <a:cubicBezTo>
                    <a:pt x="345245" y="1224499"/>
                    <a:pt x="224066" y="628658"/>
                    <a:pt x="232533" y="699037"/>
                  </a:cubicBezTo>
                  <a:cubicBezTo>
                    <a:pt x="241000" y="769416"/>
                    <a:pt x="374879" y="1522950"/>
                    <a:pt x="381758" y="1572162"/>
                  </a:cubicBezTo>
                  <a:cubicBezTo>
                    <a:pt x="388637" y="1621374"/>
                    <a:pt x="260050" y="1003308"/>
                    <a:pt x="273808" y="994312"/>
                  </a:cubicBezTo>
                  <a:cubicBezTo>
                    <a:pt x="287566" y="985316"/>
                    <a:pt x="461133" y="1513954"/>
                    <a:pt x="464308" y="1518187"/>
                  </a:cubicBezTo>
                  <a:cubicBezTo>
                    <a:pt x="467483" y="1522420"/>
                    <a:pt x="329900" y="1040879"/>
                    <a:pt x="292858" y="1019712"/>
                  </a:cubicBezTo>
                  <a:cubicBezTo>
                    <a:pt x="255816" y="998545"/>
                    <a:pt x="272750" y="1405474"/>
                    <a:pt x="242058" y="1391187"/>
                  </a:cubicBezTo>
                  <a:cubicBezTo>
                    <a:pt x="211366" y="1376900"/>
                    <a:pt x="121408" y="965737"/>
                    <a:pt x="108708" y="933987"/>
                  </a:cubicBezTo>
                  <a:cubicBezTo>
                    <a:pt x="96008" y="902237"/>
                    <a:pt x="182262" y="1262599"/>
                    <a:pt x="165858" y="1200687"/>
                  </a:cubicBezTo>
                  <a:cubicBezTo>
                    <a:pt x="149454" y="1138775"/>
                    <a:pt x="34625" y="630245"/>
                    <a:pt x="10283" y="562512"/>
                  </a:cubicBezTo>
                  <a:cubicBezTo>
                    <a:pt x="-14059" y="494779"/>
                    <a:pt x="11341" y="802754"/>
                    <a:pt x="19808" y="794287"/>
                  </a:cubicBezTo>
                  <a:cubicBezTo>
                    <a:pt x="28275" y="785820"/>
                    <a:pt x="54204" y="548754"/>
                    <a:pt x="61083" y="511712"/>
                  </a:cubicBezTo>
                  <a:cubicBezTo>
                    <a:pt x="67962" y="474670"/>
                    <a:pt x="63200" y="632362"/>
                    <a:pt x="61083" y="572037"/>
                  </a:cubicBezTo>
                  <a:cubicBezTo>
                    <a:pt x="58966" y="511712"/>
                    <a:pt x="42562" y="147645"/>
                    <a:pt x="48383" y="149762"/>
                  </a:cubicBezTo>
                  <a:cubicBezTo>
                    <a:pt x="54204" y="151879"/>
                    <a:pt x="85954" y="522825"/>
                    <a:pt x="96008" y="584737"/>
                  </a:cubicBezTo>
                  <a:cubicBezTo>
                    <a:pt x="106062" y="646650"/>
                    <a:pt x="105004" y="618603"/>
                    <a:pt x="108708" y="521237"/>
                  </a:cubicBezTo>
                  <a:cubicBezTo>
                    <a:pt x="112412" y="423871"/>
                    <a:pt x="114529" y="17470"/>
                    <a:pt x="118233" y="537"/>
                  </a:cubicBezTo>
                  <a:cubicBezTo>
                    <a:pt x="121937" y="-16396"/>
                    <a:pt x="128287" y="372012"/>
                    <a:pt x="130933" y="419637"/>
                  </a:cubicBezTo>
                  <a:cubicBezTo>
                    <a:pt x="133579" y="467262"/>
                    <a:pt x="113470" y="129654"/>
                    <a:pt x="146808" y="251362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3" name="フリーフォーム: 図形 1172">
              <a:extLst>
                <a:ext uri="{FF2B5EF4-FFF2-40B4-BE49-F238E27FC236}">
                  <a16:creationId xmlns:a16="http://schemas.microsoft.com/office/drawing/2014/main" id="{AC07C714-4545-4E87-AAB3-3A1DB5CADCC8}"/>
                </a:ext>
              </a:extLst>
            </p:cNvPr>
            <p:cNvSpPr/>
            <p:nvPr/>
          </p:nvSpPr>
          <p:spPr>
            <a:xfrm>
              <a:off x="3238406" y="6957277"/>
              <a:ext cx="734578" cy="1656639"/>
            </a:xfrm>
            <a:custGeom>
              <a:avLst/>
              <a:gdLst>
                <a:gd name="connsiteX0" fmla="*/ 184244 w 734578"/>
                <a:gd name="connsiteY0" fmla="*/ 243623 h 1656639"/>
                <a:gd name="connsiteX1" fmla="*/ 396969 w 734578"/>
                <a:gd name="connsiteY1" fmla="*/ 827823 h 1656639"/>
                <a:gd name="connsiteX2" fmla="*/ 311244 w 734578"/>
                <a:gd name="connsiteY2" fmla="*/ 630973 h 1656639"/>
                <a:gd name="connsiteX3" fmla="*/ 711294 w 734578"/>
                <a:gd name="connsiteY3" fmla="*/ 1478698 h 1656639"/>
                <a:gd name="connsiteX4" fmla="*/ 482694 w 734578"/>
                <a:gd name="connsiteY4" fmla="*/ 869098 h 1656639"/>
                <a:gd name="connsiteX5" fmla="*/ 733519 w 734578"/>
                <a:gd name="connsiteY5" fmla="*/ 1624748 h 1656639"/>
                <a:gd name="connsiteX6" fmla="*/ 577944 w 734578"/>
                <a:gd name="connsiteY6" fmla="*/ 1431073 h 1656639"/>
                <a:gd name="connsiteX7" fmla="*/ 711294 w 734578"/>
                <a:gd name="connsiteY7" fmla="*/ 1612048 h 1656639"/>
                <a:gd name="connsiteX8" fmla="*/ 644619 w 734578"/>
                <a:gd name="connsiteY8" fmla="*/ 1472348 h 1656639"/>
                <a:gd name="connsiteX9" fmla="*/ 482694 w 734578"/>
                <a:gd name="connsiteY9" fmla="*/ 1173898 h 1656639"/>
                <a:gd name="connsiteX10" fmla="*/ 596994 w 734578"/>
                <a:gd name="connsiteY10" fmla="*/ 1494573 h 1656639"/>
                <a:gd name="connsiteX11" fmla="*/ 679544 w 734578"/>
                <a:gd name="connsiteY11" fmla="*/ 1656498 h 1656639"/>
                <a:gd name="connsiteX12" fmla="*/ 603344 w 734578"/>
                <a:gd name="connsiteY12" fmla="*/ 1513623 h 1656639"/>
                <a:gd name="connsiteX13" fmla="*/ 365219 w 734578"/>
                <a:gd name="connsiteY13" fmla="*/ 1081823 h 1656639"/>
                <a:gd name="connsiteX14" fmla="*/ 511269 w 734578"/>
                <a:gd name="connsiteY14" fmla="*/ 1383448 h 1656639"/>
                <a:gd name="connsiteX15" fmla="*/ 409669 w 734578"/>
                <a:gd name="connsiteY15" fmla="*/ 1138973 h 1656639"/>
                <a:gd name="connsiteX16" fmla="*/ 203294 w 734578"/>
                <a:gd name="connsiteY16" fmla="*/ 843698 h 1656639"/>
                <a:gd name="connsiteX17" fmla="*/ 311244 w 734578"/>
                <a:gd name="connsiteY17" fmla="*/ 1113573 h 1656639"/>
                <a:gd name="connsiteX18" fmla="*/ 558894 w 734578"/>
                <a:gd name="connsiteY18" fmla="*/ 1535848 h 1656639"/>
                <a:gd name="connsiteX19" fmla="*/ 444594 w 734578"/>
                <a:gd name="connsiteY19" fmla="*/ 1316773 h 1656639"/>
                <a:gd name="connsiteX20" fmla="*/ 295369 w 734578"/>
                <a:gd name="connsiteY20" fmla="*/ 989748 h 1656639"/>
                <a:gd name="connsiteX21" fmla="*/ 76294 w 734578"/>
                <a:gd name="connsiteY21" fmla="*/ 599223 h 1656639"/>
                <a:gd name="connsiteX22" fmla="*/ 152494 w 734578"/>
                <a:gd name="connsiteY22" fmla="*/ 862748 h 1656639"/>
                <a:gd name="connsiteX23" fmla="*/ 47719 w 734578"/>
                <a:gd name="connsiteY23" fmla="*/ 389673 h 1656639"/>
                <a:gd name="connsiteX24" fmla="*/ 158844 w 734578"/>
                <a:gd name="connsiteY24" fmla="*/ 837348 h 1656639"/>
                <a:gd name="connsiteX25" fmla="*/ 6444 w 734578"/>
                <a:gd name="connsiteY25" fmla="*/ 469048 h 1656639"/>
                <a:gd name="connsiteX26" fmla="*/ 28669 w 734578"/>
                <a:gd name="connsiteY26" fmla="*/ 27723 h 1656639"/>
                <a:gd name="connsiteX27" fmla="*/ 31844 w 734578"/>
                <a:gd name="connsiteY27" fmla="*/ 192823 h 1656639"/>
                <a:gd name="connsiteX28" fmla="*/ 123919 w 734578"/>
                <a:gd name="connsiteY28" fmla="*/ 380148 h 1656639"/>
                <a:gd name="connsiteX29" fmla="*/ 63594 w 734578"/>
                <a:gd name="connsiteY29" fmla="*/ 2323 h 1656639"/>
                <a:gd name="connsiteX30" fmla="*/ 247744 w 734578"/>
                <a:gd name="connsiteY30" fmla="*/ 592873 h 1656639"/>
                <a:gd name="connsiteX31" fmla="*/ 101694 w 734578"/>
                <a:gd name="connsiteY31" fmla="*/ 53123 h 1656639"/>
                <a:gd name="connsiteX32" fmla="*/ 184244 w 734578"/>
                <a:gd name="connsiteY32" fmla="*/ 243623 h 1656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734578" h="1656639">
                  <a:moveTo>
                    <a:pt x="184244" y="243623"/>
                  </a:moveTo>
                  <a:cubicBezTo>
                    <a:pt x="233457" y="372740"/>
                    <a:pt x="375802" y="763265"/>
                    <a:pt x="396969" y="827823"/>
                  </a:cubicBezTo>
                  <a:cubicBezTo>
                    <a:pt x="418136" y="892381"/>
                    <a:pt x="258856" y="522494"/>
                    <a:pt x="311244" y="630973"/>
                  </a:cubicBezTo>
                  <a:cubicBezTo>
                    <a:pt x="363632" y="739452"/>
                    <a:pt x="682719" y="1439011"/>
                    <a:pt x="711294" y="1478698"/>
                  </a:cubicBezTo>
                  <a:cubicBezTo>
                    <a:pt x="739869" y="1518386"/>
                    <a:pt x="478990" y="844756"/>
                    <a:pt x="482694" y="869098"/>
                  </a:cubicBezTo>
                  <a:cubicBezTo>
                    <a:pt x="486398" y="893440"/>
                    <a:pt x="717644" y="1531086"/>
                    <a:pt x="733519" y="1624748"/>
                  </a:cubicBezTo>
                  <a:cubicBezTo>
                    <a:pt x="749394" y="1718410"/>
                    <a:pt x="581648" y="1433190"/>
                    <a:pt x="577944" y="1431073"/>
                  </a:cubicBezTo>
                  <a:cubicBezTo>
                    <a:pt x="574240" y="1428956"/>
                    <a:pt x="700182" y="1605169"/>
                    <a:pt x="711294" y="1612048"/>
                  </a:cubicBezTo>
                  <a:cubicBezTo>
                    <a:pt x="722406" y="1618927"/>
                    <a:pt x="682719" y="1545373"/>
                    <a:pt x="644619" y="1472348"/>
                  </a:cubicBezTo>
                  <a:cubicBezTo>
                    <a:pt x="606519" y="1399323"/>
                    <a:pt x="490631" y="1170194"/>
                    <a:pt x="482694" y="1173898"/>
                  </a:cubicBezTo>
                  <a:cubicBezTo>
                    <a:pt x="474757" y="1177602"/>
                    <a:pt x="564186" y="1414140"/>
                    <a:pt x="596994" y="1494573"/>
                  </a:cubicBezTo>
                  <a:cubicBezTo>
                    <a:pt x="629802" y="1575006"/>
                    <a:pt x="678486" y="1653323"/>
                    <a:pt x="679544" y="1656498"/>
                  </a:cubicBezTo>
                  <a:cubicBezTo>
                    <a:pt x="680602" y="1659673"/>
                    <a:pt x="655731" y="1609402"/>
                    <a:pt x="603344" y="1513623"/>
                  </a:cubicBezTo>
                  <a:cubicBezTo>
                    <a:pt x="550957" y="1417844"/>
                    <a:pt x="380565" y="1103519"/>
                    <a:pt x="365219" y="1081823"/>
                  </a:cubicBezTo>
                  <a:cubicBezTo>
                    <a:pt x="349873" y="1060127"/>
                    <a:pt x="503861" y="1373923"/>
                    <a:pt x="511269" y="1383448"/>
                  </a:cubicBezTo>
                  <a:cubicBezTo>
                    <a:pt x="518677" y="1392973"/>
                    <a:pt x="460998" y="1228931"/>
                    <a:pt x="409669" y="1138973"/>
                  </a:cubicBezTo>
                  <a:cubicBezTo>
                    <a:pt x="358340" y="1049015"/>
                    <a:pt x="219698" y="847931"/>
                    <a:pt x="203294" y="843698"/>
                  </a:cubicBezTo>
                  <a:cubicBezTo>
                    <a:pt x="186890" y="839465"/>
                    <a:pt x="251977" y="998215"/>
                    <a:pt x="311244" y="1113573"/>
                  </a:cubicBezTo>
                  <a:cubicBezTo>
                    <a:pt x="370511" y="1228931"/>
                    <a:pt x="536669" y="1501981"/>
                    <a:pt x="558894" y="1535848"/>
                  </a:cubicBezTo>
                  <a:cubicBezTo>
                    <a:pt x="581119" y="1569715"/>
                    <a:pt x="488515" y="1407790"/>
                    <a:pt x="444594" y="1316773"/>
                  </a:cubicBezTo>
                  <a:cubicBezTo>
                    <a:pt x="400673" y="1225756"/>
                    <a:pt x="356752" y="1109340"/>
                    <a:pt x="295369" y="989748"/>
                  </a:cubicBezTo>
                  <a:cubicBezTo>
                    <a:pt x="233986" y="870156"/>
                    <a:pt x="100106" y="620390"/>
                    <a:pt x="76294" y="599223"/>
                  </a:cubicBezTo>
                  <a:cubicBezTo>
                    <a:pt x="52481" y="578056"/>
                    <a:pt x="157256" y="897673"/>
                    <a:pt x="152494" y="862748"/>
                  </a:cubicBezTo>
                  <a:cubicBezTo>
                    <a:pt x="147731" y="827823"/>
                    <a:pt x="46661" y="393906"/>
                    <a:pt x="47719" y="389673"/>
                  </a:cubicBezTo>
                  <a:cubicBezTo>
                    <a:pt x="48777" y="385440"/>
                    <a:pt x="165723" y="824119"/>
                    <a:pt x="158844" y="837348"/>
                  </a:cubicBezTo>
                  <a:cubicBezTo>
                    <a:pt x="151965" y="850577"/>
                    <a:pt x="28140" y="603985"/>
                    <a:pt x="6444" y="469048"/>
                  </a:cubicBezTo>
                  <a:cubicBezTo>
                    <a:pt x="-15252" y="334111"/>
                    <a:pt x="24436" y="73760"/>
                    <a:pt x="28669" y="27723"/>
                  </a:cubicBezTo>
                  <a:cubicBezTo>
                    <a:pt x="32902" y="-18315"/>
                    <a:pt x="15969" y="134086"/>
                    <a:pt x="31844" y="192823"/>
                  </a:cubicBezTo>
                  <a:cubicBezTo>
                    <a:pt x="47719" y="251560"/>
                    <a:pt x="118627" y="411898"/>
                    <a:pt x="123919" y="380148"/>
                  </a:cubicBezTo>
                  <a:cubicBezTo>
                    <a:pt x="129211" y="348398"/>
                    <a:pt x="42956" y="-33131"/>
                    <a:pt x="63594" y="2323"/>
                  </a:cubicBezTo>
                  <a:cubicBezTo>
                    <a:pt x="84232" y="37777"/>
                    <a:pt x="241394" y="584406"/>
                    <a:pt x="247744" y="592873"/>
                  </a:cubicBezTo>
                  <a:cubicBezTo>
                    <a:pt x="254094" y="601340"/>
                    <a:pt x="110161" y="112919"/>
                    <a:pt x="101694" y="53123"/>
                  </a:cubicBezTo>
                  <a:cubicBezTo>
                    <a:pt x="93227" y="-6673"/>
                    <a:pt x="135031" y="114506"/>
                    <a:pt x="184244" y="243623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4" name="フリーフォーム: 図形 1173">
              <a:extLst>
                <a:ext uri="{FF2B5EF4-FFF2-40B4-BE49-F238E27FC236}">
                  <a16:creationId xmlns:a16="http://schemas.microsoft.com/office/drawing/2014/main" id="{352B7C3F-8FD1-4DC2-93A0-1756B0C8916E}"/>
                </a:ext>
              </a:extLst>
            </p:cNvPr>
            <p:cNvSpPr/>
            <p:nvPr/>
          </p:nvSpPr>
          <p:spPr>
            <a:xfrm>
              <a:off x="3563964" y="7794625"/>
              <a:ext cx="1135302" cy="1387747"/>
            </a:xfrm>
            <a:custGeom>
              <a:avLst/>
              <a:gdLst>
                <a:gd name="connsiteX0" fmla="*/ 246036 w 1135302"/>
                <a:gd name="connsiteY0" fmla="*/ 234950 h 1387747"/>
                <a:gd name="connsiteX1" fmla="*/ 617511 w 1135302"/>
                <a:gd name="connsiteY1" fmla="*/ 685800 h 1387747"/>
                <a:gd name="connsiteX2" fmla="*/ 528611 w 1135302"/>
                <a:gd name="connsiteY2" fmla="*/ 533400 h 1387747"/>
                <a:gd name="connsiteX3" fmla="*/ 779436 w 1135302"/>
                <a:gd name="connsiteY3" fmla="*/ 911225 h 1387747"/>
                <a:gd name="connsiteX4" fmla="*/ 684186 w 1135302"/>
                <a:gd name="connsiteY4" fmla="*/ 755650 h 1387747"/>
                <a:gd name="connsiteX5" fmla="*/ 1027086 w 1135302"/>
                <a:gd name="connsiteY5" fmla="*/ 1133475 h 1387747"/>
                <a:gd name="connsiteX6" fmla="*/ 915961 w 1135302"/>
                <a:gd name="connsiteY6" fmla="*/ 971550 h 1387747"/>
                <a:gd name="connsiteX7" fmla="*/ 1119161 w 1135302"/>
                <a:gd name="connsiteY7" fmla="*/ 1323975 h 1387747"/>
                <a:gd name="connsiteX8" fmla="*/ 1036611 w 1135302"/>
                <a:gd name="connsiteY8" fmla="*/ 1238250 h 1387747"/>
                <a:gd name="connsiteX9" fmla="*/ 1131861 w 1135302"/>
                <a:gd name="connsiteY9" fmla="*/ 1387475 h 1387747"/>
                <a:gd name="connsiteX10" fmla="*/ 887386 w 1135302"/>
                <a:gd name="connsiteY10" fmla="*/ 1193800 h 1387747"/>
                <a:gd name="connsiteX11" fmla="*/ 1049311 w 1135302"/>
                <a:gd name="connsiteY11" fmla="*/ 1295400 h 1387747"/>
                <a:gd name="connsiteX12" fmla="*/ 388911 w 1135302"/>
                <a:gd name="connsiteY12" fmla="*/ 873125 h 1387747"/>
                <a:gd name="connsiteX13" fmla="*/ 795311 w 1135302"/>
                <a:gd name="connsiteY13" fmla="*/ 1177925 h 1387747"/>
                <a:gd name="connsiteX14" fmla="*/ 471461 w 1135302"/>
                <a:gd name="connsiteY14" fmla="*/ 869950 h 1387747"/>
                <a:gd name="connsiteX15" fmla="*/ 17436 w 1135302"/>
                <a:gd name="connsiteY15" fmla="*/ 263525 h 1387747"/>
                <a:gd name="connsiteX16" fmla="*/ 122211 w 1135302"/>
                <a:gd name="connsiteY16" fmla="*/ 434975 h 1387747"/>
                <a:gd name="connsiteX17" fmla="*/ 388911 w 1135302"/>
                <a:gd name="connsiteY17" fmla="*/ 882650 h 1387747"/>
                <a:gd name="connsiteX18" fmla="*/ 341286 w 1135302"/>
                <a:gd name="connsiteY18" fmla="*/ 635000 h 1387747"/>
                <a:gd name="connsiteX19" fmla="*/ 77761 w 1135302"/>
                <a:gd name="connsiteY19" fmla="*/ 0 h 1387747"/>
                <a:gd name="connsiteX20" fmla="*/ 398436 w 1135302"/>
                <a:gd name="connsiteY20" fmla="*/ 631825 h 1387747"/>
                <a:gd name="connsiteX21" fmla="*/ 246036 w 1135302"/>
                <a:gd name="connsiteY21" fmla="*/ 234950 h 1387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135302" h="1387747">
                  <a:moveTo>
                    <a:pt x="246036" y="234950"/>
                  </a:moveTo>
                  <a:cubicBezTo>
                    <a:pt x="282548" y="243946"/>
                    <a:pt x="570415" y="636058"/>
                    <a:pt x="617511" y="685800"/>
                  </a:cubicBezTo>
                  <a:cubicBezTo>
                    <a:pt x="664607" y="735542"/>
                    <a:pt x="501623" y="495829"/>
                    <a:pt x="528611" y="533400"/>
                  </a:cubicBezTo>
                  <a:cubicBezTo>
                    <a:pt x="555599" y="570971"/>
                    <a:pt x="753507" y="874183"/>
                    <a:pt x="779436" y="911225"/>
                  </a:cubicBezTo>
                  <a:cubicBezTo>
                    <a:pt x="805365" y="948267"/>
                    <a:pt x="642911" y="718608"/>
                    <a:pt x="684186" y="755650"/>
                  </a:cubicBezTo>
                  <a:cubicBezTo>
                    <a:pt x="725461" y="792692"/>
                    <a:pt x="988457" y="1097492"/>
                    <a:pt x="1027086" y="1133475"/>
                  </a:cubicBezTo>
                  <a:cubicBezTo>
                    <a:pt x="1065715" y="1169458"/>
                    <a:pt x="900615" y="939800"/>
                    <a:pt x="915961" y="971550"/>
                  </a:cubicBezTo>
                  <a:cubicBezTo>
                    <a:pt x="931307" y="1003300"/>
                    <a:pt x="1099053" y="1279525"/>
                    <a:pt x="1119161" y="1323975"/>
                  </a:cubicBezTo>
                  <a:cubicBezTo>
                    <a:pt x="1139269" y="1368425"/>
                    <a:pt x="1034494" y="1227667"/>
                    <a:pt x="1036611" y="1238250"/>
                  </a:cubicBezTo>
                  <a:cubicBezTo>
                    <a:pt x="1038728" y="1248833"/>
                    <a:pt x="1156732" y="1394883"/>
                    <a:pt x="1131861" y="1387475"/>
                  </a:cubicBezTo>
                  <a:cubicBezTo>
                    <a:pt x="1106990" y="1380067"/>
                    <a:pt x="901144" y="1209146"/>
                    <a:pt x="887386" y="1193800"/>
                  </a:cubicBezTo>
                  <a:cubicBezTo>
                    <a:pt x="873628" y="1178454"/>
                    <a:pt x="1049311" y="1295400"/>
                    <a:pt x="1049311" y="1295400"/>
                  </a:cubicBezTo>
                  <a:cubicBezTo>
                    <a:pt x="966232" y="1241954"/>
                    <a:pt x="431244" y="892704"/>
                    <a:pt x="388911" y="873125"/>
                  </a:cubicBezTo>
                  <a:cubicBezTo>
                    <a:pt x="346578" y="853546"/>
                    <a:pt x="781553" y="1178454"/>
                    <a:pt x="795311" y="1177925"/>
                  </a:cubicBezTo>
                  <a:cubicBezTo>
                    <a:pt x="809069" y="1177396"/>
                    <a:pt x="601107" y="1022350"/>
                    <a:pt x="471461" y="869950"/>
                  </a:cubicBezTo>
                  <a:cubicBezTo>
                    <a:pt x="341815" y="717550"/>
                    <a:pt x="75644" y="336021"/>
                    <a:pt x="17436" y="263525"/>
                  </a:cubicBezTo>
                  <a:cubicBezTo>
                    <a:pt x="-40772" y="191029"/>
                    <a:pt x="60298" y="331788"/>
                    <a:pt x="122211" y="434975"/>
                  </a:cubicBezTo>
                  <a:cubicBezTo>
                    <a:pt x="184123" y="538163"/>
                    <a:pt x="352399" y="849313"/>
                    <a:pt x="388911" y="882650"/>
                  </a:cubicBezTo>
                  <a:cubicBezTo>
                    <a:pt x="425424" y="915988"/>
                    <a:pt x="393144" y="782108"/>
                    <a:pt x="341286" y="635000"/>
                  </a:cubicBezTo>
                  <a:cubicBezTo>
                    <a:pt x="289428" y="487892"/>
                    <a:pt x="68236" y="529"/>
                    <a:pt x="77761" y="0"/>
                  </a:cubicBezTo>
                  <a:cubicBezTo>
                    <a:pt x="87286" y="-529"/>
                    <a:pt x="370390" y="587375"/>
                    <a:pt x="398436" y="631825"/>
                  </a:cubicBezTo>
                  <a:cubicBezTo>
                    <a:pt x="426482" y="676275"/>
                    <a:pt x="209524" y="225954"/>
                    <a:pt x="246036" y="234950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5" name="フリーフォーム: 図形 1174">
              <a:extLst>
                <a:ext uri="{FF2B5EF4-FFF2-40B4-BE49-F238E27FC236}">
                  <a16:creationId xmlns:a16="http://schemas.microsoft.com/office/drawing/2014/main" id="{FC197497-CB3F-4993-895F-0243D26A8923}"/>
                </a:ext>
              </a:extLst>
            </p:cNvPr>
            <p:cNvSpPr/>
            <p:nvPr/>
          </p:nvSpPr>
          <p:spPr>
            <a:xfrm>
              <a:off x="4277602" y="8518078"/>
              <a:ext cx="1039465" cy="764976"/>
            </a:xfrm>
            <a:custGeom>
              <a:avLst/>
              <a:gdLst>
                <a:gd name="connsiteX0" fmla="*/ 277465 w 1039465"/>
                <a:gd name="connsiteY0" fmla="*/ 257622 h 764976"/>
                <a:gd name="connsiteX1" fmla="*/ 738898 w 1039465"/>
                <a:gd name="connsiteY1" fmla="*/ 507389 h 764976"/>
                <a:gd name="connsiteX2" fmla="*/ 535698 w 1039465"/>
                <a:gd name="connsiteY2" fmla="*/ 477755 h 764976"/>
                <a:gd name="connsiteX3" fmla="*/ 1039465 w 1039465"/>
                <a:gd name="connsiteY3" fmla="*/ 680955 h 764976"/>
                <a:gd name="connsiteX4" fmla="*/ 535698 w 1039465"/>
                <a:gd name="connsiteY4" fmla="*/ 570889 h 764976"/>
                <a:gd name="connsiteX5" fmla="*/ 963265 w 1039465"/>
                <a:gd name="connsiteY5" fmla="*/ 761389 h 764976"/>
                <a:gd name="connsiteX6" fmla="*/ 624598 w 1039465"/>
                <a:gd name="connsiteY6" fmla="*/ 664022 h 764976"/>
                <a:gd name="connsiteX7" fmla="*/ 2298 w 1039465"/>
                <a:gd name="connsiteY7" fmla="*/ 295722 h 764976"/>
                <a:gd name="connsiteX8" fmla="*/ 400231 w 1039465"/>
                <a:gd name="connsiteY8" fmla="*/ 448122 h 764976"/>
                <a:gd name="connsiteX9" fmla="*/ 27698 w 1039465"/>
                <a:gd name="connsiteY9" fmla="*/ 3622 h 764976"/>
                <a:gd name="connsiteX10" fmla="*/ 277465 w 1039465"/>
                <a:gd name="connsiteY10" fmla="*/ 257622 h 764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39465" h="764976">
                  <a:moveTo>
                    <a:pt x="277465" y="257622"/>
                  </a:moveTo>
                  <a:cubicBezTo>
                    <a:pt x="395998" y="341583"/>
                    <a:pt x="695859" y="470700"/>
                    <a:pt x="738898" y="507389"/>
                  </a:cubicBezTo>
                  <a:cubicBezTo>
                    <a:pt x="781937" y="544078"/>
                    <a:pt x="485604" y="448827"/>
                    <a:pt x="535698" y="477755"/>
                  </a:cubicBezTo>
                  <a:cubicBezTo>
                    <a:pt x="585792" y="506683"/>
                    <a:pt x="1039465" y="665433"/>
                    <a:pt x="1039465" y="680955"/>
                  </a:cubicBezTo>
                  <a:cubicBezTo>
                    <a:pt x="1039465" y="696477"/>
                    <a:pt x="548398" y="557483"/>
                    <a:pt x="535698" y="570889"/>
                  </a:cubicBezTo>
                  <a:cubicBezTo>
                    <a:pt x="522998" y="584295"/>
                    <a:pt x="948448" y="745867"/>
                    <a:pt x="963265" y="761389"/>
                  </a:cubicBezTo>
                  <a:cubicBezTo>
                    <a:pt x="978082" y="776911"/>
                    <a:pt x="784759" y="741633"/>
                    <a:pt x="624598" y="664022"/>
                  </a:cubicBezTo>
                  <a:cubicBezTo>
                    <a:pt x="464437" y="586411"/>
                    <a:pt x="39692" y="331705"/>
                    <a:pt x="2298" y="295722"/>
                  </a:cubicBezTo>
                  <a:cubicBezTo>
                    <a:pt x="-35096" y="259739"/>
                    <a:pt x="395998" y="496805"/>
                    <a:pt x="400231" y="448122"/>
                  </a:cubicBezTo>
                  <a:cubicBezTo>
                    <a:pt x="404464" y="399439"/>
                    <a:pt x="48159" y="36783"/>
                    <a:pt x="27698" y="3622"/>
                  </a:cubicBezTo>
                  <a:cubicBezTo>
                    <a:pt x="7237" y="-29539"/>
                    <a:pt x="158932" y="173661"/>
                    <a:pt x="277465" y="257622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6" name="フリーフォーム: 図形 1175">
              <a:extLst>
                <a:ext uri="{FF2B5EF4-FFF2-40B4-BE49-F238E27FC236}">
                  <a16:creationId xmlns:a16="http://schemas.microsoft.com/office/drawing/2014/main" id="{32477257-5C35-46D8-8069-3E3B19DE3F59}"/>
                </a:ext>
              </a:extLst>
            </p:cNvPr>
            <p:cNvSpPr/>
            <p:nvPr/>
          </p:nvSpPr>
          <p:spPr>
            <a:xfrm>
              <a:off x="4741259" y="8613377"/>
              <a:ext cx="1541593" cy="644351"/>
            </a:xfrm>
            <a:custGeom>
              <a:avLst/>
              <a:gdLst>
                <a:gd name="connsiteX0" fmla="*/ 74 w 1541593"/>
                <a:gd name="connsiteY0" fmla="*/ 318956 h 644351"/>
                <a:gd name="connsiteX1" fmla="*/ 681641 w 1541593"/>
                <a:gd name="connsiteY1" fmla="*/ 407856 h 644351"/>
                <a:gd name="connsiteX2" fmla="*/ 541941 w 1541593"/>
                <a:gd name="connsiteY2" fmla="*/ 416323 h 644351"/>
                <a:gd name="connsiteX3" fmla="*/ 1202341 w 1541593"/>
                <a:gd name="connsiteY3" fmla="*/ 149623 h 644351"/>
                <a:gd name="connsiteX4" fmla="*/ 795941 w 1541593"/>
                <a:gd name="connsiteY4" fmla="*/ 407856 h 644351"/>
                <a:gd name="connsiteX5" fmla="*/ 1536774 w 1541593"/>
                <a:gd name="connsiteY5" fmla="*/ 1456 h 644351"/>
                <a:gd name="connsiteX6" fmla="*/ 1100741 w 1541593"/>
                <a:gd name="connsiteY6" fmla="*/ 280856 h 644351"/>
                <a:gd name="connsiteX7" fmla="*/ 804408 w 1541593"/>
                <a:gd name="connsiteY7" fmla="*/ 513690 h 644351"/>
                <a:gd name="connsiteX8" fmla="*/ 1409774 w 1541593"/>
                <a:gd name="connsiteY8" fmla="*/ 238523 h 644351"/>
                <a:gd name="connsiteX9" fmla="*/ 681641 w 1541593"/>
                <a:gd name="connsiteY9" fmla="*/ 623756 h 644351"/>
                <a:gd name="connsiteX10" fmla="*/ 791708 w 1541593"/>
                <a:gd name="connsiteY10" fmla="*/ 581423 h 644351"/>
                <a:gd name="connsiteX11" fmla="*/ 190574 w 1541593"/>
                <a:gd name="connsiteY11" fmla="*/ 492523 h 644351"/>
                <a:gd name="connsiteX12" fmla="*/ 728208 w 1541593"/>
                <a:gd name="connsiteY12" fmla="*/ 564490 h 644351"/>
                <a:gd name="connsiteX13" fmla="*/ 74 w 1541593"/>
                <a:gd name="connsiteY13" fmla="*/ 318956 h 644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41593" h="644351">
                  <a:moveTo>
                    <a:pt x="74" y="318956"/>
                  </a:moveTo>
                  <a:cubicBezTo>
                    <a:pt x="-7687" y="292850"/>
                    <a:pt x="591330" y="391628"/>
                    <a:pt x="681641" y="407856"/>
                  </a:cubicBezTo>
                  <a:cubicBezTo>
                    <a:pt x="771952" y="424084"/>
                    <a:pt x="455158" y="459362"/>
                    <a:pt x="541941" y="416323"/>
                  </a:cubicBezTo>
                  <a:cubicBezTo>
                    <a:pt x="628724" y="373284"/>
                    <a:pt x="1160008" y="151034"/>
                    <a:pt x="1202341" y="149623"/>
                  </a:cubicBezTo>
                  <a:cubicBezTo>
                    <a:pt x="1244674" y="148212"/>
                    <a:pt x="740202" y="432550"/>
                    <a:pt x="795941" y="407856"/>
                  </a:cubicBezTo>
                  <a:cubicBezTo>
                    <a:pt x="851680" y="383162"/>
                    <a:pt x="1485974" y="22623"/>
                    <a:pt x="1536774" y="1456"/>
                  </a:cubicBezTo>
                  <a:cubicBezTo>
                    <a:pt x="1587574" y="-19711"/>
                    <a:pt x="1222802" y="195484"/>
                    <a:pt x="1100741" y="280856"/>
                  </a:cubicBezTo>
                  <a:cubicBezTo>
                    <a:pt x="978680" y="366228"/>
                    <a:pt x="752903" y="520745"/>
                    <a:pt x="804408" y="513690"/>
                  </a:cubicBezTo>
                  <a:cubicBezTo>
                    <a:pt x="855913" y="506635"/>
                    <a:pt x="1430235" y="220179"/>
                    <a:pt x="1409774" y="238523"/>
                  </a:cubicBezTo>
                  <a:cubicBezTo>
                    <a:pt x="1389313" y="256867"/>
                    <a:pt x="784652" y="566606"/>
                    <a:pt x="681641" y="623756"/>
                  </a:cubicBezTo>
                  <a:cubicBezTo>
                    <a:pt x="578630" y="680906"/>
                    <a:pt x="873552" y="603295"/>
                    <a:pt x="791708" y="581423"/>
                  </a:cubicBezTo>
                  <a:cubicBezTo>
                    <a:pt x="709864" y="559551"/>
                    <a:pt x="201157" y="495345"/>
                    <a:pt x="190574" y="492523"/>
                  </a:cubicBezTo>
                  <a:cubicBezTo>
                    <a:pt x="179991" y="489701"/>
                    <a:pt x="757841" y="594123"/>
                    <a:pt x="728208" y="564490"/>
                  </a:cubicBezTo>
                  <a:cubicBezTo>
                    <a:pt x="698575" y="534857"/>
                    <a:pt x="7835" y="345062"/>
                    <a:pt x="74" y="318956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7" name="フリーフォーム: 図形 1176">
              <a:extLst>
                <a:ext uri="{FF2B5EF4-FFF2-40B4-BE49-F238E27FC236}">
                  <a16:creationId xmlns:a16="http://schemas.microsoft.com/office/drawing/2014/main" id="{65117F03-3501-4901-B806-659F1C0FA06F}"/>
                </a:ext>
              </a:extLst>
            </p:cNvPr>
            <p:cNvSpPr/>
            <p:nvPr/>
          </p:nvSpPr>
          <p:spPr>
            <a:xfrm>
              <a:off x="6093697" y="7738492"/>
              <a:ext cx="675404" cy="1109546"/>
            </a:xfrm>
            <a:custGeom>
              <a:avLst/>
              <a:gdLst>
                <a:gd name="connsiteX0" fmla="*/ 628836 w 675404"/>
                <a:gd name="connsiteY0" fmla="*/ 249808 h 1109546"/>
                <a:gd name="connsiteX1" fmla="*/ 345203 w 675404"/>
                <a:gd name="connsiteY1" fmla="*/ 757808 h 1109546"/>
                <a:gd name="connsiteX2" fmla="*/ 434103 w 675404"/>
                <a:gd name="connsiteY2" fmla="*/ 541908 h 1109546"/>
                <a:gd name="connsiteX3" fmla="*/ 2303 w 675404"/>
                <a:gd name="connsiteY3" fmla="*/ 1109175 h 1109546"/>
                <a:gd name="connsiteX4" fmla="*/ 252070 w 675404"/>
                <a:gd name="connsiteY4" fmla="*/ 635041 h 1109546"/>
                <a:gd name="connsiteX5" fmla="*/ 6536 w 675404"/>
                <a:gd name="connsiteY5" fmla="*/ 1028741 h 1109546"/>
                <a:gd name="connsiteX6" fmla="*/ 370603 w 675404"/>
                <a:gd name="connsiteY6" fmla="*/ 558841 h 1109546"/>
                <a:gd name="connsiteX7" fmla="*/ 103903 w 675404"/>
                <a:gd name="connsiteY7" fmla="*/ 825541 h 1109546"/>
                <a:gd name="connsiteX8" fmla="*/ 476436 w 675404"/>
                <a:gd name="connsiteY8" fmla="*/ 296375 h 1109546"/>
                <a:gd name="connsiteX9" fmla="*/ 417170 w 675404"/>
                <a:gd name="connsiteY9" fmla="*/ 486875 h 1109546"/>
                <a:gd name="connsiteX10" fmla="*/ 675403 w 675404"/>
                <a:gd name="connsiteY10" fmla="*/ 41 h 1109546"/>
                <a:gd name="connsiteX11" fmla="*/ 421403 w 675404"/>
                <a:gd name="connsiteY11" fmla="*/ 516508 h 1109546"/>
                <a:gd name="connsiteX12" fmla="*/ 628836 w 675404"/>
                <a:gd name="connsiteY12" fmla="*/ 249808 h 1109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75404" h="1109546">
                  <a:moveTo>
                    <a:pt x="628836" y="249808"/>
                  </a:moveTo>
                  <a:cubicBezTo>
                    <a:pt x="616136" y="290025"/>
                    <a:pt x="377658" y="709125"/>
                    <a:pt x="345203" y="757808"/>
                  </a:cubicBezTo>
                  <a:cubicBezTo>
                    <a:pt x="312748" y="806491"/>
                    <a:pt x="491253" y="483347"/>
                    <a:pt x="434103" y="541908"/>
                  </a:cubicBezTo>
                  <a:cubicBezTo>
                    <a:pt x="376953" y="600469"/>
                    <a:pt x="32642" y="1093653"/>
                    <a:pt x="2303" y="1109175"/>
                  </a:cubicBezTo>
                  <a:cubicBezTo>
                    <a:pt x="-28036" y="1124697"/>
                    <a:pt x="251365" y="648447"/>
                    <a:pt x="252070" y="635041"/>
                  </a:cubicBezTo>
                  <a:cubicBezTo>
                    <a:pt x="252775" y="621635"/>
                    <a:pt x="-13219" y="1041441"/>
                    <a:pt x="6536" y="1028741"/>
                  </a:cubicBezTo>
                  <a:cubicBezTo>
                    <a:pt x="26291" y="1016041"/>
                    <a:pt x="354375" y="592708"/>
                    <a:pt x="370603" y="558841"/>
                  </a:cubicBezTo>
                  <a:cubicBezTo>
                    <a:pt x="386831" y="524974"/>
                    <a:pt x="86264" y="869285"/>
                    <a:pt x="103903" y="825541"/>
                  </a:cubicBezTo>
                  <a:cubicBezTo>
                    <a:pt x="121542" y="781797"/>
                    <a:pt x="424225" y="352819"/>
                    <a:pt x="476436" y="296375"/>
                  </a:cubicBezTo>
                  <a:cubicBezTo>
                    <a:pt x="528647" y="239931"/>
                    <a:pt x="384009" y="536264"/>
                    <a:pt x="417170" y="486875"/>
                  </a:cubicBezTo>
                  <a:cubicBezTo>
                    <a:pt x="450331" y="437486"/>
                    <a:pt x="674698" y="-4898"/>
                    <a:pt x="675403" y="41"/>
                  </a:cubicBezTo>
                  <a:cubicBezTo>
                    <a:pt x="676108" y="4980"/>
                    <a:pt x="428459" y="473469"/>
                    <a:pt x="421403" y="516508"/>
                  </a:cubicBezTo>
                  <a:cubicBezTo>
                    <a:pt x="414347" y="559547"/>
                    <a:pt x="641536" y="209591"/>
                    <a:pt x="628836" y="249808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8" name="フリーフォーム: 図形 1177">
              <a:extLst>
                <a:ext uri="{FF2B5EF4-FFF2-40B4-BE49-F238E27FC236}">
                  <a16:creationId xmlns:a16="http://schemas.microsoft.com/office/drawing/2014/main" id="{38D9D9FA-6E39-4B1A-BF11-3C84EDD7E463}"/>
                </a:ext>
              </a:extLst>
            </p:cNvPr>
            <p:cNvSpPr/>
            <p:nvPr/>
          </p:nvSpPr>
          <p:spPr>
            <a:xfrm>
              <a:off x="6586437" y="6730990"/>
              <a:ext cx="514611" cy="1456450"/>
            </a:xfrm>
            <a:custGeom>
              <a:avLst/>
              <a:gdLst>
                <a:gd name="connsiteX0" fmla="*/ 512863 w 514611"/>
                <a:gd name="connsiteY0" fmla="*/ 10 h 1456450"/>
                <a:gd name="connsiteX1" fmla="*/ 373163 w 514611"/>
                <a:gd name="connsiteY1" fmla="*/ 639243 h 1456450"/>
                <a:gd name="connsiteX2" fmla="*/ 415496 w 514611"/>
                <a:gd name="connsiteY2" fmla="*/ 482610 h 1456450"/>
                <a:gd name="connsiteX3" fmla="*/ 161496 w 514611"/>
                <a:gd name="connsiteY3" fmla="*/ 1172643 h 1456450"/>
                <a:gd name="connsiteX4" fmla="*/ 318130 w 514611"/>
                <a:gd name="connsiteY4" fmla="*/ 876310 h 1456450"/>
                <a:gd name="connsiteX5" fmla="*/ 630 w 514611"/>
                <a:gd name="connsiteY5" fmla="*/ 1456277 h 1456450"/>
                <a:gd name="connsiteX6" fmla="*/ 233463 w 514611"/>
                <a:gd name="connsiteY6" fmla="*/ 808577 h 1456450"/>
                <a:gd name="connsiteX7" fmla="*/ 119163 w 514611"/>
                <a:gd name="connsiteY7" fmla="*/ 1117610 h 1456450"/>
                <a:gd name="connsiteX8" fmla="*/ 351996 w 514611"/>
                <a:gd name="connsiteY8" fmla="*/ 427577 h 1456450"/>
                <a:gd name="connsiteX9" fmla="*/ 131863 w 514611"/>
                <a:gd name="connsiteY9" fmla="*/ 808577 h 1456450"/>
                <a:gd name="connsiteX10" fmla="*/ 373163 w 514611"/>
                <a:gd name="connsiteY10" fmla="*/ 469910 h 1456450"/>
                <a:gd name="connsiteX11" fmla="*/ 258863 w 514611"/>
                <a:gd name="connsiteY11" fmla="*/ 656177 h 1456450"/>
                <a:gd name="connsiteX12" fmla="*/ 512863 w 514611"/>
                <a:gd name="connsiteY12" fmla="*/ 10 h 1456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4611" h="1456450">
                  <a:moveTo>
                    <a:pt x="512863" y="10"/>
                  </a:moveTo>
                  <a:cubicBezTo>
                    <a:pt x="531913" y="-2812"/>
                    <a:pt x="389391" y="558810"/>
                    <a:pt x="373163" y="639243"/>
                  </a:cubicBezTo>
                  <a:cubicBezTo>
                    <a:pt x="356935" y="719676"/>
                    <a:pt x="450774" y="393710"/>
                    <a:pt x="415496" y="482610"/>
                  </a:cubicBezTo>
                  <a:cubicBezTo>
                    <a:pt x="380218" y="571510"/>
                    <a:pt x="177724" y="1107026"/>
                    <a:pt x="161496" y="1172643"/>
                  </a:cubicBezTo>
                  <a:cubicBezTo>
                    <a:pt x="145268" y="1238260"/>
                    <a:pt x="344941" y="829038"/>
                    <a:pt x="318130" y="876310"/>
                  </a:cubicBezTo>
                  <a:cubicBezTo>
                    <a:pt x="291319" y="923582"/>
                    <a:pt x="14741" y="1467566"/>
                    <a:pt x="630" y="1456277"/>
                  </a:cubicBezTo>
                  <a:cubicBezTo>
                    <a:pt x="-13481" y="1444988"/>
                    <a:pt x="213708" y="865021"/>
                    <a:pt x="233463" y="808577"/>
                  </a:cubicBezTo>
                  <a:cubicBezTo>
                    <a:pt x="253218" y="752133"/>
                    <a:pt x="99407" y="1181110"/>
                    <a:pt x="119163" y="1117610"/>
                  </a:cubicBezTo>
                  <a:cubicBezTo>
                    <a:pt x="138918" y="1054110"/>
                    <a:pt x="349879" y="479082"/>
                    <a:pt x="351996" y="427577"/>
                  </a:cubicBezTo>
                  <a:cubicBezTo>
                    <a:pt x="354113" y="376072"/>
                    <a:pt x="128335" y="801521"/>
                    <a:pt x="131863" y="808577"/>
                  </a:cubicBezTo>
                  <a:cubicBezTo>
                    <a:pt x="135391" y="815633"/>
                    <a:pt x="351996" y="495310"/>
                    <a:pt x="373163" y="469910"/>
                  </a:cubicBezTo>
                  <a:cubicBezTo>
                    <a:pt x="394330" y="444510"/>
                    <a:pt x="235580" y="731672"/>
                    <a:pt x="258863" y="656177"/>
                  </a:cubicBezTo>
                  <a:cubicBezTo>
                    <a:pt x="282146" y="580683"/>
                    <a:pt x="493813" y="2832"/>
                    <a:pt x="512863" y="10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9" name="フリーフォーム: 図形 1178">
              <a:extLst>
                <a:ext uri="{FF2B5EF4-FFF2-40B4-BE49-F238E27FC236}">
                  <a16:creationId xmlns:a16="http://schemas.microsoft.com/office/drawing/2014/main" id="{C65EFFA2-453E-43A9-B85F-0998EA78B59E}"/>
                </a:ext>
              </a:extLst>
            </p:cNvPr>
            <p:cNvSpPr/>
            <p:nvPr/>
          </p:nvSpPr>
          <p:spPr>
            <a:xfrm>
              <a:off x="7017523" y="5460639"/>
              <a:ext cx="241532" cy="1626000"/>
            </a:xfrm>
            <a:custGeom>
              <a:avLst/>
              <a:gdLst>
                <a:gd name="connsiteX0" fmla="*/ 43677 w 241532"/>
                <a:gd name="connsiteY0" fmla="*/ 372894 h 1626000"/>
                <a:gd name="connsiteX1" fmla="*/ 30977 w 241532"/>
                <a:gd name="connsiteY1" fmla="*/ 982494 h 1626000"/>
                <a:gd name="connsiteX2" fmla="*/ 64844 w 241532"/>
                <a:gd name="connsiteY2" fmla="*/ 576094 h 1626000"/>
                <a:gd name="connsiteX3" fmla="*/ 9810 w 241532"/>
                <a:gd name="connsiteY3" fmla="*/ 1253428 h 1626000"/>
                <a:gd name="connsiteX4" fmla="*/ 90244 w 241532"/>
                <a:gd name="connsiteY4" fmla="*/ 804694 h 1626000"/>
                <a:gd name="connsiteX5" fmla="*/ 1344 w 241532"/>
                <a:gd name="connsiteY5" fmla="*/ 1625961 h 1626000"/>
                <a:gd name="connsiteX6" fmla="*/ 174910 w 241532"/>
                <a:gd name="connsiteY6" fmla="*/ 766594 h 1626000"/>
                <a:gd name="connsiteX7" fmla="*/ 102944 w 241532"/>
                <a:gd name="connsiteY7" fmla="*/ 1291528 h 1626000"/>
                <a:gd name="connsiteX8" fmla="*/ 238410 w 241532"/>
                <a:gd name="connsiteY8" fmla="*/ 686161 h 1626000"/>
                <a:gd name="connsiteX9" fmla="*/ 200310 w 241532"/>
                <a:gd name="connsiteY9" fmla="*/ 1219561 h 1626000"/>
                <a:gd name="connsiteX10" fmla="*/ 225710 w 241532"/>
                <a:gd name="connsiteY10" fmla="*/ 322094 h 1626000"/>
                <a:gd name="connsiteX11" fmla="*/ 221477 w 241532"/>
                <a:gd name="connsiteY11" fmla="*/ 681928 h 1626000"/>
                <a:gd name="connsiteX12" fmla="*/ 149510 w 241532"/>
                <a:gd name="connsiteY12" fmla="*/ 361 h 1626000"/>
                <a:gd name="connsiteX13" fmla="*/ 60610 w 241532"/>
                <a:gd name="connsiteY13" fmla="*/ 584561 h 1626000"/>
                <a:gd name="connsiteX14" fmla="*/ 43677 w 241532"/>
                <a:gd name="connsiteY14" fmla="*/ 372894 h 162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41532" h="1626000">
                  <a:moveTo>
                    <a:pt x="43677" y="372894"/>
                  </a:moveTo>
                  <a:cubicBezTo>
                    <a:pt x="38738" y="439216"/>
                    <a:pt x="27449" y="948627"/>
                    <a:pt x="30977" y="982494"/>
                  </a:cubicBezTo>
                  <a:cubicBezTo>
                    <a:pt x="34505" y="1016361"/>
                    <a:pt x="68372" y="530938"/>
                    <a:pt x="64844" y="576094"/>
                  </a:cubicBezTo>
                  <a:cubicBezTo>
                    <a:pt x="61316" y="621250"/>
                    <a:pt x="5577" y="1215328"/>
                    <a:pt x="9810" y="1253428"/>
                  </a:cubicBezTo>
                  <a:cubicBezTo>
                    <a:pt x="14043" y="1291528"/>
                    <a:pt x="91655" y="742605"/>
                    <a:pt x="90244" y="804694"/>
                  </a:cubicBezTo>
                  <a:cubicBezTo>
                    <a:pt x="88833" y="866783"/>
                    <a:pt x="-12767" y="1632311"/>
                    <a:pt x="1344" y="1625961"/>
                  </a:cubicBezTo>
                  <a:cubicBezTo>
                    <a:pt x="15455" y="1619611"/>
                    <a:pt x="157977" y="822333"/>
                    <a:pt x="174910" y="766594"/>
                  </a:cubicBezTo>
                  <a:cubicBezTo>
                    <a:pt x="191843" y="710855"/>
                    <a:pt x="92361" y="1304933"/>
                    <a:pt x="102944" y="1291528"/>
                  </a:cubicBezTo>
                  <a:cubicBezTo>
                    <a:pt x="113527" y="1278123"/>
                    <a:pt x="222182" y="698155"/>
                    <a:pt x="238410" y="686161"/>
                  </a:cubicBezTo>
                  <a:cubicBezTo>
                    <a:pt x="254638" y="674167"/>
                    <a:pt x="202427" y="1280239"/>
                    <a:pt x="200310" y="1219561"/>
                  </a:cubicBezTo>
                  <a:cubicBezTo>
                    <a:pt x="198193" y="1158883"/>
                    <a:pt x="222182" y="411699"/>
                    <a:pt x="225710" y="322094"/>
                  </a:cubicBezTo>
                  <a:cubicBezTo>
                    <a:pt x="229238" y="232489"/>
                    <a:pt x="234177" y="735550"/>
                    <a:pt x="221477" y="681928"/>
                  </a:cubicBezTo>
                  <a:cubicBezTo>
                    <a:pt x="208777" y="628306"/>
                    <a:pt x="176321" y="16589"/>
                    <a:pt x="149510" y="361"/>
                  </a:cubicBezTo>
                  <a:cubicBezTo>
                    <a:pt x="122699" y="-15867"/>
                    <a:pt x="82482" y="518944"/>
                    <a:pt x="60610" y="584561"/>
                  </a:cubicBezTo>
                  <a:cubicBezTo>
                    <a:pt x="38738" y="650178"/>
                    <a:pt x="48616" y="306572"/>
                    <a:pt x="43677" y="372894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0" name="フリーフォーム: 図形 1179">
              <a:extLst>
                <a:ext uri="{FF2B5EF4-FFF2-40B4-BE49-F238E27FC236}">
                  <a16:creationId xmlns:a16="http://schemas.microsoft.com/office/drawing/2014/main" id="{52771FC1-AFAB-4048-AD13-6587284CE970}"/>
                </a:ext>
              </a:extLst>
            </p:cNvPr>
            <p:cNvSpPr/>
            <p:nvPr/>
          </p:nvSpPr>
          <p:spPr>
            <a:xfrm>
              <a:off x="7259512" y="5860217"/>
              <a:ext cx="123722" cy="905081"/>
            </a:xfrm>
            <a:custGeom>
              <a:avLst/>
              <a:gdLst>
                <a:gd name="connsiteX0" fmla="*/ 30288 w 123722"/>
                <a:gd name="connsiteY0" fmla="*/ 2950 h 905081"/>
                <a:gd name="connsiteX1" fmla="*/ 123421 w 123722"/>
                <a:gd name="connsiteY1" fmla="*/ 561750 h 905081"/>
                <a:gd name="connsiteX2" fmla="*/ 59921 w 123722"/>
                <a:gd name="connsiteY2" fmla="*/ 231550 h 905081"/>
                <a:gd name="connsiteX3" fmla="*/ 55688 w 123722"/>
                <a:gd name="connsiteY3" fmla="*/ 904650 h 905081"/>
                <a:gd name="connsiteX4" fmla="*/ 4888 w 123722"/>
                <a:gd name="connsiteY4" fmla="*/ 341616 h 905081"/>
                <a:gd name="connsiteX5" fmla="*/ 4888 w 123722"/>
                <a:gd name="connsiteY5" fmla="*/ 853850 h 905081"/>
                <a:gd name="connsiteX6" fmla="*/ 30288 w 123722"/>
                <a:gd name="connsiteY6" fmla="*/ 2950 h 905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722" h="905081">
                  <a:moveTo>
                    <a:pt x="30288" y="2950"/>
                  </a:moveTo>
                  <a:cubicBezTo>
                    <a:pt x="50044" y="-45733"/>
                    <a:pt x="118482" y="523650"/>
                    <a:pt x="123421" y="561750"/>
                  </a:cubicBezTo>
                  <a:cubicBezTo>
                    <a:pt x="128360" y="599850"/>
                    <a:pt x="71210" y="174400"/>
                    <a:pt x="59921" y="231550"/>
                  </a:cubicBezTo>
                  <a:cubicBezTo>
                    <a:pt x="48632" y="288700"/>
                    <a:pt x="64860" y="886306"/>
                    <a:pt x="55688" y="904650"/>
                  </a:cubicBezTo>
                  <a:cubicBezTo>
                    <a:pt x="46516" y="922994"/>
                    <a:pt x="13355" y="350083"/>
                    <a:pt x="4888" y="341616"/>
                  </a:cubicBezTo>
                  <a:cubicBezTo>
                    <a:pt x="-3579" y="333149"/>
                    <a:pt x="655" y="903239"/>
                    <a:pt x="4888" y="853850"/>
                  </a:cubicBezTo>
                  <a:cubicBezTo>
                    <a:pt x="9121" y="804461"/>
                    <a:pt x="10532" y="51633"/>
                    <a:pt x="30288" y="2950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1" name="フリーフォーム: 図形 1180">
              <a:extLst>
                <a:ext uri="{FF2B5EF4-FFF2-40B4-BE49-F238E27FC236}">
                  <a16:creationId xmlns:a16="http://schemas.microsoft.com/office/drawing/2014/main" id="{C6E40908-71BE-4BA0-8645-D1737E867C5A}"/>
                </a:ext>
              </a:extLst>
            </p:cNvPr>
            <p:cNvSpPr/>
            <p:nvPr/>
          </p:nvSpPr>
          <p:spPr>
            <a:xfrm>
              <a:off x="6816321" y="4170610"/>
              <a:ext cx="442027" cy="1893177"/>
            </a:xfrm>
            <a:custGeom>
              <a:avLst/>
              <a:gdLst>
                <a:gd name="connsiteX0" fmla="*/ 88246 w 442027"/>
                <a:gd name="connsiteY0" fmla="*/ 248990 h 1893177"/>
                <a:gd name="connsiteX1" fmla="*/ 75546 w 442027"/>
                <a:gd name="connsiteY1" fmla="*/ 790857 h 1893177"/>
                <a:gd name="connsiteX2" fmla="*/ 3579 w 442027"/>
                <a:gd name="connsiteY2" fmla="*/ 528390 h 1893177"/>
                <a:gd name="connsiteX3" fmla="*/ 202546 w 442027"/>
                <a:gd name="connsiteY3" fmla="*/ 1298857 h 1893177"/>
                <a:gd name="connsiteX4" fmla="*/ 168679 w 442027"/>
                <a:gd name="connsiteY4" fmla="*/ 968657 h 1893177"/>
                <a:gd name="connsiteX5" fmla="*/ 282979 w 442027"/>
                <a:gd name="connsiteY5" fmla="*/ 1891523 h 1893177"/>
                <a:gd name="connsiteX6" fmla="*/ 304146 w 442027"/>
                <a:gd name="connsiteY6" fmla="*/ 1209957 h 1893177"/>
                <a:gd name="connsiteX7" fmla="*/ 426912 w 442027"/>
                <a:gd name="connsiteY7" fmla="*/ 1798390 h 1893177"/>
                <a:gd name="connsiteX8" fmla="*/ 426912 w 442027"/>
                <a:gd name="connsiteY8" fmla="*/ 1006757 h 1893177"/>
                <a:gd name="connsiteX9" fmla="*/ 439612 w 442027"/>
                <a:gd name="connsiteY9" fmla="*/ 1201490 h 1893177"/>
                <a:gd name="connsiteX10" fmla="*/ 371879 w 442027"/>
                <a:gd name="connsiteY10" fmla="*/ 498757 h 1893177"/>
                <a:gd name="connsiteX11" fmla="*/ 409979 w 442027"/>
                <a:gd name="connsiteY11" fmla="*/ 545323 h 1893177"/>
                <a:gd name="connsiteX12" fmla="*/ 206779 w 442027"/>
                <a:gd name="connsiteY12" fmla="*/ 3457 h 1893177"/>
                <a:gd name="connsiteX13" fmla="*/ 354946 w 442027"/>
                <a:gd name="connsiteY13" fmla="*/ 845890 h 1893177"/>
                <a:gd name="connsiteX14" fmla="*/ 227946 w 442027"/>
                <a:gd name="connsiteY14" fmla="*/ 253223 h 1893177"/>
                <a:gd name="connsiteX15" fmla="*/ 261812 w 442027"/>
                <a:gd name="connsiteY15" fmla="*/ 828957 h 1893177"/>
                <a:gd name="connsiteX16" fmla="*/ 88246 w 442027"/>
                <a:gd name="connsiteY16" fmla="*/ 248990 h 1893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42027" h="1893177">
                  <a:moveTo>
                    <a:pt x="88246" y="248990"/>
                  </a:moveTo>
                  <a:cubicBezTo>
                    <a:pt x="57202" y="242640"/>
                    <a:pt x="89657" y="744290"/>
                    <a:pt x="75546" y="790857"/>
                  </a:cubicBezTo>
                  <a:cubicBezTo>
                    <a:pt x="61435" y="837424"/>
                    <a:pt x="-17588" y="443723"/>
                    <a:pt x="3579" y="528390"/>
                  </a:cubicBezTo>
                  <a:cubicBezTo>
                    <a:pt x="24746" y="613057"/>
                    <a:pt x="175029" y="1225479"/>
                    <a:pt x="202546" y="1298857"/>
                  </a:cubicBezTo>
                  <a:cubicBezTo>
                    <a:pt x="230063" y="1372235"/>
                    <a:pt x="155274" y="869879"/>
                    <a:pt x="168679" y="968657"/>
                  </a:cubicBezTo>
                  <a:cubicBezTo>
                    <a:pt x="182085" y="1067435"/>
                    <a:pt x="260401" y="1851306"/>
                    <a:pt x="282979" y="1891523"/>
                  </a:cubicBezTo>
                  <a:cubicBezTo>
                    <a:pt x="305557" y="1931740"/>
                    <a:pt x="280157" y="1225479"/>
                    <a:pt x="304146" y="1209957"/>
                  </a:cubicBezTo>
                  <a:cubicBezTo>
                    <a:pt x="328135" y="1194435"/>
                    <a:pt x="406451" y="1832257"/>
                    <a:pt x="426912" y="1798390"/>
                  </a:cubicBezTo>
                  <a:cubicBezTo>
                    <a:pt x="447373" y="1764523"/>
                    <a:pt x="424795" y="1106240"/>
                    <a:pt x="426912" y="1006757"/>
                  </a:cubicBezTo>
                  <a:cubicBezTo>
                    <a:pt x="429029" y="907274"/>
                    <a:pt x="448784" y="1286157"/>
                    <a:pt x="439612" y="1201490"/>
                  </a:cubicBezTo>
                  <a:cubicBezTo>
                    <a:pt x="430440" y="1116823"/>
                    <a:pt x="376818" y="608118"/>
                    <a:pt x="371879" y="498757"/>
                  </a:cubicBezTo>
                  <a:cubicBezTo>
                    <a:pt x="366940" y="389396"/>
                    <a:pt x="437496" y="627873"/>
                    <a:pt x="409979" y="545323"/>
                  </a:cubicBezTo>
                  <a:cubicBezTo>
                    <a:pt x="382462" y="462773"/>
                    <a:pt x="215951" y="-46637"/>
                    <a:pt x="206779" y="3457"/>
                  </a:cubicBezTo>
                  <a:cubicBezTo>
                    <a:pt x="197607" y="53551"/>
                    <a:pt x="351418" y="804262"/>
                    <a:pt x="354946" y="845890"/>
                  </a:cubicBezTo>
                  <a:cubicBezTo>
                    <a:pt x="358474" y="887518"/>
                    <a:pt x="243468" y="256045"/>
                    <a:pt x="227946" y="253223"/>
                  </a:cubicBezTo>
                  <a:cubicBezTo>
                    <a:pt x="212424" y="250401"/>
                    <a:pt x="285095" y="824724"/>
                    <a:pt x="261812" y="828957"/>
                  </a:cubicBezTo>
                  <a:cubicBezTo>
                    <a:pt x="238529" y="833190"/>
                    <a:pt x="119290" y="255340"/>
                    <a:pt x="88246" y="248990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2" name="フリーフォーム: 図形 1181">
              <a:extLst>
                <a:ext uri="{FF2B5EF4-FFF2-40B4-BE49-F238E27FC236}">
                  <a16:creationId xmlns:a16="http://schemas.microsoft.com/office/drawing/2014/main" id="{67847288-A453-4B62-A675-2249495A2087}"/>
                </a:ext>
              </a:extLst>
            </p:cNvPr>
            <p:cNvSpPr/>
            <p:nvPr/>
          </p:nvSpPr>
          <p:spPr>
            <a:xfrm>
              <a:off x="4772920" y="4185357"/>
              <a:ext cx="2458921" cy="869383"/>
            </a:xfrm>
            <a:custGeom>
              <a:avLst/>
              <a:gdLst>
                <a:gd name="connsiteX0" fmla="*/ 1153747 w 2458921"/>
                <a:gd name="connsiteY0" fmla="*/ 170743 h 869383"/>
                <a:gd name="connsiteX1" fmla="*/ 1945380 w 2458921"/>
                <a:gd name="connsiteY1" fmla="*/ 39510 h 869383"/>
                <a:gd name="connsiteX2" fmla="*/ 1678680 w 2458921"/>
                <a:gd name="connsiteY2" fmla="*/ 56443 h 869383"/>
                <a:gd name="connsiteX3" fmla="*/ 2284047 w 2458921"/>
                <a:gd name="connsiteY3" fmla="*/ 1410 h 869383"/>
                <a:gd name="connsiteX4" fmla="*/ 1996180 w 2458921"/>
                <a:gd name="connsiteY4" fmla="*/ 124176 h 869383"/>
                <a:gd name="connsiteX5" fmla="*/ 2453380 w 2458921"/>
                <a:gd name="connsiteY5" fmla="*/ 64910 h 869383"/>
                <a:gd name="connsiteX6" fmla="*/ 2258647 w 2458921"/>
                <a:gd name="connsiteY6" fmla="*/ 111476 h 869383"/>
                <a:gd name="connsiteX7" fmla="*/ 2398347 w 2458921"/>
                <a:gd name="connsiteY7" fmla="*/ 869243 h 869383"/>
                <a:gd name="connsiteX8" fmla="*/ 2207847 w 2458921"/>
                <a:gd name="connsiteY8" fmla="*/ 179210 h 869383"/>
                <a:gd name="connsiteX9" fmla="*/ 2334847 w 2458921"/>
                <a:gd name="connsiteY9" fmla="*/ 695676 h 869383"/>
                <a:gd name="connsiteX10" fmla="*/ 2093547 w 2458921"/>
                <a:gd name="connsiteY10" fmla="*/ 208843 h 869383"/>
                <a:gd name="connsiteX11" fmla="*/ 2093547 w 2458921"/>
                <a:gd name="connsiteY11" fmla="*/ 208843 h 869383"/>
                <a:gd name="connsiteX12" fmla="*/ 1183380 w 2458921"/>
                <a:gd name="connsiteY12" fmla="*/ 509410 h 869383"/>
                <a:gd name="connsiteX13" fmla="*/ 2025813 w 2458921"/>
                <a:gd name="connsiteY13" fmla="*/ 204610 h 869383"/>
                <a:gd name="connsiteX14" fmla="*/ 531447 w 2458921"/>
                <a:gd name="connsiteY14" fmla="*/ 492476 h 869383"/>
                <a:gd name="connsiteX15" fmla="*/ 1742180 w 2458921"/>
                <a:gd name="connsiteY15" fmla="*/ 306210 h 869383"/>
                <a:gd name="connsiteX16" fmla="*/ 6513 w 2458921"/>
                <a:gd name="connsiteY16" fmla="*/ 738010 h 869383"/>
                <a:gd name="connsiteX17" fmla="*/ 1153747 w 2458921"/>
                <a:gd name="connsiteY17" fmla="*/ 170743 h 869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458921" h="869383">
                  <a:moveTo>
                    <a:pt x="1153747" y="170743"/>
                  </a:moveTo>
                  <a:cubicBezTo>
                    <a:pt x="1476891" y="54326"/>
                    <a:pt x="1857891" y="58560"/>
                    <a:pt x="1945380" y="39510"/>
                  </a:cubicBezTo>
                  <a:cubicBezTo>
                    <a:pt x="2032869" y="20460"/>
                    <a:pt x="1622236" y="62793"/>
                    <a:pt x="1678680" y="56443"/>
                  </a:cubicBezTo>
                  <a:cubicBezTo>
                    <a:pt x="1735124" y="50093"/>
                    <a:pt x="2231130" y="-9879"/>
                    <a:pt x="2284047" y="1410"/>
                  </a:cubicBezTo>
                  <a:cubicBezTo>
                    <a:pt x="2336964" y="12699"/>
                    <a:pt x="1967958" y="113593"/>
                    <a:pt x="1996180" y="124176"/>
                  </a:cubicBezTo>
                  <a:cubicBezTo>
                    <a:pt x="2024402" y="134759"/>
                    <a:pt x="2409636" y="67027"/>
                    <a:pt x="2453380" y="64910"/>
                  </a:cubicBezTo>
                  <a:cubicBezTo>
                    <a:pt x="2497124" y="62793"/>
                    <a:pt x="2267819" y="-22580"/>
                    <a:pt x="2258647" y="111476"/>
                  </a:cubicBezTo>
                  <a:cubicBezTo>
                    <a:pt x="2249475" y="245532"/>
                    <a:pt x="2406814" y="857954"/>
                    <a:pt x="2398347" y="869243"/>
                  </a:cubicBezTo>
                  <a:cubicBezTo>
                    <a:pt x="2389880" y="880532"/>
                    <a:pt x="2218430" y="208138"/>
                    <a:pt x="2207847" y="179210"/>
                  </a:cubicBezTo>
                  <a:cubicBezTo>
                    <a:pt x="2197264" y="150282"/>
                    <a:pt x="2353897" y="690737"/>
                    <a:pt x="2334847" y="695676"/>
                  </a:cubicBezTo>
                  <a:cubicBezTo>
                    <a:pt x="2315797" y="700615"/>
                    <a:pt x="2093547" y="208843"/>
                    <a:pt x="2093547" y="208843"/>
                  </a:cubicBezTo>
                  <a:lnTo>
                    <a:pt x="2093547" y="208843"/>
                  </a:lnTo>
                  <a:lnTo>
                    <a:pt x="1183380" y="509410"/>
                  </a:lnTo>
                  <a:cubicBezTo>
                    <a:pt x="1172091" y="508705"/>
                    <a:pt x="2134468" y="207432"/>
                    <a:pt x="2025813" y="204610"/>
                  </a:cubicBezTo>
                  <a:cubicBezTo>
                    <a:pt x="1917158" y="201788"/>
                    <a:pt x="578719" y="475543"/>
                    <a:pt x="531447" y="492476"/>
                  </a:cubicBezTo>
                  <a:cubicBezTo>
                    <a:pt x="484175" y="509409"/>
                    <a:pt x="1829669" y="265288"/>
                    <a:pt x="1742180" y="306210"/>
                  </a:cubicBezTo>
                  <a:cubicBezTo>
                    <a:pt x="1654691" y="347132"/>
                    <a:pt x="98941" y="758471"/>
                    <a:pt x="6513" y="738010"/>
                  </a:cubicBezTo>
                  <a:cubicBezTo>
                    <a:pt x="-85915" y="717549"/>
                    <a:pt x="830603" y="287160"/>
                    <a:pt x="1153747" y="170743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83" name="フリーフォーム: 図形 1182">
              <a:extLst>
                <a:ext uri="{FF2B5EF4-FFF2-40B4-BE49-F238E27FC236}">
                  <a16:creationId xmlns:a16="http://schemas.microsoft.com/office/drawing/2014/main" id="{855C1C70-A75C-4823-92EE-A3A64B238E86}"/>
                </a:ext>
              </a:extLst>
            </p:cNvPr>
            <p:cNvSpPr/>
            <p:nvPr/>
          </p:nvSpPr>
          <p:spPr>
            <a:xfrm>
              <a:off x="3635358" y="4566250"/>
              <a:ext cx="1483477" cy="790675"/>
            </a:xfrm>
            <a:custGeom>
              <a:avLst/>
              <a:gdLst>
                <a:gd name="connsiteX0" fmla="*/ 1075 w 1483477"/>
                <a:gd name="connsiteY0" fmla="*/ 788917 h 790675"/>
                <a:gd name="connsiteX1" fmla="*/ 915475 w 1483477"/>
                <a:gd name="connsiteY1" fmla="*/ 513750 h 790675"/>
                <a:gd name="connsiteX2" fmla="*/ 530242 w 1483477"/>
                <a:gd name="connsiteY2" fmla="*/ 530683 h 790675"/>
                <a:gd name="connsiteX3" fmla="*/ 1482742 w 1483477"/>
                <a:gd name="connsiteY3" fmla="*/ 115817 h 790675"/>
                <a:gd name="connsiteX4" fmla="*/ 699575 w 1483477"/>
                <a:gd name="connsiteY4" fmla="*/ 348650 h 790675"/>
                <a:gd name="connsiteX5" fmla="*/ 1376909 w 1483477"/>
                <a:gd name="connsiteY5" fmla="*/ 1517 h 790675"/>
                <a:gd name="connsiteX6" fmla="*/ 22242 w 1483477"/>
                <a:gd name="connsiteY6" fmla="*/ 513750 h 790675"/>
                <a:gd name="connsiteX7" fmla="*/ 716509 w 1483477"/>
                <a:gd name="connsiteY7" fmla="*/ 361350 h 790675"/>
                <a:gd name="connsiteX8" fmla="*/ 1075 w 1483477"/>
                <a:gd name="connsiteY8" fmla="*/ 788917 h 790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3477" h="790675">
                  <a:moveTo>
                    <a:pt x="1075" y="788917"/>
                  </a:moveTo>
                  <a:cubicBezTo>
                    <a:pt x="34236" y="814317"/>
                    <a:pt x="827281" y="556789"/>
                    <a:pt x="915475" y="513750"/>
                  </a:cubicBezTo>
                  <a:cubicBezTo>
                    <a:pt x="1003669" y="470711"/>
                    <a:pt x="435698" y="597005"/>
                    <a:pt x="530242" y="530683"/>
                  </a:cubicBezTo>
                  <a:cubicBezTo>
                    <a:pt x="624786" y="464361"/>
                    <a:pt x="1454520" y="146156"/>
                    <a:pt x="1482742" y="115817"/>
                  </a:cubicBezTo>
                  <a:cubicBezTo>
                    <a:pt x="1510964" y="85478"/>
                    <a:pt x="717214" y="367700"/>
                    <a:pt x="699575" y="348650"/>
                  </a:cubicBezTo>
                  <a:cubicBezTo>
                    <a:pt x="681936" y="329600"/>
                    <a:pt x="1489798" y="-26000"/>
                    <a:pt x="1376909" y="1517"/>
                  </a:cubicBezTo>
                  <a:cubicBezTo>
                    <a:pt x="1264020" y="29034"/>
                    <a:pt x="132309" y="453778"/>
                    <a:pt x="22242" y="513750"/>
                  </a:cubicBezTo>
                  <a:cubicBezTo>
                    <a:pt x="-87825" y="573722"/>
                    <a:pt x="720742" y="319722"/>
                    <a:pt x="716509" y="361350"/>
                  </a:cubicBezTo>
                  <a:cubicBezTo>
                    <a:pt x="712276" y="402978"/>
                    <a:pt x="-32086" y="763517"/>
                    <a:pt x="1075" y="788917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4" name="フリーフォーム: 図形 1183">
              <a:extLst>
                <a:ext uri="{FF2B5EF4-FFF2-40B4-BE49-F238E27FC236}">
                  <a16:creationId xmlns:a16="http://schemas.microsoft.com/office/drawing/2014/main" id="{A9A6F85C-252B-4166-BB52-BF6E070F6AF0}"/>
                </a:ext>
              </a:extLst>
            </p:cNvPr>
            <p:cNvSpPr/>
            <p:nvPr/>
          </p:nvSpPr>
          <p:spPr>
            <a:xfrm>
              <a:off x="4520186" y="3606717"/>
              <a:ext cx="1545079" cy="701873"/>
            </a:xfrm>
            <a:custGeom>
              <a:avLst/>
              <a:gdLst>
                <a:gd name="connsiteX0" fmla="*/ 1544064 w 1545079"/>
                <a:gd name="connsiteY0" fmla="*/ 83 h 701873"/>
                <a:gd name="connsiteX1" fmla="*/ 756664 w 1545079"/>
                <a:gd name="connsiteY1" fmla="*/ 368383 h 701873"/>
                <a:gd name="connsiteX2" fmla="*/ 1258314 w 1545079"/>
                <a:gd name="connsiteY2" fmla="*/ 108033 h 701873"/>
                <a:gd name="connsiteX3" fmla="*/ 13714 w 1545079"/>
                <a:gd name="connsiteY3" fmla="*/ 698583 h 701873"/>
                <a:gd name="connsiteX4" fmla="*/ 591564 w 1545079"/>
                <a:gd name="connsiteY4" fmla="*/ 349333 h 701873"/>
                <a:gd name="connsiteX5" fmla="*/ 559814 w 1545079"/>
                <a:gd name="connsiteY5" fmla="*/ 406483 h 701873"/>
                <a:gd name="connsiteX6" fmla="*/ 1544064 w 1545079"/>
                <a:gd name="connsiteY6" fmla="*/ 83 h 701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5079" h="701873">
                  <a:moveTo>
                    <a:pt x="1544064" y="83"/>
                  </a:moveTo>
                  <a:cubicBezTo>
                    <a:pt x="1576872" y="-6267"/>
                    <a:pt x="804289" y="350391"/>
                    <a:pt x="756664" y="368383"/>
                  </a:cubicBezTo>
                  <a:cubicBezTo>
                    <a:pt x="709039" y="386375"/>
                    <a:pt x="1382139" y="53000"/>
                    <a:pt x="1258314" y="108033"/>
                  </a:cubicBezTo>
                  <a:cubicBezTo>
                    <a:pt x="1134489" y="163066"/>
                    <a:pt x="124839" y="658366"/>
                    <a:pt x="13714" y="698583"/>
                  </a:cubicBezTo>
                  <a:cubicBezTo>
                    <a:pt x="-97411" y="738800"/>
                    <a:pt x="500547" y="398016"/>
                    <a:pt x="591564" y="349333"/>
                  </a:cubicBezTo>
                  <a:cubicBezTo>
                    <a:pt x="682581" y="300650"/>
                    <a:pt x="402122" y="465750"/>
                    <a:pt x="559814" y="406483"/>
                  </a:cubicBezTo>
                  <a:cubicBezTo>
                    <a:pt x="717506" y="347216"/>
                    <a:pt x="1511256" y="6433"/>
                    <a:pt x="1544064" y="83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5" name="フリーフォーム: 図形 1184">
              <a:extLst>
                <a:ext uri="{FF2B5EF4-FFF2-40B4-BE49-F238E27FC236}">
                  <a16:creationId xmlns:a16="http://schemas.microsoft.com/office/drawing/2014/main" id="{885D5007-55BB-404E-9BD0-AC3329ECC5E5}"/>
                </a:ext>
              </a:extLst>
            </p:cNvPr>
            <p:cNvSpPr/>
            <p:nvPr/>
          </p:nvSpPr>
          <p:spPr>
            <a:xfrm>
              <a:off x="5363279" y="3312411"/>
              <a:ext cx="1139145" cy="455486"/>
            </a:xfrm>
            <a:custGeom>
              <a:avLst/>
              <a:gdLst>
                <a:gd name="connsiteX0" fmla="*/ 15171 w 1139145"/>
                <a:gd name="connsiteY0" fmla="*/ 446789 h 455486"/>
                <a:gd name="connsiteX1" fmla="*/ 85021 w 1139145"/>
                <a:gd name="connsiteY1" fmla="*/ 427739 h 455486"/>
                <a:gd name="connsiteX2" fmla="*/ 1132771 w 1139145"/>
                <a:gd name="connsiteY2" fmla="*/ 2289 h 455486"/>
                <a:gd name="connsiteX3" fmla="*/ 535871 w 1139145"/>
                <a:gd name="connsiteY3" fmla="*/ 256289 h 455486"/>
                <a:gd name="connsiteX4" fmla="*/ 777171 w 1139145"/>
                <a:gd name="connsiteY4" fmla="*/ 211839 h 455486"/>
                <a:gd name="connsiteX5" fmla="*/ 275521 w 1139145"/>
                <a:gd name="connsiteY5" fmla="*/ 402339 h 455486"/>
                <a:gd name="connsiteX6" fmla="*/ 586671 w 1139145"/>
                <a:gd name="connsiteY6" fmla="*/ 141989 h 455486"/>
                <a:gd name="connsiteX7" fmla="*/ 15171 w 1139145"/>
                <a:gd name="connsiteY7" fmla="*/ 446789 h 45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39145" h="455486">
                  <a:moveTo>
                    <a:pt x="15171" y="446789"/>
                  </a:moveTo>
                  <a:cubicBezTo>
                    <a:pt x="-43038" y="474305"/>
                    <a:pt x="85021" y="427739"/>
                    <a:pt x="85021" y="427739"/>
                  </a:cubicBezTo>
                  <a:lnTo>
                    <a:pt x="1132771" y="2289"/>
                  </a:lnTo>
                  <a:cubicBezTo>
                    <a:pt x="1207913" y="-26286"/>
                    <a:pt x="595138" y="221364"/>
                    <a:pt x="535871" y="256289"/>
                  </a:cubicBezTo>
                  <a:cubicBezTo>
                    <a:pt x="476604" y="291214"/>
                    <a:pt x="820563" y="187497"/>
                    <a:pt x="777171" y="211839"/>
                  </a:cubicBezTo>
                  <a:cubicBezTo>
                    <a:pt x="733779" y="236181"/>
                    <a:pt x="307271" y="413981"/>
                    <a:pt x="275521" y="402339"/>
                  </a:cubicBezTo>
                  <a:cubicBezTo>
                    <a:pt x="243771" y="390697"/>
                    <a:pt x="626887" y="133522"/>
                    <a:pt x="586671" y="141989"/>
                  </a:cubicBezTo>
                  <a:cubicBezTo>
                    <a:pt x="546455" y="150456"/>
                    <a:pt x="290338" y="301797"/>
                    <a:pt x="15171" y="446789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6" name="フリーフォーム: 図形 1185">
              <a:extLst>
                <a:ext uri="{FF2B5EF4-FFF2-40B4-BE49-F238E27FC236}">
                  <a16:creationId xmlns:a16="http://schemas.microsoft.com/office/drawing/2014/main" id="{E16F5981-3B2C-4ABB-A797-B96382A20E31}"/>
                </a:ext>
              </a:extLst>
            </p:cNvPr>
            <p:cNvSpPr/>
            <p:nvPr/>
          </p:nvSpPr>
          <p:spPr>
            <a:xfrm>
              <a:off x="6413500" y="3162300"/>
              <a:ext cx="527275" cy="248716"/>
            </a:xfrm>
            <a:custGeom>
              <a:avLst/>
              <a:gdLst>
                <a:gd name="connsiteX0" fmla="*/ 0 w 527275"/>
                <a:gd name="connsiteY0" fmla="*/ 82550 h 248716"/>
                <a:gd name="connsiteX1" fmla="*/ 273050 w 527275"/>
                <a:gd name="connsiteY1" fmla="*/ 38100 h 248716"/>
                <a:gd name="connsiteX2" fmla="*/ 228600 w 527275"/>
                <a:gd name="connsiteY2" fmla="*/ 0 h 248716"/>
                <a:gd name="connsiteX3" fmla="*/ 527050 w 527275"/>
                <a:gd name="connsiteY3" fmla="*/ 247650 h 248716"/>
                <a:gd name="connsiteX4" fmla="*/ 273050 w 527275"/>
                <a:gd name="connsiteY4" fmla="*/ 88900 h 248716"/>
                <a:gd name="connsiteX5" fmla="*/ 0 w 527275"/>
                <a:gd name="connsiteY5" fmla="*/ 82550 h 248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7275" h="248716">
                  <a:moveTo>
                    <a:pt x="0" y="82550"/>
                  </a:moveTo>
                  <a:cubicBezTo>
                    <a:pt x="0" y="74083"/>
                    <a:pt x="234950" y="51858"/>
                    <a:pt x="273050" y="38100"/>
                  </a:cubicBezTo>
                  <a:cubicBezTo>
                    <a:pt x="311150" y="24342"/>
                    <a:pt x="228600" y="0"/>
                    <a:pt x="228600" y="0"/>
                  </a:cubicBezTo>
                  <a:cubicBezTo>
                    <a:pt x="270933" y="34925"/>
                    <a:pt x="519642" y="232833"/>
                    <a:pt x="527050" y="247650"/>
                  </a:cubicBezTo>
                  <a:cubicBezTo>
                    <a:pt x="534458" y="262467"/>
                    <a:pt x="357717" y="118533"/>
                    <a:pt x="273050" y="88900"/>
                  </a:cubicBezTo>
                  <a:cubicBezTo>
                    <a:pt x="188383" y="59267"/>
                    <a:pt x="0" y="91017"/>
                    <a:pt x="0" y="82550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7" name="フリーフォーム: 図形 1186">
              <a:extLst>
                <a:ext uri="{FF2B5EF4-FFF2-40B4-BE49-F238E27FC236}">
                  <a16:creationId xmlns:a16="http://schemas.microsoft.com/office/drawing/2014/main" id="{6FAAF375-239D-4E47-8798-5CFD14717F0E}"/>
                </a:ext>
              </a:extLst>
            </p:cNvPr>
            <p:cNvSpPr/>
            <p:nvPr/>
          </p:nvSpPr>
          <p:spPr>
            <a:xfrm>
              <a:off x="6742554" y="4375118"/>
              <a:ext cx="317292" cy="1550718"/>
            </a:xfrm>
            <a:custGeom>
              <a:avLst/>
              <a:gdLst>
                <a:gd name="connsiteX0" fmla="*/ 140846 w 317292"/>
                <a:gd name="connsiteY0" fmla="*/ 32 h 1550718"/>
                <a:gd name="connsiteX1" fmla="*/ 1146 w 317292"/>
                <a:gd name="connsiteY1" fmla="*/ 450882 h 1550718"/>
                <a:gd name="connsiteX2" fmla="*/ 77346 w 317292"/>
                <a:gd name="connsiteY2" fmla="*/ 247682 h 1550718"/>
                <a:gd name="connsiteX3" fmla="*/ 128146 w 317292"/>
                <a:gd name="connsiteY3" fmla="*/ 946182 h 1550718"/>
                <a:gd name="connsiteX4" fmla="*/ 51946 w 317292"/>
                <a:gd name="connsiteY4" fmla="*/ 596932 h 1550718"/>
                <a:gd name="connsiteX5" fmla="*/ 312296 w 317292"/>
                <a:gd name="connsiteY5" fmla="*/ 1549432 h 1550718"/>
                <a:gd name="connsiteX6" fmla="*/ 223396 w 317292"/>
                <a:gd name="connsiteY6" fmla="*/ 806482 h 1550718"/>
                <a:gd name="connsiteX7" fmla="*/ 223396 w 317292"/>
                <a:gd name="connsiteY7" fmla="*/ 1003332 h 1550718"/>
                <a:gd name="connsiteX8" fmla="*/ 147196 w 317292"/>
                <a:gd name="connsiteY8" fmla="*/ 476282 h 1550718"/>
                <a:gd name="connsiteX9" fmla="*/ 140846 w 317292"/>
                <a:gd name="connsiteY9" fmla="*/ 32 h 1550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7292" h="1550718">
                  <a:moveTo>
                    <a:pt x="140846" y="32"/>
                  </a:moveTo>
                  <a:cubicBezTo>
                    <a:pt x="116504" y="-4201"/>
                    <a:pt x="11729" y="409607"/>
                    <a:pt x="1146" y="450882"/>
                  </a:cubicBezTo>
                  <a:cubicBezTo>
                    <a:pt x="-9437" y="492157"/>
                    <a:pt x="56179" y="165132"/>
                    <a:pt x="77346" y="247682"/>
                  </a:cubicBezTo>
                  <a:cubicBezTo>
                    <a:pt x="98513" y="330232"/>
                    <a:pt x="132379" y="887974"/>
                    <a:pt x="128146" y="946182"/>
                  </a:cubicBezTo>
                  <a:cubicBezTo>
                    <a:pt x="123913" y="1004390"/>
                    <a:pt x="21254" y="496390"/>
                    <a:pt x="51946" y="596932"/>
                  </a:cubicBezTo>
                  <a:cubicBezTo>
                    <a:pt x="82638" y="697474"/>
                    <a:pt x="283721" y="1514507"/>
                    <a:pt x="312296" y="1549432"/>
                  </a:cubicBezTo>
                  <a:cubicBezTo>
                    <a:pt x="340871" y="1584357"/>
                    <a:pt x="238213" y="897499"/>
                    <a:pt x="223396" y="806482"/>
                  </a:cubicBezTo>
                  <a:cubicBezTo>
                    <a:pt x="208579" y="715465"/>
                    <a:pt x="236096" y="1058365"/>
                    <a:pt x="223396" y="1003332"/>
                  </a:cubicBezTo>
                  <a:cubicBezTo>
                    <a:pt x="210696" y="948299"/>
                    <a:pt x="155663" y="642440"/>
                    <a:pt x="147196" y="476282"/>
                  </a:cubicBezTo>
                  <a:cubicBezTo>
                    <a:pt x="138729" y="310124"/>
                    <a:pt x="165188" y="4265"/>
                    <a:pt x="140846" y="32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88" name="フリーフォーム: 図形 1187">
              <a:extLst>
                <a:ext uri="{FF2B5EF4-FFF2-40B4-BE49-F238E27FC236}">
                  <a16:creationId xmlns:a16="http://schemas.microsoft.com/office/drawing/2014/main" id="{CB3B99E4-D973-4C01-B702-883C0F9EC794}"/>
                </a:ext>
              </a:extLst>
            </p:cNvPr>
            <p:cNvSpPr/>
            <p:nvPr/>
          </p:nvSpPr>
          <p:spPr>
            <a:xfrm>
              <a:off x="2698731" y="5814441"/>
              <a:ext cx="296454" cy="313326"/>
            </a:xfrm>
            <a:custGeom>
              <a:avLst/>
              <a:gdLst>
                <a:gd name="connsiteX0" fmla="*/ 69869 w 296454"/>
                <a:gd name="connsiteY0" fmla="*/ 42 h 313326"/>
                <a:gd name="connsiteX1" fmla="*/ 44469 w 296454"/>
                <a:gd name="connsiteY1" fmla="*/ 186309 h 313326"/>
                <a:gd name="connsiteX2" fmla="*/ 52936 w 296454"/>
                <a:gd name="connsiteY2" fmla="*/ 169376 h 313326"/>
                <a:gd name="connsiteX3" fmla="*/ 82569 w 296454"/>
                <a:gd name="connsiteY3" fmla="*/ 241342 h 313326"/>
                <a:gd name="connsiteX4" fmla="*/ 103736 w 296454"/>
                <a:gd name="connsiteY4" fmla="*/ 220176 h 313326"/>
                <a:gd name="connsiteX5" fmla="*/ 287886 w 296454"/>
                <a:gd name="connsiteY5" fmla="*/ 290026 h 313326"/>
                <a:gd name="connsiteX6" fmla="*/ 171469 w 296454"/>
                <a:gd name="connsiteY6" fmla="*/ 241342 h 313326"/>
                <a:gd name="connsiteX7" fmla="*/ 296352 w 296454"/>
                <a:gd name="connsiteY7" fmla="*/ 313309 h 313326"/>
                <a:gd name="connsiteX8" fmla="*/ 146069 w 296454"/>
                <a:gd name="connsiteY8" fmla="*/ 247692 h 313326"/>
                <a:gd name="connsiteX9" fmla="*/ 101619 w 296454"/>
                <a:gd name="connsiteY9" fmla="*/ 188426 h 313326"/>
                <a:gd name="connsiteX10" fmla="*/ 55052 w 296454"/>
                <a:gd name="connsiteY10" fmla="*/ 260392 h 313326"/>
                <a:gd name="connsiteX11" fmla="*/ 19 w 296454"/>
                <a:gd name="connsiteY11" fmla="*/ 133392 h 313326"/>
                <a:gd name="connsiteX12" fmla="*/ 48702 w 296454"/>
                <a:gd name="connsiteY12" fmla="*/ 218059 h 313326"/>
                <a:gd name="connsiteX13" fmla="*/ 38119 w 296454"/>
                <a:gd name="connsiteY13" fmla="*/ 169376 h 313326"/>
                <a:gd name="connsiteX14" fmla="*/ 69869 w 296454"/>
                <a:gd name="connsiteY14" fmla="*/ 42 h 313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454" h="313326">
                  <a:moveTo>
                    <a:pt x="69869" y="42"/>
                  </a:moveTo>
                  <a:cubicBezTo>
                    <a:pt x="70927" y="2864"/>
                    <a:pt x="47291" y="158087"/>
                    <a:pt x="44469" y="186309"/>
                  </a:cubicBezTo>
                  <a:cubicBezTo>
                    <a:pt x="41647" y="214531"/>
                    <a:pt x="46586" y="160204"/>
                    <a:pt x="52936" y="169376"/>
                  </a:cubicBezTo>
                  <a:cubicBezTo>
                    <a:pt x="59286" y="178548"/>
                    <a:pt x="74102" y="232875"/>
                    <a:pt x="82569" y="241342"/>
                  </a:cubicBezTo>
                  <a:cubicBezTo>
                    <a:pt x="91036" y="249809"/>
                    <a:pt x="69516" y="212062"/>
                    <a:pt x="103736" y="220176"/>
                  </a:cubicBezTo>
                  <a:cubicBezTo>
                    <a:pt x="137956" y="228290"/>
                    <a:pt x="276597" y="286498"/>
                    <a:pt x="287886" y="290026"/>
                  </a:cubicBezTo>
                  <a:cubicBezTo>
                    <a:pt x="299175" y="293554"/>
                    <a:pt x="170058" y="237462"/>
                    <a:pt x="171469" y="241342"/>
                  </a:cubicBezTo>
                  <a:cubicBezTo>
                    <a:pt x="172880" y="245223"/>
                    <a:pt x="300585" y="312251"/>
                    <a:pt x="296352" y="313309"/>
                  </a:cubicBezTo>
                  <a:cubicBezTo>
                    <a:pt x="292119" y="314367"/>
                    <a:pt x="178525" y="268506"/>
                    <a:pt x="146069" y="247692"/>
                  </a:cubicBezTo>
                  <a:cubicBezTo>
                    <a:pt x="113614" y="226878"/>
                    <a:pt x="116788" y="186309"/>
                    <a:pt x="101619" y="188426"/>
                  </a:cubicBezTo>
                  <a:cubicBezTo>
                    <a:pt x="86450" y="190543"/>
                    <a:pt x="71985" y="269564"/>
                    <a:pt x="55052" y="260392"/>
                  </a:cubicBezTo>
                  <a:cubicBezTo>
                    <a:pt x="38119" y="251220"/>
                    <a:pt x="1077" y="140447"/>
                    <a:pt x="19" y="133392"/>
                  </a:cubicBezTo>
                  <a:cubicBezTo>
                    <a:pt x="-1039" y="126337"/>
                    <a:pt x="42352" y="212062"/>
                    <a:pt x="48702" y="218059"/>
                  </a:cubicBezTo>
                  <a:cubicBezTo>
                    <a:pt x="55052" y="224056"/>
                    <a:pt x="36002" y="201831"/>
                    <a:pt x="38119" y="169376"/>
                  </a:cubicBezTo>
                  <a:cubicBezTo>
                    <a:pt x="40236" y="136921"/>
                    <a:pt x="68811" y="-2780"/>
                    <a:pt x="69869" y="42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フリーフォーム: 図形 1081">
              <a:extLst>
                <a:ext uri="{FF2B5EF4-FFF2-40B4-BE49-F238E27FC236}">
                  <a16:creationId xmlns:a16="http://schemas.microsoft.com/office/drawing/2014/main" id="{525E0FE6-486A-4A48-98B5-9E7D1A3C1029}"/>
                </a:ext>
              </a:extLst>
            </p:cNvPr>
            <p:cNvSpPr/>
            <p:nvPr/>
          </p:nvSpPr>
          <p:spPr>
            <a:xfrm>
              <a:off x="4612640" y="8172441"/>
              <a:ext cx="1229413" cy="555920"/>
            </a:xfrm>
            <a:custGeom>
              <a:avLst/>
              <a:gdLst>
                <a:gd name="connsiteX0" fmla="*/ 635 w 1229413"/>
                <a:gd name="connsiteY0" fmla="*/ 9 h 555920"/>
                <a:gd name="connsiteX1" fmla="*/ 314960 w 1229413"/>
                <a:gd name="connsiteY1" fmla="*/ 279409 h 555920"/>
                <a:gd name="connsiteX2" fmla="*/ 229235 w 1229413"/>
                <a:gd name="connsiteY2" fmla="*/ 247659 h 555920"/>
                <a:gd name="connsiteX3" fmla="*/ 667385 w 1229413"/>
                <a:gd name="connsiteY3" fmla="*/ 317509 h 555920"/>
                <a:gd name="connsiteX4" fmla="*/ 518160 w 1229413"/>
                <a:gd name="connsiteY4" fmla="*/ 342909 h 555920"/>
                <a:gd name="connsiteX5" fmla="*/ 994410 w 1229413"/>
                <a:gd name="connsiteY5" fmla="*/ 292109 h 555920"/>
                <a:gd name="connsiteX6" fmla="*/ 876935 w 1229413"/>
                <a:gd name="connsiteY6" fmla="*/ 311159 h 555920"/>
                <a:gd name="connsiteX7" fmla="*/ 1229360 w 1229413"/>
                <a:gd name="connsiteY7" fmla="*/ 158759 h 555920"/>
                <a:gd name="connsiteX8" fmla="*/ 905510 w 1229413"/>
                <a:gd name="connsiteY8" fmla="*/ 371484 h 555920"/>
                <a:gd name="connsiteX9" fmla="*/ 1140460 w 1229413"/>
                <a:gd name="connsiteY9" fmla="*/ 241309 h 555920"/>
                <a:gd name="connsiteX10" fmla="*/ 816610 w 1229413"/>
                <a:gd name="connsiteY10" fmla="*/ 498484 h 555920"/>
                <a:gd name="connsiteX11" fmla="*/ 1010285 w 1229413"/>
                <a:gd name="connsiteY11" fmla="*/ 384184 h 555920"/>
                <a:gd name="connsiteX12" fmla="*/ 676910 w 1229413"/>
                <a:gd name="connsiteY12" fmla="*/ 504834 h 555920"/>
                <a:gd name="connsiteX13" fmla="*/ 429260 w 1229413"/>
                <a:gd name="connsiteY13" fmla="*/ 390534 h 555920"/>
                <a:gd name="connsiteX14" fmla="*/ 673735 w 1229413"/>
                <a:gd name="connsiteY14" fmla="*/ 555634 h 555920"/>
                <a:gd name="connsiteX15" fmla="*/ 464185 w 1229413"/>
                <a:gd name="connsiteY15" fmla="*/ 425459 h 555920"/>
                <a:gd name="connsiteX16" fmla="*/ 99060 w 1229413"/>
                <a:gd name="connsiteY16" fmla="*/ 244484 h 555920"/>
                <a:gd name="connsiteX17" fmla="*/ 410210 w 1229413"/>
                <a:gd name="connsiteY17" fmla="*/ 400059 h 555920"/>
                <a:gd name="connsiteX18" fmla="*/ 238760 w 1229413"/>
                <a:gd name="connsiteY18" fmla="*/ 269884 h 555920"/>
                <a:gd name="connsiteX19" fmla="*/ 635 w 1229413"/>
                <a:gd name="connsiteY19" fmla="*/ 9 h 555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29413" h="555920">
                  <a:moveTo>
                    <a:pt x="635" y="9"/>
                  </a:moveTo>
                  <a:cubicBezTo>
                    <a:pt x="13335" y="1596"/>
                    <a:pt x="276860" y="238134"/>
                    <a:pt x="314960" y="279409"/>
                  </a:cubicBezTo>
                  <a:cubicBezTo>
                    <a:pt x="353060" y="320684"/>
                    <a:pt x="170498" y="241309"/>
                    <a:pt x="229235" y="247659"/>
                  </a:cubicBezTo>
                  <a:cubicBezTo>
                    <a:pt x="287972" y="254009"/>
                    <a:pt x="619231" y="301634"/>
                    <a:pt x="667385" y="317509"/>
                  </a:cubicBezTo>
                  <a:cubicBezTo>
                    <a:pt x="715539" y="333384"/>
                    <a:pt x="463656" y="347142"/>
                    <a:pt x="518160" y="342909"/>
                  </a:cubicBezTo>
                  <a:cubicBezTo>
                    <a:pt x="572664" y="338676"/>
                    <a:pt x="934614" y="297401"/>
                    <a:pt x="994410" y="292109"/>
                  </a:cubicBezTo>
                  <a:cubicBezTo>
                    <a:pt x="1054206" y="286817"/>
                    <a:pt x="837777" y="333384"/>
                    <a:pt x="876935" y="311159"/>
                  </a:cubicBezTo>
                  <a:cubicBezTo>
                    <a:pt x="916093" y="288934"/>
                    <a:pt x="1224598" y="148705"/>
                    <a:pt x="1229360" y="158759"/>
                  </a:cubicBezTo>
                  <a:cubicBezTo>
                    <a:pt x="1234123" y="168813"/>
                    <a:pt x="920327" y="357726"/>
                    <a:pt x="905510" y="371484"/>
                  </a:cubicBezTo>
                  <a:cubicBezTo>
                    <a:pt x="890693" y="385242"/>
                    <a:pt x="1155277" y="220142"/>
                    <a:pt x="1140460" y="241309"/>
                  </a:cubicBezTo>
                  <a:cubicBezTo>
                    <a:pt x="1125643" y="262476"/>
                    <a:pt x="838306" y="474671"/>
                    <a:pt x="816610" y="498484"/>
                  </a:cubicBezTo>
                  <a:cubicBezTo>
                    <a:pt x="794914" y="522297"/>
                    <a:pt x="1033568" y="383126"/>
                    <a:pt x="1010285" y="384184"/>
                  </a:cubicBezTo>
                  <a:cubicBezTo>
                    <a:pt x="987002" y="385242"/>
                    <a:pt x="773747" y="503776"/>
                    <a:pt x="676910" y="504834"/>
                  </a:cubicBezTo>
                  <a:cubicBezTo>
                    <a:pt x="580073" y="505892"/>
                    <a:pt x="429789" y="382067"/>
                    <a:pt x="429260" y="390534"/>
                  </a:cubicBezTo>
                  <a:cubicBezTo>
                    <a:pt x="428731" y="399001"/>
                    <a:pt x="667914" y="549813"/>
                    <a:pt x="673735" y="555634"/>
                  </a:cubicBezTo>
                  <a:cubicBezTo>
                    <a:pt x="679556" y="561455"/>
                    <a:pt x="559964" y="477317"/>
                    <a:pt x="464185" y="425459"/>
                  </a:cubicBezTo>
                  <a:cubicBezTo>
                    <a:pt x="368406" y="373601"/>
                    <a:pt x="108056" y="248717"/>
                    <a:pt x="99060" y="244484"/>
                  </a:cubicBezTo>
                  <a:cubicBezTo>
                    <a:pt x="90064" y="240251"/>
                    <a:pt x="386927" y="395826"/>
                    <a:pt x="410210" y="400059"/>
                  </a:cubicBezTo>
                  <a:cubicBezTo>
                    <a:pt x="433493" y="404292"/>
                    <a:pt x="308610" y="334442"/>
                    <a:pt x="238760" y="269884"/>
                  </a:cubicBezTo>
                  <a:cubicBezTo>
                    <a:pt x="168910" y="205326"/>
                    <a:pt x="-12065" y="-1578"/>
                    <a:pt x="635" y="9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9" name="フリーフォーム: 図形 1188">
              <a:extLst>
                <a:ext uri="{FF2B5EF4-FFF2-40B4-BE49-F238E27FC236}">
                  <a16:creationId xmlns:a16="http://schemas.microsoft.com/office/drawing/2014/main" id="{EF5494BB-B281-4152-9405-04DBF9639ABD}"/>
                </a:ext>
              </a:extLst>
            </p:cNvPr>
            <p:cNvSpPr/>
            <p:nvPr/>
          </p:nvSpPr>
          <p:spPr>
            <a:xfrm>
              <a:off x="5762438" y="6761808"/>
              <a:ext cx="546314" cy="886814"/>
            </a:xfrm>
            <a:custGeom>
              <a:avLst/>
              <a:gdLst>
                <a:gd name="connsiteX0" fmla="*/ 114487 w 546314"/>
                <a:gd name="connsiteY0" fmla="*/ 239067 h 886814"/>
                <a:gd name="connsiteX1" fmla="*/ 374837 w 546314"/>
                <a:gd name="connsiteY1" fmla="*/ 693092 h 886814"/>
                <a:gd name="connsiteX2" fmla="*/ 247837 w 546314"/>
                <a:gd name="connsiteY2" fmla="*/ 531167 h 886814"/>
                <a:gd name="connsiteX3" fmla="*/ 546287 w 546314"/>
                <a:gd name="connsiteY3" fmla="*/ 820092 h 886814"/>
                <a:gd name="connsiteX4" fmla="*/ 266887 w 546314"/>
                <a:gd name="connsiteY4" fmla="*/ 601017 h 886814"/>
                <a:gd name="connsiteX5" fmla="*/ 466912 w 546314"/>
                <a:gd name="connsiteY5" fmla="*/ 886767 h 886814"/>
                <a:gd name="connsiteX6" fmla="*/ 209737 w 546314"/>
                <a:gd name="connsiteY6" fmla="*/ 575617 h 886814"/>
                <a:gd name="connsiteX7" fmla="*/ 187 w 546314"/>
                <a:gd name="connsiteY7" fmla="*/ 942 h 886814"/>
                <a:gd name="connsiteX8" fmla="*/ 171637 w 546314"/>
                <a:gd name="connsiteY8" fmla="*/ 435917 h 886814"/>
                <a:gd name="connsiteX9" fmla="*/ 114487 w 546314"/>
                <a:gd name="connsiteY9" fmla="*/ 239067 h 886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6314" h="886814">
                  <a:moveTo>
                    <a:pt x="114487" y="239067"/>
                  </a:moveTo>
                  <a:cubicBezTo>
                    <a:pt x="148354" y="281930"/>
                    <a:pt x="352612" y="644409"/>
                    <a:pt x="374837" y="693092"/>
                  </a:cubicBezTo>
                  <a:cubicBezTo>
                    <a:pt x="397062" y="741775"/>
                    <a:pt x="219262" y="510000"/>
                    <a:pt x="247837" y="531167"/>
                  </a:cubicBezTo>
                  <a:cubicBezTo>
                    <a:pt x="276412" y="552334"/>
                    <a:pt x="543112" y="808450"/>
                    <a:pt x="546287" y="820092"/>
                  </a:cubicBezTo>
                  <a:cubicBezTo>
                    <a:pt x="549462" y="831734"/>
                    <a:pt x="280116" y="589905"/>
                    <a:pt x="266887" y="601017"/>
                  </a:cubicBezTo>
                  <a:cubicBezTo>
                    <a:pt x="253658" y="612129"/>
                    <a:pt x="476437" y="891000"/>
                    <a:pt x="466912" y="886767"/>
                  </a:cubicBezTo>
                  <a:cubicBezTo>
                    <a:pt x="457387" y="882534"/>
                    <a:pt x="287525" y="723255"/>
                    <a:pt x="209737" y="575617"/>
                  </a:cubicBezTo>
                  <a:cubicBezTo>
                    <a:pt x="131949" y="427979"/>
                    <a:pt x="6537" y="24225"/>
                    <a:pt x="187" y="942"/>
                  </a:cubicBezTo>
                  <a:cubicBezTo>
                    <a:pt x="-6163" y="-22341"/>
                    <a:pt x="150470" y="393055"/>
                    <a:pt x="171637" y="435917"/>
                  </a:cubicBezTo>
                  <a:cubicBezTo>
                    <a:pt x="192804" y="478780"/>
                    <a:pt x="80620" y="196204"/>
                    <a:pt x="114487" y="239067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0" name="フリーフォーム: 図形 1189">
              <a:extLst>
                <a:ext uri="{FF2B5EF4-FFF2-40B4-BE49-F238E27FC236}">
                  <a16:creationId xmlns:a16="http://schemas.microsoft.com/office/drawing/2014/main" id="{1ABAA4C9-4960-4439-A939-B52DD3634ABF}"/>
                </a:ext>
              </a:extLst>
            </p:cNvPr>
            <p:cNvSpPr/>
            <p:nvPr/>
          </p:nvSpPr>
          <p:spPr>
            <a:xfrm>
              <a:off x="4019342" y="7181807"/>
              <a:ext cx="702618" cy="477720"/>
            </a:xfrm>
            <a:custGeom>
              <a:avLst/>
              <a:gdLst>
                <a:gd name="connsiteX0" fmla="*/ 701883 w 702618"/>
                <a:gd name="connsiteY0" fmla="*/ 43 h 477720"/>
                <a:gd name="connsiteX1" fmla="*/ 444708 w 702618"/>
                <a:gd name="connsiteY1" fmla="*/ 266743 h 477720"/>
                <a:gd name="connsiteX2" fmla="*/ 476458 w 702618"/>
                <a:gd name="connsiteY2" fmla="*/ 225468 h 477720"/>
                <a:gd name="connsiteX3" fmla="*/ 152608 w 702618"/>
                <a:gd name="connsiteY3" fmla="*/ 473118 h 477720"/>
                <a:gd name="connsiteX4" fmla="*/ 208 w 702618"/>
                <a:gd name="connsiteY4" fmla="*/ 355643 h 477720"/>
                <a:gd name="connsiteX5" fmla="*/ 181183 w 702618"/>
                <a:gd name="connsiteY5" fmla="*/ 476293 h 477720"/>
                <a:gd name="connsiteX6" fmla="*/ 108158 w 702618"/>
                <a:gd name="connsiteY6" fmla="*/ 422318 h 477720"/>
                <a:gd name="connsiteX7" fmla="*/ 320883 w 702618"/>
                <a:gd name="connsiteY7" fmla="*/ 428668 h 477720"/>
                <a:gd name="connsiteX8" fmla="*/ 482808 w 702618"/>
                <a:gd name="connsiteY8" fmla="*/ 247693 h 477720"/>
                <a:gd name="connsiteX9" fmla="*/ 520908 w 702618"/>
                <a:gd name="connsiteY9" fmla="*/ 288968 h 477720"/>
                <a:gd name="connsiteX10" fmla="*/ 701883 w 702618"/>
                <a:gd name="connsiteY10" fmla="*/ 43 h 477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02618" h="477720">
                  <a:moveTo>
                    <a:pt x="701883" y="43"/>
                  </a:moveTo>
                  <a:cubicBezTo>
                    <a:pt x="689183" y="-3661"/>
                    <a:pt x="482279" y="229172"/>
                    <a:pt x="444708" y="266743"/>
                  </a:cubicBezTo>
                  <a:cubicBezTo>
                    <a:pt x="407137" y="304314"/>
                    <a:pt x="525141" y="191072"/>
                    <a:pt x="476458" y="225468"/>
                  </a:cubicBezTo>
                  <a:cubicBezTo>
                    <a:pt x="427775" y="259864"/>
                    <a:pt x="231983" y="451422"/>
                    <a:pt x="152608" y="473118"/>
                  </a:cubicBezTo>
                  <a:cubicBezTo>
                    <a:pt x="73233" y="494814"/>
                    <a:pt x="-4555" y="355114"/>
                    <a:pt x="208" y="355643"/>
                  </a:cubicBezTo>
                  <a:cubicBezTo>
                    <a:pt x="4970" y="356172"/>
                    <a:pt x="163192" y="465181"/>
                    <a:pt x="181183" y="476293"/>
                  </a:cubicBezTo>
                  <a:cubicBezTo>
                    <a:pt x="199174" y="487405"/>
                    <a:pt x="84875" y="430256"/>
                    <a:pt x="108158" y="422318"/>
                  </a:cubicBezTo>
                  <a:cubicBezTo>
                    <a:pt x="131441" y="414381"/>
                    <a:pt x="258441" y="457772"/>
                    <a:pt x="320883" y="428668"/>
                  </a:cubicBezTo>
                  <a:cubicBezTo>
                    <a:pt x="383325" y="399564"/>
                    <a:pt x="449471" y="270976"/>
                    <a:pt x="482808" y="247693"/>
                  </a:cubicBezTo>
                  <a:cubicBezTo>
                    <a:pt x="516145" y="224410"/>
                    <a:pt x="482808" y="329185"/>
                    <a:pt x="520908" y="288968"/>
                  </a:cubicBezTo>
                  <a:cubicBezTo>
                    <a:pt x="559008" y="248751"/>
                    <a:pt x="714583" y="3747"/>
                    <a:pt x="701883" y="43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1" name="フリーフォーム: 図形 1190">
              <a:extLst>
                <a:ext uri="{FF2B5EF4-FFF2-40B4-BE49-F238E27FC236}">
                  <a16:creationId xmlns:a16="http://schemas.microsoft.com/office/drawing/2014/main" id="{FD06CDE0-3A26-477C-8DBA-BB508DA335F3}"/>
                </a:ext>
              </a:extLst>
            </p:cNvPr>
            <p:cNvSpPr/>
            <p:nvPr/>
          </p:nvSpPr>
          <p:spPr>
            <a:xfrm>
              <a:off x="4774984" y="7298956"/>
              <a:ext cx="735475" cy="519149"/>
            </a:xfrm>
            <a:custGeom>
              <a:avLst/>
              <a:gdLst>
                <a:gd name="connsiteX0" fmla="*/ 187541 w 735475"/>
                <a:gd name="connsiteY0" fmla="*/ 79744 h 519149"/>
                <a:gd name="connsiteX1" fmla="*/ 565366 w 735475"/>
                <a:gd name="connsiteY1" fmla="*/ 235319 h 519149"/>
                <a:gd name="connsiteX2" fmla="*/ 479641 w 735475"/>
                <a:gd name="connsiteY2" fmla="*/ 206744 h 519149"/>
                <a:gd name="connsiteX3" fmla="*/ 676491 w 735475"/>
                <a:gd name="connsiteY3" fmla="*/ 235319 h 519149"/>
                <a:gd name="connsiteX4" fmla="*/ 727291 w 735475"/>
                <a:gd name="connsiteY4" fmla="*/ 349619 h 519149"/>
                <a:gd name="connsiteX5" fmla="*/ 724116 w 735475"/>
                <a:gd name="connsiteY5" fmla="*/ 282944 h 519149"/>
                <a:gd name="connsiteX6" fmla="*/ 619341 w 735475"/>
                <a:gd name="connsiteY6" fmla="*/ 514719 h 519149"/>
                <a:gd name="connsiteX7" fmla="*/ 584416 w 735475"/>
                <a:gd name="connsiteY7" fmla="*/ 425819 h 519149"/>
                <a:gd name="connsiteX8" fmla="*/ 422491 w 735475"/>
                <a:gd name="connsiteY8" fmla="*/ 308344 h 519149"/>
                <a:gd name="connsiteX9" fmla="*/ 603466 w 735475"/>
                <a:gd name="connsiteY9" fmla="*/ 397244 h 519149"/>
                <a:gd name="connsiteX10" fmla="*/ 438366 w 735475"/>
                <a:gd name="connsiteY10" fmla="*/ 295644 h 519149"/>
                <a:gd name="connsiteX11" fmla="*/ 657441 w 735475"/>
                <a:gd name="connsiteY11" fmla="*/ 371844 h 519149"/>
                <a:gd name="connsiteX12" fmla="*/ 355816 w 735475"/>
                <a:gd name="connsiteY12" fmla="*/ 241669 h 519149"/>
                <a:gd name="connsiteX13" fmla="*/ 216 w 735475"/>
                <a:gd name="connsiteY13" fmla="*/ 369 h 519149"/>
                <a:gd name="connsiteX14" fmla="*/ 301841 w 735475"/>
                <a:gd name="connsiteY14" fmla="*/ 184519 h 519149"/>
                <a:gd name="connsiteX15" fmla="*/ 187541 w 735475"/>
                <a:gd name="connsiteY15" fmla="*/ 79744 h 519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35475" h="519149">
                  <a:moveTo>
                    <a:pt x="187541" y="79744"/>
                  </a:moveTo>
                  <a:cubicBezTo>
                    <a:pt x="231462" y="88211"/>
                    <a:pt x="516683" y="214152"/>
                    <a:pt x="565366" y="235319"/>
                  </a:cubicBezTo>
                  <a:cubicBezTo>
                    <a:pt x="614049" y="256486"/>
                    <a:pt x="461120" y="206744"/>
                    <a:pt x="479641" y="206744"/>
                  </a:cubicBezTo>
                  <a:cubicBezTo>
                    <a:pt x="498162" y="206744"/>
                    <a:pt x="635216" y="211507"/>
                    <a:pt x="676491" y="235319"/>
                  </a:cubicBezTo>
                  <a:cubicBezTo>
                    <a:pt x="717766" y="259131"/>
                    <a:pt x="719354" y="341682"/>
                    <a:pt x="727291" y="349619"/>
                  </a:cubicBezTo>
                  <a:cubicBezTo>
                    <a:pt x="735228" y="357556"/>
                    <a:pt x="742108" y="255427"/>
                    <a:pt x="724116" y="282944"/>
                  </a:cubicBezTo>
                  <a:cubicBezTo>
                    <a:pt x="706124" y="310461"/>
                    <a:pt x="642624" y="490907"/>
                    <a:pt x="619341" y="514719"/>
                  </a:cubicBezTo>
                  <a:cubicBezTo>
                    <a:pt x="596058" y="538532"/>
                    <a:pt x="617224" y="460215"/>
                    <a:pt x="584416" y="425819"/>
                  </a:cubicBezTo>
                  <a:cubicBezTo>
                    <a:pt x="551608" y="391423"/>
                    <a:pt x="419316" y="313106"/>
                    <a:pt x="422491" y="308344"/>
                  </a:cubicBezTo>
                  <a:cubicBezTo>
                    <a:pt x="425666" y="303582"/>
                    <a:pt x="600820" y="399361"/>
                    <a:pt x="603466" y="397244"/>
                  </a:cubicBezTo>
                  <a:cubicBezTo>
                    <a:pt x="606112" y="395127"/>
                    <a:pt x="429370" y="299877"/>
                    <a:pt x="438366" y="295644"/>
                  </a:cubicBezTo>
                  <a:cubicBezTo>
                    <a:pt x="447362" y="291411"/>
                    <a:pt x="671199" y="380840"/>
                    <a:pt x="657441" y="371844"/>
                  </a:cubicBezTo>
                  <a:cubicBezTo>
                    <a:pt x="643683" y="362848"/>
                    <a:pt x="465353" y="303581"/>
                    <a:pt x="355816" y="241669"/>
                  </a:cubicBezTo>
                  <a:cubicBezTo>
                    <a:pt x="246279" y="179757"/>
                    <a:pt x="9212" y="9894"/>
                    <a:pt x="216" y="369"/>
                  </a:cubicBezTo>
                  <a:cubicBezTo>
                    <a:pt x="-8780" y="-9156"/>
                    <a:pt x="265329" y="168644"/>
                    <a:pt x="301841" y="184519"/>
                  </a:cubicBezTo>
                  <a:cubicBezTo>
                    <a:pt x="338354" y="200394"/>
                    <a:pt x="143620" y="71277"/>
                    <a:pt x="187541" y="79744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2" name="楕円 1191">
              <a:extLst>
                <a:ext uri="{FF2B5EF4-FFF2-40B4-BE49-F238E27FC236}">
                  <a16:creationId xmlns:a16="http://schemas.microsoft.com/office/drawing/2014/main" id="{D447D754-94CE-4DEA-A720-6B03C99A0C4F}"/>
                </a:ext>
              </a:extLst>
            </p:cNvPr>
            <p:cNvSpPr/>
            <p:nvPr/>
          </p:nvSpPr>
          <p:spPr>
            <a:xfrm>
              <a:off x="3615266" y="6543039"/>
              <a:ext cx="811107" cy="811107"/>
            </a:xfrm>
            <a:prstGeom prst="ellipse">
              <a:avLst/>
            </a:prstGeom>
            <a:solidFill>
              <a:srgbClr val="FF0000">
                <a:alpha val="2000"/>
              </a:srgb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3" name="楕円 232">
              <a:extLst>
                <a:ext uri="{FF2B5EF4-FFF2-40B4-BE49-F238E27FC236}">
                  <a16:creationId xmlns:a16="http://schemas.microsoft.com/office/drawing/2014/main" id="{C2972296-2C1C-45EB-B5A2-94A3BA4D2757}"/>
                </a:ext>
              </a:extLst>
            </p:cNvPr>
            <p:cNvSpPr/>
            <p:nvPr/>
          </p:nvSpPr>
          <p:spPr>
            <a:xfrm>
              <a:off x="6107853" y="6808470"/>
              <a:ext cx="660400" cy="660400"/>
            </a:xfrm>
            <a:prstGeom prst="ellipse">
              <a:avLst/>
            </a:prstGeom>
            <a:solidFill>
              <a:srgbClr val="FF0000">
                <a:alpha val="2000"/>
              </a:srgb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3" name="フリーフォーム: 図形 1192">
              <a:extLst>
                <a:ext uri="{FF2B5EF4-FFF2-40B4-BE49-F238E27FC236}">
                  <a16:creationId xmlns:a16="http://schemas.microsoft.com/office/drawing/2014/main" id="{A31CDA2B-39F5-488D-A531-D008A4F6A6D5}"/>
                </a:ext>
              </a:extLst>
            </p:cNvPr>
            <p:cNvSpPr/>
            <p:nvPr/>
          </p:nvSpPr>
          <p:spPr>
            <a:xfrm>
              <a:off x="4491979" y="7797849"/>
              <a:ext cx="1443155" cy="258891"/>
            </a:xfrm>
            <a:custGeom>
              <a:avLst/>
              <a:gdLst>
                <a:gd name="connsiteX0" fmla="*/ 141404 w 1443155"/>
                <a:gd name="connsiteY0" fmla="*/ 90968 h 258891"/>
                <a:gd name="connsiteX1" fmla="*/ 370004 w 1443155"/>
                <a:gd name="connsiteY1" fmla="*/ 65568 h 258891"/>
                <a:gd name="connsiteX2" fmla="*/ 350954 w 1443155"/>
                <a:gd name="connsiteY2" fmla="*/ 76151 h 258891"/>
                <a:gd name="connsiteX3" fmla="*/ 596488 w 1443155"/>
                <a:gd name="connsiteY3" fmla="*/ 2068 h 258891"/>
                <a:gd name="connsiteX4" fmla="*/ 556271 w 1443155"/>
                <a:gd name="connsiteY4" fmla="*/ 19001 h 258891"/>
                <a:gd name="connsiteX5" fmla="*/ 702321 w 1443155"/>
                <a:gd name="connsiteY5" fmla="*/ 2068 h 258891"/>
                <a:gd name="connsiteX6" fmla="*/ 799688 w 1443155"/>
                <a:gd name="connsiteY6" fmla="*/ 65568 h 258891"/>
                <a:gd name="connsiteX7" fmla="*/ 738304 w 1443155"/>
                <a:gd name="connsiteY7" fmla="*/ 46518 h 258891"/>
                <a:gd name="connsiteX8" fmla="*/ 884354 w 1443155"/>
                <a:gd name="connsiteY8" fmla="*/ 97318 h 258891"/>
                <a:gd name="connsiteX9" fmla="*/ 875888 w 1443155"/>
                <a:gd name="connsiteY9" fmla="*/ 90968 h 258891"/>
                <a:gd name="connsiteX10" fmla="*/ 1066388 w 1443155"/>
                <a:gd name="connsiteY10" fmla="*/ 67684 h 258891"/>
                <a:gd name="connsiteX11" fmla="*/ 1053688 w 1443155"/>
                <a:gd name="connsiteY11" fmla="*/ 71918 h 258891"/>
                <a:gd name="connsiteX12" fmla="*/ 1174338 w 1443155"/>
                <a:gd name="connsiteY12" fmla="*/ 95201 h 258891"/>
                <a:gd name="connsiteX13" fmla="*/ 1360604 w 1443155"/>
                <a:gd name="connsiteY13" fmla="*/ 181984 h 258891"/>
                <a:gd name="connsiteX14" fmla="*/ 1443154 w 1443155"/>
                <a:gd name="connsiteY14" fmla="*/ 213734 h 258891"/>
                <a:gd name="connsiteX15" fmla="*/ 1362721 w 1443155"/>
                <a:gd name="connsiteY15" fmla="*/ 230668 h 258891"/>
                <a:gd name="connsiteX16" fmla="*/ 1354254 w 1443155"/>
                <a:gd name="connsiteY16" fmla="*/ 239134 h 258891"/>
                <a:gd name="connsiteX17" fmla="*/ 1201854 w 1443155"/>
                <a:gd name="connsiteY17" fmla="*/ 258184 h 258891"/>
                <a:gd name="connsiteX18" fmla="*/ 1066388 w 1443155"/>
                <a:gd name="connsiteY18" fmla="*/ 211618 h 258891"/>
                <a:gd name="connsiteX19" fmla="*/ 1146821 w 1443155"/>
                <a:gd name="connsiteY19" fmla="*/ 230668 h 258891"/>
                <a:gd name="connsiteX20" fmla="*/ 947854 w 1443155"/>
                <a:gd name="connsiteY20" fmla="*/ 209501 h 258891"/>
                <a:gd name="connsiteX21" fmla="*/ 1024054 w 1443155"/>
                <a:gd name="connsiteY21" fmla="*/ 213734 h 258891"/>
                <a:gd name="connsiteX22" fmla="*/ 693854 w 1443155"/>
                <a:gd name="connsiteY22" fmla="*/ 141768 h 258891"/>
                <a:gd name="connsiteX23" fmla="*/ 795454 w 1443155"/>
                <a:gd name="connsiteY23" fmla="*/ 181984 h 258891"/>
                <a:gd name="connsiteX24" fmla="*/ 655754 w 1443155"/>
                <a:gd name="connsiteY24" fmla="*/ 177751 h 258891"/>
                <a:gd name="connsiteX25" fmla="*/ 465254 w 1443155"/>
                <a:gd name="connsiteY25" fmla="*/ 190451 h 258891"/>
                <a:gd name="connsiteX26" fmla="*/ 583788 w 1443155"/>
                <a:gd name="connsiteY26" fmla="*/ 167168 h 258891"/>
                <a:gd name="connsiteX27" fmla="*/ 435621 w 1443155"/>
                <a:gd name="connsiteY27" fmla="*/ 167168 h 258891"/>
                <a:gd name="connsiteX28" fmla="*/ 363654 w 1443155"/>
                <a:gd name="connsiteY28" fmla="*/ 154468 h 258891"/>
                <a:gd name="connsiteX29" fmla="*/ 270521 w 1443155"/>
                <a:gd name="connsiteY29" fmla="*/ 148118 h 258891"/>
                <a:gd name="connsiteX30" fmla="*/ 376354 w 1443155"/>
                <a:gd name="connsiteY30" fmla="*/ 158701 h 258891"/>
                <a:gd name="connsiteX31" fmla="*/ 60971 w 1443155"/>
                <a:gd name="connsiteY31" fmla="*/ 112134 h 258891"/>
                <a:gd name="connsiteX32" fmla="*/ 3821 w 1443155"/>
                <a:gd name="connsiteY32" fmla="*/ 131184 h 258891"/>
                <a:gd name="connsiteX33" fmla="*/ 141404 w 1443155"/>
                <a:gd name="connsiteY33" fmla="*/ 90968 h 258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443155" h="258891">
                  <a:moveTo>
                    <a:pt x="141404" y="90968"/>
                  </a:moveTo>
                  <a:cubicBezTo>
                    <a:pt x="202435" y="80032"/>
                    <a:pt x="335079" y="68037"/>
                    <a:pt x="370004" y="65568"/>
                  </a:cubicBezTo>
                  <a:cubicBezTo>
                    <a:pt x="404929" y="63099"/>
                    <a:pt x="313207" y="86734"/>
                    <a:pt x="350954" y="76151"/>
                  </a:cubicBezTo>
                  <a:cubicBezTo>
                    <a:pt x="388701" y="65568"/>
                    <a:pt x="596488" y="2068"/>
                    <a:pt x="596488" y="2068"/>
                  </a:cubicBezTo>
                  <a:cubicBezTo>
                    <a:pt x="630708" y="-7457"/>
                    <a:pt x="538632" y="19001"/>
                    <a:pt x="556271" y="19001"/>
                  </a:cubicBezTo>
                  <a:cubicBezTo>
                    <a:pt x="573910" y="19001"/>
                    <a:pt x="661752" y="-5693"/>
                    <a:pt x="702321" y="2068"/>
                  </a:cubicBezTo>
                  <a:cubicBezTo>
                    <a:pt x="742891" y="9829"/>
                    <a:pt x="793691" y="58160"/>
                    <a:pt x="799688" y="65568"/>
                  </a:cubicBezTo>
                  <a:cubicBezTo>
                    <a:pt x="805685" y="72976"/>
                    <a:pt x="724193" y="41226"/>
                    <a:pt x="738304" y="46518"/>
                  </a:cubicBezTo>
                  <a:cubicBezTo>
                    <a:pt x="752415" y="51810"/>
                    <a:pt x="861423" y="89910"/>
                    <a:pt x="884354" y="97318"/>
                  </a:cubicBezTo>
                  <a:cubicBezTo>
                    <a:pt x="907285" y="104726"/>
                    <a:pt x="845549" y="95907"/>
                    <a:pt x="875888" y="90968"/>
                  </a:cubicBezTo>
                  <a:cubicBezTo>
                    <a:pt x="906227" y="86029"/>
                    <a:pt x="1036755" y="70859"/>
                    <a:pt x="1066388" y="67684"/>
                  </a:cubicBezTo>
                  <a:cubicBezTo>
                    <a:pt x="1096021" y="64509"/>
                    <a:pt x="1035696" y="67332"/>
                    <a:pt x="1053688" y="71918"/>
                  </a:cubicBezTo>
                  <a:cubicBezTo>
                    <a:pt x="1071680" y="76504"/>
                    <a:pt x="1123185" y="76857"/>
                    <a:pt x="1174338" y="95201"/>
                  </a:cubicBezTo>
                  <a:cubicBezTo>
                    <a:pt x="1225491" y="113545"/>
                    <a:pt x="1315801" y="162229"/>
                    <a:pt x="1360604" y="181984"/>
                  </a:cubicBezTo>
                  <a:cubicBezTo>
                    <a:pt x="1405407" y="201740"/>
                    <a:pt x="1442801" y="205620"/>
                    <a:pt x="1443154" y="213734"/>
                  </a:cubicBezTo>
                  <a:cubicBezTo>
                    <a:pt x="1443507" y="221848"/>
                    <a:pt x="1377538" y="226435"/>
                    <a:pt x="1362721" y="230668"/>
                  </a:cubicBezTo>
                  <a:cubicBezTo>
                    <a:pt x="1347904" y="234901"/>
                    <a:pt x="1381065" y="234548"/>
                    <a:pt x="1354254" y="239134"/>
                  </a:cubicBezTo>
                  <a:cubicBezTo>
                    <a:pt x="1327443" y="243720"/>
                    <a:pt x="1249832" y="262770"/>
                    <a:pt x="1201854" y="258184"/>
                  </a:cubicBezTo>
                  <a:cubicBezTo>
                    <a:pt x="1153876" y="253598"/>
                    <a:pt x="1075560" y="216204"/>
                    <a:pt x="1066388" y="211618"/>
                  </a:cubicBezTo>
                  <a:cubicBezTo>
                    <a:pt x="1057216" y="207032"/>
                    <a:pt x="1166577" y="231021"/>
                    <a:pt x="1146821" y="230668"/>
                  </a:cubicBezTo>
                  <a:cubicBezTo>
                    <a:pt x="1127065" y="230315"/>
                    <a:pt x="968315" y="212323"/>
                    <a:pt x="947854" y="209501"/>
                  </a:cubicBezTo>
                  <a:cubicBezTo>
                    <a:pt x="927393" y="206679"/>
                    <a:pt x="1066387" y="225023"/>
                    <a:pt x="1024054" y="213734"/>
                  </a:cubicBezTo>
                  <a:cubicBezTo>
                    <a:pt x="981721" y="202445"/>
                    <a:pt x="731954" y="147060"/>
                    <a:pt x="693854" y="141768"/>
                  </a:cubicBezTo>
                  <a:cubicBezTo>
                    <a:pt x="655754" y="136476"/>
                    <a:pt x="801804" y="175987"/>
                    <a:pt x="795454" y="181984"/>
                  </a:cubicBezTo>
                  <a:cubicBezTo>
                    <a:pt x="789104" y="187981"/>
                    <a:pt x="710787" y="176340"/>
                    <a:pt x="655754" y="177751"/>
                  </a:cubicBezTo>
                  <a:cubicBezTo>
                    <a:pt x="600721" y="179162"/>
                    <a:pt x="477248" y="192215"/>
                    <a:pt x="465254" y="190451"/>
                  </a:cubicBezTo>
                  <a:cubicBezTo>
                    <a:pt x="453260" y="188687"/>
                    <a:pt x="588727" y="171048"/>
                    <a:pt x="583788" y="167168"/>
                  </a:cubicBezTo>
                  <a:cubicBezTo>
                    <a:pt x="578849" y="163288"/>
                    <a:pt x="472310" y="169285"/>
                    <a:pt x="435621" y="167168"/>
                  </a:cubicBezTo>
                  <a:cubicBezTo>
                    <a:pt x="398932" y="165051"/>
                    <a:pt x="391171" y="157643"/>
                    <a:pt x="363654" y="154468"/>
                  </a:cubicBezTo>
                  <a:cubicBezTo>
                    <a:pt x="336137" y="151293"/>
                    <a:pt x="268404" y="147413"/>
                    <a:pt x="270521" y="148118"/>
                  </a:cubicBezTo>
                  <a:cubicBezTo>
                    <a:pt x="272638" y="148824"/>
                    <a:pt x="411279" y="164698"/>
                    <a:pt x="376354" y="158701"/>
                  </a:cubicBezTo>
                  <a:cubicBezTo>
                    <a:pt x="341429" y="152704"/>
                    <a:pt x="123060" y="116720"/>
                    <a:pt x="60971" y="112134"/>
                  </a:cubicBezTo>
                  <a:cubicBezTo>
                    <a:pt x="-1118" y="107548"/>
                    <a:pt x="-5704" y="133301"/>
                    <a:pt x="3821" y="131184"/>
                  </a:cubicBezTo>
                  <a:cubicBezTo>
                    <a:pt x="13346" y="129067"/>
                    <a:pt x="80373" y="101904"/>
                    <a:pt x="141404" y="90968"/>
                  </a:cubicBezTo>
                  <a:close/>
                </a:path>
              </a:pathLst>
            </a:custGeom>
            <a:solidFill>
              <a:srgbClr val="FF0000">
                <a:alpha val="5000"/>
              </a:srgb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4" name="フリーフォーム: 図形 1193">
              <a:extLst>
                <a:ext uri="{FF2B5EF4-FFF2-40B4-BE49-F238E27FC236}">
                  <a16:creationId xmlns:a16="http://schemas.microsoft.com/office/drawing/2014/main" id="{B24DD2BD-0097-402F-B2FB-09D2D723E5C7}"/>
                </a:ext>
              </a:extLst>
            </p:cNvPr>
            <p:cNvSpPr/>
            <p:nvPr/>
          </p:nvSpPr>
          <p:spPr>
            <a:xfrm>
              <a:off x="4564699" y="7947164"/>
              <a:ext cx="1408873" cy="559015"/>
            </a:xfrm>
            <a:custGeom>
              <a:avLst/>
              <a:gdLst>
                <a:gd name="connsiteX0" fmla="*/ 72918 w 1408873"/>
                <a:gd name="connsiteY0" fmla="*/ 919 h 559015"/>
                <a:gd name="connsiteX1" fmla="*/ 286701 w 1408873"/>
                <a:gd name="connsiteY1" fmla="*/ 134269 h 559015"/>
                <a:gd name="connsiteX2" fmla="*/ 259184 w 1408873"/>
                <a:gd name="connsiteY2" fmla="*/ 119453 h 559015"/>
                <a:gd name="connsiteX3" fmla="*/ 492018 w 1408873"/>
                <a:gd name="connsiteY3" fmla="*/ 223169 h 559015"/>
                <a:gd name="connsiteX4" fmla="*/ 432751 w 1408873"/>
                <a:gd name="connsiteY4" fmla="*/ 214703 h 559015"/>
                <a:gd name="connsiteX5" fmla="*/ 754484 w 1408873"/>
                <a:gd name="connsiteY5" fmla="*/ 265503 h 559015"/>
                <a:gd name="connsiteX6" fmla="*/ 701568 w 1408873"/>
                <a:gd name="connsiteY6" fmla="*/ 263386 h 559015"/>
                <a:gd name="connsiteX7" fmla="*/ 902651 w 1408873"/>
                <a:gd name="connsiteY7" fmla="*/ 244336 h 559015"/>
                <a:gd name="connsiteX8" fmla="*/ 883601 w 1408873"/>
                <a:gd name="connsiteY8" fmla="*/ 259153 h 559015"/>
                <a:gd name="connsiteX9" fmla="*/ 1088918 w 1408873"/>
                <a:gd name="connsiteY9" fmla="*/ 197769 h 559015"/>
                <a:gd name="connsiteX10" fmla="*/ 1080451 w 1408873"/>
                <a:gd name="connsiteY10" fmla="*/ 197769 h 559015"/>
                <a:gd name="connsiteX11" fmla="*/ 1353501 w 1408873"/>
                <a:gd name="connsiteY11" fmla="*/ 70769 h 559015"/>
                <a:gd name="connsiteX12" fmla="*/ 1296351 w 1408873"/>
                <a:gd name="connsiteY12" fmla="*/ 149086 h 559015"/>
                <a:gd name="connsiteX13" fmla="*/ 1406418 w 1408873"/>
                <a:gd name="connsiteY13" fmla="*/ 127919 h 559015"/>
                <a:gd name="connsiteX14" fmla="*/ 1169351 w 1408873"/>
                <a:gd name="connsiteY14" fmla="*/ 307836 h 559015"/>
                <a:gd name="connsiteX15" fmla="*/ 1241318 w 1408873"/>
                <a:gd name="connsiteY15" fmla="*/ 288786 h 559015"/>
                <a:gd name="connsiteX16" fmla="*/ 1071984 w 1408873"/>
                <a:gd name="connsiteY16" fmla="*/ 462353 h 559015"/>
                <a:gd name="connsiteX17" fmla="*/ 1101618 w 1408873"/>
                <a:gd name="connsiteY17" fmla="*/ 441186 h 559015"/>
                <a:gd name="connsiteX18" fmla="*/ 889951 w 1408873"/>
                <a:gd name="connsiteY18" fmla="*/ 527969 h 559015"/>
                <a:gd name="connsiteX19" fmla="*/ 953451 w 1408873"/>
                <a:gd name="connsiteY19" fmla="*/ 527969 h 559015"/>
                <a:gd name="connsiteX20" fmla="*/ 765068 w 1408873"/>
                <a:gd name="connsiteY20" fmla="*/ 536436 h 559015"/>
                <a:gd name="connsiteX21" fmla="*/ 809518 w 1408873"/>
                <a:gd name="connsiteY21" fmla="*/ 553369 h 559015"/>
                <a:gd name="connsiteX22" fmla="*/ 477201 w 1408873"/>
                <a:gd name="connsiteY22" fmla="*/ 527969 h 559015"/>
                <a:gd name="connsiteX23" fmla="*/ 648651 w 1408873"/>
                <a:gd name="connsiteY23" fmla="*/ 553369 h 559015"/>
                <a:gd name="connsiteX24" fmla="*/ 238018 w 1408873"/>
                <a:gd name="connsiteY24" fmla="*/ 398853 h 559015"/>
                <a:gd name="connsiteX25" fmla="*/ 405234 w 1408873"/>
                <a:gd name="connsiteY25" fmla="*/ 456003 h 559015"/>
                <a:gd name="connsiteX26" fmla="*/ 231668 w 1408873"/>
                <a:gd name="connsiteY26" fmla="*/ 326886 h 559015"/>
                <a:gd name="connsiteX27" fmla="*/ 280351 w 1408873"/>
                <a:gd name="connsiteY27" fmla="*/ 339586 h 559015"/>
                <a:gd name="connsiteX28" fmla="*/ 113134 w 1408873"/>
                <a:gd name="connsiteY28" fmla="*/ 199886 h 559015"/>
                <a:gd name="connsiteX29" fmla="*/ 195684 w 1408873"/>
                <a:gd name="connsiteY29" fmla="*/ 250686 h 559015"/>
                <a:gd name="connsiteX30" fmla="*/ 70801 w 1408873"/>
                <a:gd name="connsiteY30" fmla="*/ 106753 h 559015"/>
                <a:gd name="connsiteX31" fmla="*/ 951 w 1408873"/>
                <a:gd name="connsiteY31" fmla="*/ 9386 h 559015"/>
                <a:gd name="connsiteX32" fmla="*/ 119484 w 1408873"/>
                <a:gd name="connsiteY32" fmla="*/ 70769 h 559015"/>
                <a:gd name="connsiteX33" fmla="*/ 72918 w 1408873"/>
                <a:gd name="connsiteY33" fmla="*/ 919 h 559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408873" h="559015">
                  <a:moveTo>
                    <a:pt x="72918" y="919"/>
                  </a:moveTo>
                  <a:cubicBezTo>
                    <a:pt x="100787" y="11502"/>
                    <a:pt x="255657" y="114513"/>
                    <a:pt x="286701" y="134269"/>
                  </a:cubicBezTo>
                  <a:cubicBezTo>
                    <a:pt x="317745" y="154025"/>
                    <a:pt x="224965" y="104636"/>
                    <a:pt x="259184" y="119453"/>
                  </a:cubicBezTo>
                  <a:cubicBezTo>
                    <a:pt x="293404" y="134270"/>
                    <a:pt x="463090" y="207294"/>
                    <a:pt x="492018" y="223169"/>
                  </a:cubicBezTo>
                  <a:cubicBezTo>
                    <a:pt x="520946" y="239044"/>
                    <a:pt x="432751" y="214703"/>
                    <a:pt x="432751" y="214703"/>
                  </a:cubicBezTo>
                  <a:lnTo>
                    <a:pt x="754484" y="265503"/>
                  </a:lnTo>
                  <a:cubicBezTo>
                    <a:pt x="799287" y="273617"/>
                    <a:pt x="676874" y="266914"/>
                    <a:pt x="701568" y="263386"/>
                  </a:cubicBezTo>
                  <a:cubicBezTo>
                    <a:pt x="726262" y="259858"/>
                    <a:pt x="872312" y="245041"/>
                    <a:pt x="902651" y="244336"/>
                  </a:cubicBezTo>
                  <a:cubicBezTo>
                    <a:pt x="932990" y="243631"/>
                    <a:pt x="852557" y="266914"/>
                    <a:pt x="883601" y="259153"/>
                  </a:cubicBezTo>
                  <a:cubicBezTo>
                    <a:pt x="914645" y="251392"/>
                    <a:pt x="1056110" y="208000"/>
                    <a:pt x="1088918" y="197769"/>
                  </a:cubicBezTo>
                  <a:cubicBezTo>
                    <a:pt x="1121726" y="187538"/>
                    <a:pt x="1036354" y="218936"/>
                    <a:pt x="1080451" y="197769"/>
                  </a:cubicBezTo>
                  <a:cubicBezTo>
                    <a:pt x="1124548" y="176602"/>
                    <a:pt x="1317518" y="78883"/>
                    <a:pt x="1353501" y="70769"/>
                  </a:cubicBezTo>
                  <a:cubicBezTo>
                    <a:pt x="1389484" y="62655"/>
                    <a:pt x="1287532" y="139561"/>
                    <a:pt x="1296351" y="149086"/>
                  </a:cubicBezTo>
                  <a:cubicBezTo>
                    <a:pt x="1305171" y="158611"/>
                    <a:pt x="1427585" y="101461"/>
                    <a:pt x="1406418" y="127919"/>
                  </a:cubicBezTo>
                  <a:cubicBezTo>
                    <a:pt x="1385251" y="154377"/>
                    <a:pt x="1196868" y="281025"/>
                    <a:pt x="1169351" y="307836"/>
                  </a:cubicBezTo>
                  <a:cubicBezTo>
                    <a:pt x="1141834" y="334647"/>
                    <a:pt x="1257546" y="263033"/>
                    <a:pt x="1241318" y="288786"/>
                  </a:cubicBezTo>
                  <a:cubicBezTo>
                    <a:pt x="1225090" y="314539"/>
                    <a:pt x="1095267" y="436953"/>
                    <a:pt x="1071984" y="462353"/>
                  </a:cubicBezTo>
                  <a:cubicBezTo>
                    <a:pt x="1048701" y="487753"/>
                    <a:pt x="1131957" y="430250"/>
                    <a:pt x="1101618" y="441186"/>
                  </a:cubicBezTo>
                  <a:cubicBezTo>
                    <a:pt x="1071279" y="452122"/>
                    <a:pt x="914646" y="513505"/>
                    <a:pt x="889951" y="527969"/>
                  </a:cubicBezTo>
                  <a:cubicBezTo>
                    <a:pt x="865256" y="542433"/>
                    <a:pt x="974265" y="526558"/>
                    <a:pt x="953451" y="527969"/>
                  </a:cubicBezTo>
                  <a:cubicBezTo>
                    <a:pt x="932637" y="529380"/>
                    <a:pt x="789057" y="532203"/>
                    <a:pt x="765068" y="536436"/>
                  </a:cubicBezTo>
                  <a:cubicBezTo>
                    <a:pt x="741079" y="540669"/>
                    <a:pt x="857496" y="554780"/>
                    <a:pt x="809518" y="553369"/>
                  </a:cubicBezTo>
                  <a:cubicBezTo>
                    <a:pt x="761540" y="551958"/>
                    <a:pt x="504012" y="527969"/>
                    <a:pt x="477201" y="527969"/>
                  </a:cubicBezTo>
                  <a:cubicBezTo>
                    <a:pt x="450390" y="527969"/>
                    <a:pt x="688515" y="574888"/>
                    <a:pt x="648651" y="553369"/>
                  </a:cubicBezTo>
                  <a:cubicBezTo>
                    <a:pt x="608787" y="531850"/>
                    <a:pt x="278587" y="415081"/>
                    <a:pt x="238018" y="398853"/>
                  </a:cubicBezTo>
                  <a:cubicBezTo>
                    <a:pt x="197449" y="382625"/>
                    <a:pt x="406292" y="467997"/>
                    <a:pt x="405234" y="456003"/>
                  </a:cubicBezTo>
                  <a:cubicBezTo>
                    <a:pt x="404176" y="444009"/>
                    <a:pt x="252482" y="346289"/>
                    <a:pt x="231668" y="326886"/>
                  </a:cubicBezTo>
                  <a:cubicBezTo>
                    <a:pt x="210854" y="307483"/>
                    <a:pt x="300107" y="360753"/>
                    <a:pt x="280351" y="339586"/>
                  </a:cubicBezTo>
                  <a:cubicBezTo>
                    <a:pt x="260595" y="318419"/>
                    <a:pt x="127245" y="214703"/>
                    <a:pt x="113134" y="199886"/>
                  </a:cubicBezTo>
                  <a:cubicBezTo>
                    <a:pt x="99023" y="185069"/>
                    <a:pt x="202739" y="266208"/>
                    <a:pt x="195684" y="250686"/>
                  </a:cubicBezTo>
                  <a:cubicBezTo>
                    <a:pt x="188629" y="235164"/>
                    <a:pt x="103256" y="146970"/>
                    <a:pt x="70801" y="106753"/>
                  </a:cubicBezTo>
                  <a:cubicBezTo>
                    <a:pt x="38346" y="66536"/>
                    <a:pt x="-7163" y="15383"/>
                    <a:pt x="951" y="9386"/>
                  </a:cubicBezTo>
                  <a:cubicBezTo>
                    <a:pt x="9065" y="3389"/>
                    <a:pt x="103609" y="66889"/>
                    <a:pt x="119484" y="70769"/>
                  </a:cubicBezTo>
                  <a:cubicBezTo>
                    <a:pt x="135359" y="74650"/>
                    <a:pt x="45049" y="-9664"/>
                    <a:pt x="72918" y="919"/>
                  </a:cubicBezTo>
                  <a:close/>
                </a:path>
              </a:pathLst>
            </a:custGeom>
            <a:solidFill>
              <a:srgbClr val="FF0000">
                <a:alpha val="4000"/>
              </a:srgb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5" name="フリーフォーム: 図形 1194">
              <a:extLst>
                <a:ext uri="{FF2B5EF4-FFF2-40B4-BE49-F238E27FC236}">
                  <a16:creationId xmlns:a16="http://schemas.microsoft.com/office/drawing/2014/main" id="{6C2C359E-50FD-4C0A-A0BB-4712D448BFA4}"/>
                </a:ext>
              </a:extLst>
            </p:cNvPr>
            <p:cNvSpPr/>
            <p:nvPr/>
          </p:nvSpPr>
          <p:spPr>
            <a:xfrm>
              <a:off x="4762500" y="8094133"/>
              <a:ext cx="530622" cy="294221"/>
            </a:xfrm>
            <a:custGeom>
              <a:avLst/>
              <a:gdLst>
                <a:gd name="connsiteX0" fmla="*/ 0 w 530622"/>
                <a:gd name="connsiteY0" fmla="*/ 0 h 294221"/>
                <a:gd name="connsiteX1" fmla="*/ 275167 w 530622"/>
                <a:gd name="connsiteY1" fmla="*/ 162984 h 294221"/>
                <a:gd name="connsiteX2" fmla="*/ 249767 w 530622"/>
                <a:gd name="connsiteY2" fmla="*/ 150284 h 294221"/>
                <a:gd name="connsiteX3" fmla="*/ 486833 w 530622"/>
                <a:gd name="connsiteY3" fmla="*/ 167217 h 294221"/>
                <a:gd name="connsiteX4" fmla="*/ 508000 w 530622"/>
                <a:gd name="connsiteY4" fmla="*/ 190500 h 294221"/>
                <a:gd name="connsiteX5" fmla="*/ 527050 w 530622"/>
                <a:gd name="connsiteY5" fmla="*/ 294217 h 294221"/>
                <a:gd name="connsiteX6" fmla="*/ 518583 w 530622"/>
                <a:gd name="connsiteY6" fmla="*/ 186267 h 294221"/>
                <a:gd name="connsiteX7" fmla="*/ 412750 w 530622"/>
                <a:gd name="connsiteY7" fmla="*/ 209550 h 294221"/>
                <a:gd name="connsiteX8" fmla="*/ 425450 w 530622"/>
                <a:gd name="connsiteY8" fmla="*/ 209550 h 294221"/>
                <a:gd name="connsiteX9" fmla="*/ 304800 w 530622"/>
                <a:gd name="connsiteY9" fmla="*/ 209550 h 294221"/>
                <a:gd name="connsiteX10" fmla="*/ 292100 w 530622"/>
                <a:gd name="connsiteY10" fmla="*/ 207434 h 294221"/>
                <a:gd name="connsiteX11" fmla="*/ 256117 w 530622"/>
                <a:gd name="connsiteY11" fmla="*/ 184150 h 294221"/>
                <a:gd name="connsiteX12" fmla="*/ 0 w 530622"/>
                <a:gd name="connsiteY12" fmla="*/ 0 h 294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30622" h="294221">
                  <a:moveTo>
                    <a:pt x="0" y="0"/>
                  </a:moveTo>
                  <a:lnTo>
                    <a:pt x="275167" y="162984"/>
                  </a:lnTo>
                  <a:cubicBezTo>
                    <a:pt x="316795" y="188031"/>
                    <a:pt x="214489" y="149579"/>
                    <a:pt x="249767" y="150284"/>
                  </a:cubicBezTo>
                  <a:cubicBezTo>
                    <a:pt x="285045" y="150990"/>
                    <a:pt x="443794" y="160514"/>
                    <a:pt x="486833" y="167217"/>
                  </a:cubicBezTo>
                  <a:cubicBezTo>
                    <a:pt x="529872" y="173920"/>
                    <a:pt x="501297" y="169333"/>
                    <a:pt x="508000" y="190500"/>
                  </a:cubicBezTo>
                  <a:cubicBezTo>
                    <a:pt x="514703" y="211667"/>
                    <a:pt x="525286" y="294923"/>
                    <a:pt x="527050" y="294217"/>
                  </a:cubicBezTo>
                  <a:cubicBezTo>
                    <a:pt x="528814" y="293511"/>
                    <a:pt x="537633" y="200378"/>
                    <a:pt x="518583" y="186267"/>
                  </a:cubicBezTo>
                  <a:cubicBezTo>
                    <a:pt x="499533" y="172156"/>
                    <a:pt x="428272" y="205670"/>
                    <a:pt x="412750" y="209550"/>
                  </a:cubicBezTo>
                  <a:cubicBezTo>
                    <a:pt x="397228" y="213431"/>
                    <a:pt x="425450" y="209550"/>
                    <a:pt x="425450" y="209550"/>
                  </a:cubicBezTo>
                  <a:lnTo>
                    <a:pt x="304800" y="209550"/>
                  </a:lnTo>
                  <a:cubicBezTo>
                    <a:pt x="282575" y="209197"/>
                    <a:pt x="300214" y="211667"/>
                    <a:pt x="292100" y="207434"/>
                  </a:cubicBezTo>
                  <a:cubicBezTo>
                    <a:pt x="283986" y="203201"/>
                    <a:pt x="256117" y="184150"/>
                    <a:pt x="256117" y="1841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6" name="フリーフォーム: 図形 1195">
              <a:extLst>
                <a:ext uri="{FF2B5EF4-FFF2-40B4-BE49-F238E27FC236}">
                  <a16:creationId xmlns:a16="http://schemas.microsoft.com/office/drawing/2014/main" id="{580CC0C3-A7A7-4148-8596-1932D8E00413}"/>
                </a:ext>
              </a:extLst>
            </p:cNvPr>
            <p:cNvSpPr/>
            <p:nvPr/>
          </p:nvSpPr>
          <p:spPr>
            <a:xfrm>
              <a:off x="5367534" y="8216801"/>
              <a:ext cx="374983" cy="197775"/>
            </a:xfrm>
            <a:custGeom>
              <a:avLst/>
              <a:gdLst>
                <a:gd name="connsiteX0" fmla="*/ 70183 w 374983"/>
                <a:gd name="connsiteY0" fmla="*/ 103816 h 197775"/>
                <a:gd name="connsiteX1" fmla="*/ 267033 w 374983"/>
                <a:gd name="connsiteY1" fmla="*/ 44549 h 197775"/>
                <a:gd name="connsiteX2" fmla="*/ 201416 w 374983"/>
                <a:gd name="connsiteY2" fmla="*/ 95349 h 197775"/>
                <a:gd name="connsiteX3" fmla="*/ 374983 w 374983"/>
                <a:gd name="connsiteY3" fmla="*/ 99 h 197775"/>
                <a:gd name="connsiteX4" fmla="*/ 203533 w 374983"/>
                <a:gd name="connsiteY4" fmla="*/ 116516 h 197775"/>
                <a:gd name="connsiteX5" fmla="*/ 15149 w 374983"/>
                <a:gd name="connsiteY5" fmla="*/ 137682 h 197775"/>
                <a:gd name="connsiteX6" fmla="*/ 10916 w 374983"/>
                <a:gd name="connsiteY6" fmla="*/ 196949 h 197775"/>
                <a:gd name="connsiteX7" fmla="*/ 2449 w 374983"/>
                <a:gd name="connsiteY7" fmla="*/ 88999 h 197775"/>
                <a:gd name="connsiteX8" fmla="*/ 70183 w 374983"/>
                <a:gd name="connsiteY8" fmla="*/ 103816 h 19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4983" h="197775">
                  <a:moveTo>
                    <a:pt x="70183" y="103816"/>
                  </a:moveTo>
                  <a:cubicBezTo>
                    <a:pt x="114280" y="96408"/>
                    <a:pt x="245161" y="45960"/>
                    <a:pt x="267033" y="44549"/>
                  </a:cubicBezTo>
                  <a:cubicBezTo>
                    <a:pt x="288905" y="43138"/>
                    <a:pt x="183424" y="102757"/>
                    <a:pt x="201416" y="95349"/>
                  </a:cubicBezTo>
                  <a:cubicBezTo>
                    <a:pt x="219408" y="87941"/>
                    <a:pt x="374630" y="-3429"/>
                    <a:pt x="374983" y="99"/>
                  </a:cubicBezTo>
                  <a:cubicBezTo>
                    <a:pt x="375336" y="3627"/>
                    <a:pt x="263505" y="93585"/>
                    <a:pt x="203533" y="116516"/>
                  </a:cubicBezTo>
                  <a:cubicBezTo>
                    <a:pt x="143561" y="139447"/>
                    <a:pt x="47252" y="124276"/>
                    <a:pt x="15149" y="137682"/>
                  </a:cubicBezTo>
                  <a:cubicBezTo>
                    <a:pt x="-16954" y="151088"/>
                    <a:pt x="13033" y="205063"/>
                    <a:pt x="10916" y="196949"/>
                  </a:cubicBezTo>
                  <a:cubicBezTo>
                    <a:pt x="8799" y="188835"/>
                    <a:pt x="-5665" y="100288"/>
                    <a:pt x="2449" y="88999"/>
                  </a:cubicBezTo>
                  <a:cubicBezTo>
                    <a:pt x="10563" y="77710"/>
                    <a:pt x="26086" y="111224"/>
                    <a:pt x="70183" y="1038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7" name="フリーフォーム: 図形 1196">
              <a:extLst>
                <a:ext uri="{FF2B5EF4-FFF2-40B4-BE49-F238E27FC236}">
                  <a16:creationId xmlns:a16="http://schemas.microsoft.com/office/drawing/2014/main" id="{60996FD4-9460-4323-B59B-3DBD7EE0111F}"/>
                </a:ext>
              </a:extLst>
            </p:cNvPr>
            <p:cNvSpPr/>
            <p:nvPr/>
          </p:nvSpPr>
          <p:spPr>
            <a:xfrm>
              <a:off x="2491943" y="5686423"/>
              <a:ext cx="260956" cy="524023"/>
            </a:xfrm>
            <a:custGeom>
              <a:avLst/>
              <a:gdLst>
                <a:gd name="connsiteX0" fmla="*/ 108382 w 260956"/>
                <a:gd name="connsiteY0" fmla="*/ 88902 h 524023"/>
                <a:gd name="connsiteX1" fmla="*/ 9957 w 260956"/>
                <a:gd name="connsiteY1" fmla="*/ 276227 h 524023"/>
                <a:gd name="connsiteX2" fmla="*/ 41707 w 260956"/>
                <a:gd name="connsiteY2" fmla="*/ 219077 h 524023"/>
                <a:gd name="connsiteX3" fmla="*/ 432 w 260956"/>
                <a:gd name="connsiteY3" fmla="*/ 431802 h 524023"/>
                <a:gd name="connsiteX4" fmla="*/ 73457 w 260956"/>
                <a:gd name="connsiteY4" fmla="*/ 212727 h 524023"/>
                <a:gd name="connsiteX5" fmla="*/ 111557 w 260956"/>
                <a:gd name="connsiteY5" fmla="*/ 276227 h 524023"/>
                <a:gd name="connsiteX6" fmla="*/ 76632 w 260956"/>
                <a:gd name="connsiteY6" fmla="*/ 523877 h 524023"/>
                <a:gd name="connsiteX7" fmla="*/ 156007 w 260956"/>
                <a:gd name="connsiteY7" fmla="*/ 238127 h 524023"/>
                <a:gd name="connsiteX8" fmla="*/ 260782 w 260956"/>
                <a:gd name="connsiteY8" fmla="*/ 53977 h 524023"/>
                <a:gd name="connsiteX9" fmla="*/ 181407 w 260956"/>
                <a:gd name="connsiteY9" fmla="*/ 130177 h 524023"/>
                <a:gd name="connsiteX10" fmla="*/ 203632 w 260956"/>
                <a:gd name="connsiteY10" fmla="*/ 98427 h 524023"/>
                <a:gd name="connsiteX11" fmla="*/ 216332 w 260956"/>
                <a:gd name="connsiteY11" fmla="*/ 2 h 524023"/>
                <a:gd name="connsiteX12" fmla="*/ 108382 w 260956"/>
                <a:gd name="connsiteY12" fmla="*/ 88902 h 524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0956" h="524023">
                  <a:moveTo>
                    <a:pt x="108382" y="88902"/>
                  </a:moveTo>
                  <a:cubicBezTo>
                    <a:pt x="73986" y="134939"/>
                    <a:pt x="21069" y="254531"/>
                    <a:pt x="9957" y="276227"/>
                  </a:cubicBezTo>
                  <a:cubicBezTo>
                    <a:pt x="-1155" y="297923"/>
                    <a:pt x="43294" y="193148"/>
                    <a:pt x="41707" y="219077"/>
                  </a:cubicBezTo>
                  <a:cubicBezTo>
                    <a:pt x="40119" y="245006"/>
                    <a:pt x="-4859" y="432860"/>
                    <a:pt x="432" y="431802"/>
                  </a:cubicBezTo>
                  <a:cubicBezTo>
                    <a:pt x="5723" y="430744"/>
                    <a:pt x="54936" y="238656"/>
                    <a:pt x="73457" y="212727"/>
                  </a:cubicBezTo>
                  <a:cubicBezTo>
                    <a:pt x="91978" y="186798"/>
                    <a:pt x="111028" y="224369"/>
                    <a:pt x="111557" y="276227"/>
                  </a:cubicBezTo>
                  <a:cubicBezTo>
                    <a:pt x="112086" y="328085"/>
                    <a:pt x="69224" y="530227"/>
                    <a:pt x="76632" y="523877"/>
                  </a:cubicBezTo>
                  <a:cubicBezTo>
                    <a:pt x="84040" y="517527"/>
                    <a:pt x="125315" y="316444"/>
                    <a:pt x="156007" y="238127"/>
                  </a:cubicBezTo>
                  <a:cubicBezTo>
                    <a:pt x="186699" y="159810"/>
                    <a:pt x="256549" y="71969"/>
                    <a:pt x="260782" y="53977"/>
                  </a:cubicBezTo>
                  <a:cubicBezTo>
                    <a:pt x="265015" y="35985"/>
                    <a:pt x="190932" y="122769"/>
                    <a:pt x="181407" y="130177"/>
                  </a:cubicBezTo>
                  <a:cubicBezTo>
                    <a:pt x="171882" y="137585"/>
                    <a:pt x="197811" y="120123"/>
                    <a:pt x="203632" y="98427"/>
                  </a:cubicBezTo>
                  <a:cubicBezTo>
                    <a:pt x="209453" y="76731"/>
                    <a:pt x="227974" y="-527"/>
                    <a:pt x="216332" y="2"/>
                  </a:cubicBezTo>
                  <a:cubicBezTo>
                    <a:pt x="204690" y="531"/>
                    <a:pt x="142778" y="42865"/>
                    <a:pt x="108382" y="88902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8" name="フリーフォーム: 図形 1197">
              <a:extLst>
                <a:ext uri="{FF2B5EF4-FFF2-40B4-BE49-F238E27FC236}">
                  <a16:creationId xmlns:a16="http://schemas.microsoft.com/office/drawing/2014/main" id="{C9DF74A1-CC27-48E7-91E2-409230D4679C}"/>
                </a:ext>
              </a:extLst>
            </p:cNvPr>
            <p:cNvSpPr/>
            <p:nvPr/>
          </p:nvSpPr>
          <p:spPr>
            <a:xfrm>
              <a:off x="2676356" y="6048222"/>
              <a:ext cx="288367" cy="587914"/>
            </a:xfrm>
            <a:custGeom>
              <a:avLst/>
              <a:gdLst>
                <a:gd name="connsiteX0" fmla="*/ 25569 w 288367"/>
                <a:gd name="connsiteY0" fmla="*/ 3328 h 587914"/>
                <a:gd name="connsiteX1" fmla="*/ 279569 w 288367"/>
                <a:gd name="connsiteY1" fmla="*/ 104928 h 587914"/>
                <a:gd name="connsiteX2" fmla="*/ 228769 w 288367"/>
                <a:gd name="connsiteY2" fmla="*/ 117628 h 587914"/>
                <a:gd name="connsiteX3" fmla="*/ 216069 w 288367"/>
                <a:gd name="connsiteY3" fmla="*/ 184303 h 587914"/>
                <a:gd name="connsiteX4" fmla="*/ 123994 w 288367"/>
                <a:gd name="connsiteY4" fmla="*/ 393853 h 587914"/>
                <a:gd name="connsiteX5" fmla="*/ 120819 w 288367"/>
                <a:gd name="connsiteY5" fmla="*/ 216053 h 587914"/>
                <a:gd name="connsiteX6" fmla="*/ 111294 w 288367"/>
                <a:gd name="connsiteY6" fmla="*/ 476403 h 587914"/>
                <a:gd name="connsiteX7" fmla="*/ 152569 w 288367"/>
                <a:gd name="connsiteY7" fmla="*/ 587528 h 587914"/>
                <a:gd name="connsiteX8" fmla="*/ 89069 w 288367"/>
                <a:gd name="connsiteY8" fmla="*/ 501803 h 587914"/>
                <a:gd name="connsiteX9" fmla="*/ 169 w 288367"/>
                <a:gd name="connsiteY9" fmla="*/ 231928 h 587914"/>
                <a:gd name="connsiteX10" fmla="*/ 66844 w 288367"/>
                <a:gd name="connsiteY10" fmla="*/ 374803 h 587914"/>
                <a:gd name="connsiteX11" fmla="*/ 73194 w 288367"/>
                <a:gd name="connsiteY11" fmla="*/ 193828 h 587914"/>
                <a:gd name="connsiteX12" fmla="*/ 127169 w 288367"/>
                <a:gd name="connsiteY12" fmla="*/ 244628 h 587914"/>
                <a:gd name="connsiteX13" fmla="*/ 25569 w 288367"/>
                <a:gd name="connsiteY13" fmla="*/ 3328 h 587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88367" h="587914">
                  <a:moveTo>
                    <a:pt x="25569" y="3328"/>
                  </a:moveTo>
                  <a:cubicBezTo>
                    <a:pt x="50969" y="-19955"/>
                    <a:pt x="245702" y="85878"/>
                    <a:pt x="279569" y="104928"/>
                  </a:cubicBezTo>
                  <a:cubicBezTo>
                    <a:pt x="313436" y="123978"/>
                    <a:pt x="239352" y="104399"/>
                    <a:pt x="228769" y="117628"/>
                  </a:cubicBezTo>
                  <a:cubicBezTo>
                    <a:pt x="218186" y="130857"/>
                    <a:pt x="233531" y="138266"/>
                    <a:pt x="216069" y="184303"/>
                  </a:cubicBezTo>
                  <a:cubicBezTo>
                    <a:pt x="198607" y="230340"/>
                    <a:pt x="139869" y="388561"/>
                    <a:pt x="123994" y="393853"/>
                  </a:cubicBezTo>
                  <a:cubicBezTo>
                    <a:pt x="108119" y="399145"/>
                    <a:pt x="122936" y="202295"/>
                    <a:pt x="120819" y="216053"/>
                  </a:cubicBezTo>
                  <a:cubicBezTo>
                    <a:pt x="118702" y="229811"/>
                    <a:pt x="106002" y="414491"/>
                    <a:pt x="111294" y="476403"/>
                  </a:cubicBezTo>
                  <a:cubicBezTo>
                    <a:pt x="116586" y="538316"/>
                    <a:pt x="156273" y="583295"/>
                    <a:pt x="152569" y="587528"/>
                  </a:cubicBezTo>
                  <a:cubicBezTo>
                    <a:pt x="148865" y="591761"/>
                    <a:pt x="114469" y="561070"/>
                    <a:pt x="89069" y="501803"/>
                  </a:cubicBezTo>
                  <a:cubicBezTo>
                    <a:pt x="63669" y="442536"/>
                    <a:pt x="3873" y="253095"/>
                    <a:pt x="169" y="231928"/>
                  </a:cubicBezTo>
                  <a:cubicBezTo>
                    <a:pt x="-3535" y="210761"/>
                    <a:pt x="54673" y="381153"/>
                    <a:pt x="66844" y="374803"/>
                  </a:cubicBezTo>
                  <a:cubicBezTo>
                    <a:pt x="79015" y="368453"/>
                    <a:pt x="63140" y="215524"/>
                    <a:pt x="73194" y="193828"/>
                  </a:cubicBezTo>
                  <a:cubicBezTo>
                    <a:pt x="83248" y="172132"/>
                    <a:pt x="135636" y="269499"/>
                    <a:pt x="127169" y="244628"/>
                  </a:cubicBezTo>
                  <a:cubicBezTo>
                    <a:pt x="118702" y="219757"/>
                    <a:pt x="169" y="26611"/>
                    <a:pt x="25569" y="3328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9" name="フリーフォーム: 図形 1198">
              <a:extLst>
                <a:ext uri="{FF2B5EF4-FFF2-40B4-BE49-F238E27FC236}">
                  <a16:creationId xmlns:a16="http://schemas.microsoft.com/office/drawing/2014/main" id="{11F863CB-B401-448C-AA61-7BAC2DD02389}"/>
                </a:ext>
              </a:extLst>
            </p:cNvPr>
            <p:cNvSpPr/>
            <p:nvPr/>
          </p:nvSpPr>
          <p:spPr>
            <a:xfrm>
              <a:off x="2793997" y="5977339"/>
              <a:ext cx="299129" cy="791893"/>
            </a:xfrm>
            <a:custGeom>
              <a:avLst/>
              <a:gdLst>
                <a:gd name="connsiteX0" fmla="*/ 298453 w 299129"/>
                <a:gd name="connsiteY0" fmla="*/ 1186 h 791893"/>
                <a:gd name="connsiteX1" fmla="*/ 184153 w 299129"/>
                <a:gd name="connsiteY1" fmla="*/ 347261 h 791893"/>
                <a:gd name="connsiteX2" fmla="*/ 250828 w 299129"/>
                <a:gd name="connsiteY2" fmla="*/ 245661 h 791893"/>
                <a:gd name="connsiteX3" fmla="*/ 133353 w 299129"/>
                <a:gd name="connsiteY3" fmla="*/ 483786 h 791893"/>
                <a:gd name="connsiteX4" fmla="*/ 139703 w 299129"/>
                <a:gd name="connsiteY4" fmla="*/ 398061 h 791893"/>
                <a:gd name="connsiteX5" fmla="*/ 254003 w 299129"/>
                <a:gd name="connsiteY5" fmla="*/ 791761 h 791893"/>
                <a:gd name="connsiteX6" fmla="*/ 107953 w 299129"/>
                <a:gd name="connsiteY6" fmla="*/ 350436 h 791893"/>
                <a:gd name="connsiteX7" fmla="*/ 3 w 299129"/>
                <a:gd name="connsiteY7" fmla="*/ 680636 h 791893"/>
                <a:gd name="connsiteX8" fmla="*/ 111128 w 299129"/>
                <a:gd name="connsiteY8" fmla="*/ 518711 h 791893"/>
                <a:gd name="connsiteX9" fmla="*/ 69853 w 299129"/>
                <a:gd name="connsiteY9" fmla="*/ 566336 h 791893"/>
                <a:gd name="connsiteX10" fmla="*/ 88903 w 299129"/>
                <a:gd name="connsiteY10" fmla="*/ 388536 h 791893"/>
                <a:gd name="connsiteX11" fmla="*/ 120653 w 299129"/>
                <a:gd name="connsiteY11" fmla="*/ 239311 h 791893"/>
                <a:gd name="connsiteX12" fmla="*/ 298453 w 299129"/>
                <a:gd name="connsiteY12" fmla="*/ 1186 h 791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129" h="791893">
                  <a:moveTo>
                    <a:pt x="298453" y="1186"/>
                  </a:moveTo>
                  <a:cubicBezTo>
                    <a:pt x="309036" y="19178"/>
                    <a:pt x="192090" y="306515"/>
                    <a:pt x="184153" y="347261"/>
                  </a:cubicBezTo>
                  <a:cubicBezTo>
                    <a:pt x="176216" y="388007"/>
                    <a:pt x="259295" y="222907"/>
                    <a:pt x="250828" y="245661"/>
                  </a:cubicBezTo>
                  <a:cubicBezTo>
                    <a:pt x="242361" y="268415"/>
                    <a:pt x="151874" y="458386"/>
                    <a:pt x="133353" y="483786"/>
                  </a:cubicBezTo>
                  <a:cubicBezTo>
                    <a:pt x="114832" y="509186"/>
                    <a:pt x="119595" y="346732"/>
                    <a:pt x="139703" y="398061"/>
                  </a:cubicBezTo>
                  <a:cubicBezTo>
                    <a:pt x="159811" y="449390"/>
                    <a:pt x="259295" y="799698"/>
                    <a:pt x="254003" y="791761"/>
                  </a:cubicBezTo>
                  <a:cubicBezTo>
                    <a:pt x="248711" y="783824"/>
                    <a:pt x="150286" y="368957"/>
                    <a:pt x="107953" y="350436"/>
                  </a:cubicBezTo>
                  <a:cubicBezTo>
                    <a:pt x="65620" y="331915"/>
                    <a:pt x="-526" y="652590"/>
                    <a:pt x="3" y="680636"/>
                  </a:cubicBezTo>
                  <a:cubicBezTo>
                    <a:pt x="532" y="708682"/>
                    <a:pt x="99486" y="537761"/>
                    <a:pt x="111128" y="518711"/>
                  </a:cubicBezTo>
                  <a:cubicBezTo>
                    <a:pt x="122770" y="499661"/>
                    <a:pt x="73557" y="588032"/>
                    <a:pt x="69853" y="566336"/>
                  </a:cubicBezTo>
                  <a:cubicBezTo>
                    <a:pt x="66149" y="544640"/>
                    <a:pt x="80436" y="443040"/>
                    <a:pt x="88903" y="388536"/>
                  </a:cubicBezTo>
                  <a:cubicBezTo>
                    <a:pt x="97370" y="334032"/>
                    <a:pt x="87845" y="303869"/>
                    <a:pt x="120653" y="239311"/>
                  </a:cubicBezTo>
                  <a:cubicBezTo>
                    <a:pt x="153461" y="174753"/>
                    <a:pt x="287870" y="-16806"/>
                    <a:pt x="298453" y="1186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0" name="フリーフォーム: 図形 1199">
              <a:extLst>
                <a:ext uri="{FF2B5EF4-FFF2-40B4-BE49-F238E27FC236}">
                  <a16:creationId xmlns:a16="http://schemas.microsoft.com/office/drawing/2014/main" id="{2635FF28-1EDE-436F-AA3A-4AA47EDC054D}"/>
                </a:ext>
              </a:extLst>
            </p:cNvPr>
            <p:cNvSpPr/>
            <p:nvPr/>
          </p:nvSpPr>
          <p:spPr>
            <a:xfrm>
              <a:off x="2955919" y="6689409"/>
              <a:ext cx="276466" cy="396891"/>
            </a:xfrm>
            <a:custGeom>
              <a:avLst/>
              <a:gdLst>
                <a:gd name="connsiteX0" fmla="*/ 88906 w 276466"/>
                <a:gd name="connsiteY0" fmla="*/ 316 h 396891"/>
                <a:gd name="connsiteX1" fmla="*/ 263531 w 276466"/>
                <a:gd name="connsiteY1" fmla="*/ 314641 h 396891"/>
                <a:gd name="connsiteX2" fmla="*/ 193681 w 276466"/>
                <a:gd name="connsiteY2" fmla="*/ 260666 h 396891"/>
                <a:gd name="connsiteX3" fmla="*/ 276231 w 276466"/>
                <a:gd name="connsiteY3" fmla="*/ 362266 h 396891"/>
                <a:gd name="connsiteX4" fmla="*/ 161931 w 276466"/>
                <a:gd name="connsiteY4" fmla="*/ 371791 h 396891"/>
                <a:gd name="connsiteX5" fmla="*/ 6 w 276466"/>
                <a:gd name="connsiteY5" fmla="*/ 394016 h 396891"/>
                <a:gd name="connsiteX6" fmla="*/ 155581 w 276466"/>
                <a:gd name="connsiteY6" fmla="*/ 378141 h 396891"/>
                <a:gd name="connsiteX7" fmla="*/ 155581 w 276466"/>
                <a:gd name="connsiteY7" fmla="*/ 228916 h 396891"/>
                <a:gd name="connsiteX8" fmla="*/ 161931 w 276466"/>
                <a:gd name="connsiteY8" fmla="*/ 254316 h 396891"/>
                <a:gd name="connsiteX9" fmla="*/ 88906 w 276466"/>
                <a:gd name="connsiteY9" fmla="*/ 316 h 396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6466" h="396891">
                  <a:moveTo>
                    <a:pt x="88906" y="316"/>
                  </a:moveTo>
                  <a:cubicBezTo>
                    <a:pt x="105839" y="10370"/>
                    <a:pt x="246069" y="271249"/>
                    <a:pt x="263531" y="314641"/>
                  </a:cubicBezTo>
                  <a:cubicBezTo>
                    <a:pt x="280993" y="358033"/>
                    <a:pt x="191564" y="252729"/>
                    <a:pt x="193681" y="260666"/>
                  </a:cubicBezTo>
                  <a:cubicBezTo>
                    <a:pt x="195798" y="268603"/>
                    <a:pt x="281523" y="343745"/>
                    <a:pt x="276231" y="362266"/>
                  </a:cubicBezTo>
                  <a:cubicBezTo>
                    <a:pt x="270939" y="380787"/>
                    <a:pt x="207969" y="366499"/>
                    <a:pt x="161931" y="371791"/>
                  </a:cubicBezTo>
                  <a:cubicBezTo>
                    <a:pt x="115894" y="377083"/>
                    <a:pt x="1064" y="392958"/>
                    <a:pt x="6" y="394016"/>
                  </a:cubicBezTo>
                  <a:cubicBezTo>
                    <a:pt x="-1052" y="395074"/>
                    <a:pt x="129652" y="405658"/>
                    <a:pt x="155581" y="378141"/>
                  </a:cubicBezTo>
                  <a:cubicBezTo>
                    <a:pt x="181510" y="350624"/>
                    <a:pt x="154523" y="249553"/>
                    <a:pt x="155581" y="228916"/>
                  </a:cubicBezTo>
                  <a:cubicBezTo>
                    <a:pt x="156639" y="208279"/>
                    <a:pt x="172514" y="285537"/>
                    <a:pt x="161931" y="254316"/>
                  </a:cubicBezTo>
                  <a:cubicBezTo>
                    <a:pt x="151348" y="223095"/>
                    <a:pt x="71973" y="-9738"/>
                    <a:pt x="88906" y="316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1" name="フリーフォーム: 図形 1200">
              <a:extLst>
                <a:ext uri="{FF2B5EF4-FFF2-40B4-BE49-F238E27FC236}">
                  <a16:creationId xmlns:a16="http://schemas.microsoft.com/office/drawing/2014/main" id="{34DC19A8-CCF9-456F-8293-8B2B9509BC5B}"/>
                </a:ext>
              </a:extLst>
            </p:cNvPr>
            <p:cNvSpPr/>
            <p:nvPr/>
          </p:nvSpPr>
          <p:spPr>
            <a:xfrm>
              <a:off x="3946501" y="5864158"/>
              <a:ext cx="670586" cy="120810"/>
            </a:xfrm>
            <a:custGeom>
              <a:avLst/>
              <a:gdLst>
                <a:gd name="connsiteX0" fmla="*/ 24 w 670586"/>
                <a:gd name="connsiteY0" fmla="*/ 120717 h 120810"/>
                <a:gd name="connsiteX1" fmla="*/ 254024 w 670586"/>
                <a:gd name="connsiteY1" fmla="*/ 34992 h 120810"/>
                <a:gd name="connsiteX2" fmla="*/ 222274 w 670586"/>
                <a:gd name="connsiteY2" fmla="*/ 57217 h 120810"/>
                <a:gd name="connsiteX3" fmla="*/ 419124 w 670586"/>
                <a:gd name="connsiteY3" fmla="*/ 3242 h 120810"/>
                <a:gd name="connsiteX4" fmla="*/ 349274 w 670586"/>
                <a:gd name="connsiteY4" fmla="*/ 22292 h 120810"/>
                <a:gd name="connsiteX5" fmla="*/ 669949 w 670586"/>
                <a:gd name="connsiteY5" fmla="*/ 19117 h 120810"/>
                <a:gd name="connsiteX6" fmla="*/ 428649 w 670586"/>
                <a:gd name="connsiteY6" fmla="*/ 67 h 120810"/>
                <a:gd name="connsiteX7" fmla="*/ 320699 w 670586"/>
                <a:gd name="connsiteY7" fmla="*/ 12767 h 120810"/>
                <a:gd name="connsiteX8" fmla="*/ 127024 w 670586"/>
                <a:gd name="connsiteY8" fmla="*/ 12767 h 120810"/>
                <a:gd name="connsiteX9" fmla="*/ 238149 w 670586"/>
                <a:gd name="connsiteY9" fmla="*/ 15942 h 120810"/>
                <a:gd name="connsiteX10" fmla="*/ 24 w 670586"/>
                <a:gd name="connsiteY10" fmla="*/ 120717 h 120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70586" h="120810">
                  <a:moveTo>
                    <a:pt x="24" y="120717"/>
                  </a:moveTo>
                  <a:cubicBezTo>
                    <a:pt x="2670" y="123892"/>
                    <a:pt x="216982" y="45575"/>
                    <a:pt x="254024" y="34992"/>
                  </a:cubicBezTo>
                  <a:cubicBezTo>
                    <a:pt x="291066" y="24409"/>
                    <a:pt x="194757" y="62509"/>
                    <a:pt x="222274" y="57217"/>
                  </a:cubicBezTo>
                  <a:cubicBezTo>
                    <a:pt x="249791" y="51925"/>
                    <a:pt x="397957" y="9063"/>
                    <a:pt x="419124" y="3242"/>
                  </a:cubicBezTo>
                  <a:cubicBezTo>
                    <a:pt x="440291" y="-2579"/>
                    <a:pt x="307470" y="19646"/>
                    <a:pt x="349274" y="22292"/>
                  </a:cubicBezTo>
                  <a:cubicBezTo>
                    <a:pt x="391078" y="24938"/>
                    <a:pt x="656720" y="22821"/>
                    <a:pt x="669949" y="19117"/>
                  </a:cubicBezTo>
                  <a:cubicBezTo>
                    <a:pt x="683178" y="15413"/>
                    <a:pt x="486857" y="1125"/>
                    <a:pt x="428649" y="67"/>
                  </a:cubicBezTo>
                  <a:cubicBezTo>
                    <a:pt x="370441" y="-991"/>
                    <a:pt x="370970" y="10650"/>
                    <a:pt x="320699" y="12767"/>
                  </a:cubicBezTo>
                  <a:cubicBezTo>
                    <a:pt x="270428" y="14884"/>
                    <a:pt x="140782" y="12238"/>
                    <a:pt x="127024" y="12767"/>
                  </a:cubicBezTo>
                  <a:cubicBezTo>
                    <a:pt x="113266" y="13296"/>
                    <a:pt x="261962" y="-991"/>
                    <a:pt x="238149" y="15942"/>
                  </a:cubicBezTo>
                  <a:cubicBezTo>
                    <a:pt x="214337" y="32875"/>
                    <a:pt x="-2622" y="117542"/>
                    <a:pt x="24" y="120717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2" name="フリーフォーム: 図形 1201">
              <a:extLst>
                <a:ext uri="{FF2B5EF4-FFF2-40B4-BE49-F238E27FC236}">
                  <a16:creationId xmlns:a16="http://schemas.microsoft.com/office/drawing/2014/main" id="{A8F80092-D189-4DEC-B969-1FDBB1E1CB1D}"/>
                </a:ext>
              </a:extLst>
            </p:cNvPr>
            <p:cNvSpPr/>
            <p:nvPr/>
          </p:nvSpPr>
          <p:spPr>
            <a:xfrm>
              <a:off x="4010402" y="6270242"/>
              <a:ext cx="949508" cy="337303"/>
            </a:xfrm>
            <a:custGeom>
              <a:avLst/>
              <a:gdLst>
                <a:gd name="connsiteX0" fmla="*/ 948948 w 949508"/>
                <a:gd name="connsiteY0" fmla="*/ 383 h 337303"/>
                <a:gd name="connsiteX1" fmla="*/ 634623 w 949508"/>
                <a:gd name="connsiteY1" fmla="*/ 228983 h 337303"/>
                <a:gd name="connsiteX2" fmla="*/ 675898 w 949508"/>
                <a:gd name="connsiteY2" fmla="*/ 168658 h 337303"/>
                <a:gd name="connsiteX3" fmla="*/ 364748 w 949508"/>
                <a:gd name="connsiteY3" fmla="*/ 330583 h 337303"/>
                <a:gd name="connsiteX4" fmla="*/ 510798 w 949508"/>
                <a:gd name="connsiteY4" fmla="*/ 305183 h 337303"/>
                <a:gd name="connsiteX5" fmla="*/ 177423 w 949508"/>
                <a:gd name="connsiteY5" fmla="*/ 292483 h 337303"/>
                <a:gd name="connsiteX6" fmla="*/ 5973 w 949508"/>
                <a:gd name="connsiteY6" fmla="*/ 292483 h 337303"/>
                <a:gd name="connsiteX7" fmla="*/ 383798 w 949508"/>
                <a:gd name="connsiteY7" fmla="*/ 251208 h 337303"/>
                <a:gd name="connsiteX8" fmla="*/ 390148 w 949508"/>
                <a:gd name="connsiteY8" fmla="*/ 241683 h 337303"/>
                <a:gd name="connsiteX9" fmla="*/ 564773 w 949508"/>
                <a:gd name="connsiteY9" fmla="*/ 178183 h 337303"/>
                <a:gd name="connsiteX10" fmla="*/ 545723 w 949508"/>
                <a:gd name="connsiteY10" fmla="*/ 175008 h 337303"/>
                <a:gd name="connsiteX11" fmla="*/ 948948 w 949508"/>
                <a:gd name="connsiteY11" fmla="*/ 383 h 337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49508" h="337303">
                  <a:moveTo>
                    <a:pt x="948948" y="383"/>
                  </a:moveTo>
                  <a:cubicBezTo>
                    <a:pt x="963765" y="9379"/>
                    <a:pt x="680131" y="200937"/>
                    <a:pt x="634623" y="228983"/>
                  </a:cubicBezTo>
                  <a:cubicBezTo>
                    <a:pt x="589115" y="257029"/>
                    <a:pt x="720877" y="151725"/>
                    <a:pt x="675898" y="168658"/>
                  </a:cubicBezTo>
                  <a:cubicBezTo>
                    <a:pt x="630919" y="185591"/>
                    <a:pt x="392265" y="307829"/>
                    <a:pt x="364748" y="330583"/>
                  </a:cubicBezTo>
                  <a:cubicBezTo>
                    <a:pt x="337231" y="353337"/>
                    <a:pt x="542019" y="311533"/>
                    <a:pt x="510798" y="305183"/>
                  </a:cubicBezTo>
                  <a:cubicBezTo>
                    <a:pt x="479577" y="298833"/>
                    <a:pt x="261560" y="294600"/>
                    <a:pt x="177423" y="292483"/>
                  </a:cubicBezTo>
                  <a:cubicBezTo>
                    <a:pt x="93286" y="290366"/>
                    <a:pt x="-28423" y="299362"/>
                    <a:pt x="5973" y="292483"/>
                  </a:cubicBezTo>
                  <a:cubicBezTo>
                    <a:pt x="40369" y="285604"/>
                    <a:pt x="319769" y="259675"/>
                    <a:pt x="383798" y="251208"/>
                  </a:cubicBezTo>
                  <a:cubicBezTo>
                    <a:pt x="447827" y="242741"/>
                    <a:pt x="359986" y="253854"/>
                    <a:pt x="390148" y="241683"/>
                  </a:cubicBezTo>
                  <a:cubicBezTo>
                    <a:pt x="420310" y="229512"/>
                    <a:pt x="538844" y="189296"/>
                    <a:pt x="564773" y="178183"/>
                  </a:cubicBezTo>
                  <a:cubicBezTo>
                    <a:pt x="590702" y="167071"/>
                    <a:pt x="488573" y="206758"/>
                    <a:pt x="545723" y="175008"/>
                  </a:cubicBezTo>
                  <a:cubicBezTo>
                    <a:pt x="602873" y="143258"/>
                    <a:pt x="934131" y="-8613"/>
                    <a:pt x="948948" y="383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3" name="フリーフォーム: 図形 1202">
              <a:extLst>
                <a:ext uri="{FF2B5EF4-FFF2-40B4-BE49-F238E27FC236}">
                  <a16:creationId xmlns:a16="http://schemas.microsoft.com/office/drawing/2014/main" id="{9A4B4B21-3CFA-440C-A5D5-F119F8048F12}"/>
                </a:ext>
              </a:extLst>
            </p:cNvPr>
            <p:cNvSpPr/>
            <p:nvPr/>
          </p:nvSpPr>
          <p:spPr>
            <a:xfrm>
              <a:off x="5855656" y="6308739"/>
              <a:ext cx="765045" cy="425469"/>
            </a:xfrm>
            <a:custGeom>
              <a:avLst/>
              <a:gdLst>
                <a:gd name="connsiteX0" fmla="*/ 176844 w 765045"/>
                <a:gd name="connsiteY0" fmla="*/ 63486 h 425469"/>
                <a:gd name="connsiteX1" fmla="*/ 481644 w 765045"/>
                <a:gd name="connsiteY1" fmla="*/ 171436 h 425469"/>
                <a:gd name="connsiteX2" fmla="*/ 465769 w 765045"/>
                <a:gd name="connsiteY2" fmla="*/ 168261 h 425469"/>
                <a:gd name="connsiteX3" fmla="*/ 656269 w 765045"/>
                <a:gd name="connsiteY3" fmla="*/ 165086 h 425469"/>
                <a:gd name="connsiteX4" fmla="*/ 653094 w 765045"/>
                <a:gd name="connsiteY4" fmla="*/ 146036 h 425469"/>
                <a:gd name="connsiteX5" fmla="*/ 764219 w 765045"/>
                <a:gd name="connsiteY5" fmla="*/ 76186 h 425469"/>
                <a:gd name="connsiteX6" fmla="*/ 586419 w 765045"/>
                <a:gd name="connsiteY6" fmla="*/ 184136 h 425469"/>
                <a:gd name="connsiteX7" fmla="*/ 668969 w 765045"/>
                <a:gd name="connsiteY7" fmla="*/ 203186 h 425469"/>
                <a:gd name="connsiteX8" fmla="*/ 468944 w 765045"/>
                <a:gd name="connsiteY8" fmla="*/ 215886 h 425469"/>
                <a:gd name="connsiteX9" fmla="*/ 411794 w 765045"/>
                <a:gd name="connsiteY9" fmla="*/ 206361 h 425469"/>
                <a:gd name="connsiteX10" fmla="*/ 592769 w 765045"/>
                <a:gd name="connsiteY10" fmla="*/ 253986 h 425469"/>
                <a:gd name="connsiteX11" fmla="*/ 291144 w 765045"/>
                <a:gd name="connsiteY11" fmla="*/ 180961 h 425469"/>
                <a:gd name="connsiteX12" fmla="*/ 418144 w 765045"/>
                <a:gd name="connsiteY12" fmla="*/ 244461 h 425469"/>
                <a:gd name="connsiteX13" fmla="*/ 221294 w 765045"/>
                <a:gd name="connsiteY13" fmla="*/ 193661 h 425469"/>
                <a:gd name="connsiteX14" fmla="*/ 634044 w 765045"/>
                <a:gd name="connsiteY14" fmla="*/ 384161 h 425469"/>
                <a:gd name="connsiteX15" fmla="*/ 307019 w 765045"/>
                <a:gd name="connsiteY15" fmla="*/ 352411 h 425469"/>
                <a:gd name="connsiteX16" fmla="*/ 630869 w 765045"/>
                <a:gd name="connsiteY16" fmla="*/ 425436 h 425469"/>
                <a:gd name="connsiteX17" fmla="*/ 335594 w 765045"/>
                <a:gd name="connsiteY17" fmla="*/ 361936 h 425469"/>
                <a:gd name="connsiteX18" fmla="*/ 427669 w 765045"/>
                <a:gd name="connsiteY18" fmla="*/ 371461 h 425469"/>
                <a:gd name="connsiteX19" fmla="*/ 113344 w 765045"/>
                <a:gd name="connsiteY19" fmla="*/ 168261 h 425469"/>
                <a:gd name="connsiteX20" fmla="*/ 5394 w 765045"/>
                <a:gd name="connsiteY20" fmla="*/ 9511 h 425469"/>
                <a:gd name="connsiteX21" fmla="*/ 259394 w 765045"/>
                <a:gd name="connsiteY21" fmla="*/ 253986 h 425469"/>
                <a:gd name="connsiteX22" fmla="*/ 116519 w 765045"/>
                <a:gd name="connsiteY22" fmla="*/ 82536 h 425469"/>
                <a:gd name="connsiteX23" fmla="*/ 364169 w 765045"/>
                <a:gd name="connsiteY23" fmla="*/ 203186 h 425469"/>
                <a:gd name="connsiteX24" fmla="*/ 78419 w 765045"/>
                <a:gd name="connsiteY24" fmla="*/ 6336 h 425469"/>
                <a:gd name="connsiteX25" fmla="*/ 176844 w 765045"/>
                <a:gd name="connsiteY25" fmla="*/ 63486 h 425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765045" h="425469">
                  <a:moveTo>
                    <a:pt x="176844" y="63486"/>
                  </a:moveTo>
                  <a:cubicBezTo>
                    <a:pt x="244048" y="91003"/>
                    <a:pt x="433490" y="153974"/>
                    <a:pt x="481644" y="171436"/>
                  </a:cubicBezTo>
                  <a:cubicBezTo>
                    <a:pt x="529798" y="188898"/>
                    <a:pt x="436665" y="169319"/>
                    <a:pt x="465769" y="168261"/>
                  </a:cubicBezTo>
                  <a:cubicBezTo>
                    <a:pt x="494873" y="167203"/>
                    <a:pt x="625048" y="168790"/>
                    <a:pt x="656269" y="165086"/>
                  </a:cubicBezTo>
                  <a:cubicBezTo>
                    <a:pt x="687490" y="161382"/>
                    <a:pt x="635102" y="160853"/>
                    <a:pt x="653094" y="146036"/>
                  </a:cubicBezTo>
                  <a:cubicBezTo>
                    <a:pt x="671086" y="131219"/>
                    <a:pt x="775331" y="69836"/>
                    <a:pt x="764219" y="76186"/>
                  </a:cubicBezTo>
                  <a:cubicBezTo>
                    <a:pt x="753107" y="82536"/>
                    <a:pt x="602294" y="162969"/>
                    <a:pt x="586419" y="184136"/>
                  </a:cubicBezTo>
                  <a:cubicBezTo>
                    <a:pt x="570544" y="205303"/>
                    <a:pt x="688548" y="197894"/>
                    <a:pt x="668969" y="203186"/>
                  </a:cubicBezTo>
                  <a:cubicBezTo>
                    <a:pt x="649390" y="208478"/>
                    <a:pt x="511806" y="215357"/>
                    <a:pt x="468944" y="215886"/>
                  </a:cubicBezTo>
                  <a:cubicBezTo>
                    <a:pt x="426082" y="216415"/>
                    <a:pt x="391157" y="200011"/>
                    <a:pt x="411794" y="206361"/>
                  </a:cubicBezTo>
                  <a:cubicBezTo>
                    <a:pt x="432431" y="212711"/>
                    <a:pt x="612877" y="258219"/>
                    <a:pt x="592769" y="253986"/>
                  </a:cubicBezTo>
                  <a:cubicBezTo>
                    <a:pt x="572661" y="249753"/>
                    <a:pt x="320248" y="182548"/>
                    <a:pt x="291144" y="180961"/>
                  </a:cubicBezTo>
                  <a:cubicBezTo>
                    <a:pt x="262040" y="179374"/>
                    <a:pt x="429786" y="242344"/>
                    <a:pt x="418144" y="244461"/>
                  </a:cubicBezTo>
                  <a:cubicBezTo>
                    <a:pt x="406502" y="246578"/>
                    <a:pt x="185311" y="170378"/>
                    <a:pt x="221294" y="193661"/>
                  </a:cubicBezTo>
                  <a:cubicBezTo>
                    <a:pt x="257277" y="216944"/>
                    <a:pt x="619757" y="357703"/>
                    <a:pt x="634044" y="384161"/>
                  </a:cubicBezTo>
                  <a:cubicBezTo>
                    <a:pt x="648331" y="410619"/>
                    <a:pt x="307548" y="345532"/>
                    <a:pt x="307019" y="352411"/>
                  </a:cubicBezTo>
                  <a:cubicBezTo>
                    <a:pt x="306490" y="359290"/>
                    <a:pt x="626107" y="423849"/>
                    <a:pt x="630869" y="425436"/>
                  </a:cubicBezTo>
                  <a:cubicBezTo>
                    <a:pt x="635631" y="427023"/>
                    <a:pt x="369461" y="370932"/>
                    <a:pt x="335594" y="361936"/>
                  </a:cubicBezTo>
                  <a:cubicBezTo>
                    <a:pt x="301727" y="352940"/>
                    <a:pt x="464711" y="403740"/>
                    <a:pt x="427669" y="371461"/>
                  </a:cubicBezTo>
                  <a:cubicBezTo>
                    <a:pt x="390627" y="339182"/>
                    <a:pt x="183723" y="228586"/>
                    <a:pt x="113344" y="168261"/>
                  </a:cubicBezTo>
                  <a:cubicBezTo>
                    <a:pt x="42965" y="107936"/>
                    <a:pt x="-18948" y="-4776"/>
                    <a:pt x="5394" y="9511"/>
                  </a:cubicBezTo>
                  <a:cubicBezTo>
                    <a:pt x="29736" y="23798"/>
                    <a:pt x="240873" y="241815"/>
                    <a:pt x="259394" y="253986"/>
                  </a:cubicBezTo>
                  <a:cubicBezTo>
                    <a:pt x="277915" y="266157"/>
                    <a:pt x="99057" y="91003"/>
                    <a:pt x="116519" y="82536"/>
                  </a:cubicBezTo>
                  <a:cubicBezTo>
                    <a:pt x="133981" y="74069"/>
                    <a:pt x="370519" y="215886"/>
                    <a:pt x="364169" y="203186"/>
                  </a:cubicBezTo>
                  <a:cubicBezTo>
                    <a:pt x="357819" y="190486"/>
                    <a:pt x="113873" y="31207"/>
                    <a:pt x="78419" y="6336"/>
                  </a:cubicBezTo>
                  <a:cubicBezTo>
                    <a:pt x="42965" y="-18535"/>
                    <a:pt x="109640" y="35969"/>
                    <a:pt x="176844" y="63486"/>
                  </a:cubicBezTo>
                  <a:close/>
                </a:path>
              </a:pathLst>
            </a:custGeom>
            <a:solidFill>
              <a:schemeClr val="accent1">
                <a:alpha val="4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4" name="フリーフォーム: 図形 1203">
              <a:extLst>
                <a:ext uri="{FF2B5EF4-FFF2-40B4-BE49-F238E27FC236}">
                  <a16:creationId xmlns:a16="http://schemas.microsoft.com/office/drawing/2014/main" id="{130160EC-CC57-4D94-AC1C-5972D8FA22C7}"/>
                </a:ext>
              </a:extLst>
            </p:cNvPr>
            <p:cNvSpPr/>
            <p:nvPr/>
          </p:nvSpPr>
          <p:spPr>
            <a:xfrm>
              <a:off x="6591300" y="9096375"/>
              <a:ext cx="1590732" cy="219533"/>
            </a:xfrm>
            <a:custGeom>
              <a:avLst/>
              <a:gdLst>
                <a:gd name="connsiteX0" fmla="*/ 0 w 1590732"/>
                <a:gd name="connsiteY0" fmla="*/ 0 h 219533"/>
                <a:gd name="connsiteX1" fmla="*/ 527050 w 1590732"/>
                <a:gd name="connsiteY1" fmla="*/ 9525 h 219533"/>
                <a:gd name="connsiteX2" fmla="*/ 479425 w 1590732"/>
                <a:gd name="connsiteY2" fmla="*/ 9525 h 219533"/>
                <a:gd name="connsiteX3" fmla="*/ 977900 w 1590732"/>
                <a:gd name="connsiteY3" fmla="*/ 12700 h 219533"/>
                <a:gd name="connsiteX4" fmla="*/ 942975 w 1590732"/>
                <a:gd name="connsiteY4" fmla="*/ 12700 h 219533"/>
                <a:gd name="connsiteX5" fmla="*/ 1203325 w 1590732"/>
                <a:gd name="connsiteY5" fmla="*/ 34925 h 219533"/>
                <a:gd name="connsiteX6" fmla="*/ 1387475 w 1590732"/>
                <a:gd name="connsiteY6" fmla="*/ 85725 h 219533"/>
                <a:gd name="connsiteX7" fmla="*/ 1266825 w 1590732"/>
                <a:gd name="connsiteY7" fmla="*/ 22225 h 219533"/>
                <a:gd name="connsiteX8" fmla="*/ 1590675 w 1590732"/>
                <a:gd name="connsiteY8" fmla="*/ 219075 h 219533"/>
                <a:gd name="connsiteX9" fmla="*/ 1238250 w 1590732"/>
                <a:gd name="connsiteY9" fmla="*/ 76200 h 219533"/>
                <a:gd name="connsiteX10" fmla="*/ 806450 w 1590732"/>
                <a:gd name="connsiteY10" fmla="*/ 63500 h 219533"/>
                <a:gd name="connsiteX11" fmla="*/ 971550 w 1590732"/>
                <a:gd name="connsiteY11" fmla="*/ 38100 h 219533"/>
                <a:gd name="connsiteX12" fmla="*/ 663575 w 1590732"/>
                <a:gd name="connsiteY12" fmla="*/ 9525 h 219533"/>
                <a:gd name="connsiteX13" fmla="*/ 0 w 1590732"/>
                <a:gd name="connsiteY13" fmla="*/ 0 h 219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90732" h="219533">
                  <a:moveTo>
                    <a:pt x="0" y="0"/>
                  </a:moveTo>
                  <a:lnTo>
                    <a:pt x="527050" y="9525"/>
                  </a:lnTo>
                  <a:cubicBezTo>
                    <a:pt x="606954" y="11112"/>
                    <a:pt x="479425" y="9525"/>
                    <a:pt x="479425" y="9525"/>
                  </a:cubicBezTo>
                  <a:lnTo>
                    <a:pt x="977900" y="12700"/>
                  </a:lnTo>
                  <a:cubicBezTo>
                    <a:pt x="1055158" y="13229"/>
                    <a:pt x="905404" y="8996"/>
                    <a:pt x="942975" y="12700"/>
                  </a:cubicBezTo>
                  <a:cubicBezTo>
                    <a:pt x="980546" y="16404"/>
                    <a:pt x="1129242" y="22754"/>
                    <a:pt x="1203325" y="34925"/>
                  </a:cubicBezTo>
                  <a:cubicBezTo>
                    <a:pt x="1277408" y="47096"/>
                    <a:pt x="1376892" y="87842"/>
                    <a:pt x="1387475" y="85725"/>
                  </a:cubicBezTo>
                  <a:cubicBezTo>
                    <a:pt x="1398058" y="83608"/>
                    <a:pt x="1232958" y="0"/>
                    <a:pt x="1266825" y="22225"/>
                  </a:cubicBezTo>
                  <a:cubicBezTo>
                    <a:pt x="1300692" y="44450"/>
                    <a:pt x="1595437" y="210079"/>
                    <a:pt x="1590675" y="219075"/>
                  </a:cubicBezTo>
                  <a:cubicBezTo>
                    <a:pt x="1585913" y="228071"/>
                    <a:pt x="1368954" y="102129"/>
                    <a:pt x="1238250" y="76200"/>
                  </a:cubicBezTo>
                  <a:cubicBezTo>
                    <a:pt x="1107546" y="50271"/>
                    <a:pt x="850900" y="69850"/>
                    <a:pt x="806450" y="63500"/>
                  </a:cubicBezTo>
                  <a:cubicBezTo>
                    <a:pt x="762000" y="57150"/>
                    <a:pt x="995362" y="47096"/>
                    <a:pt x="971550" y="38100"/>
                  </a:cubicBezTo>
                  <a:cubicBezTo>
                    <a:pt x="947738" y="29104"/>
                    <a:pt x="663575" y="9525"/>
                    <a:pt x="663575" y="9525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5" name="フリーフォーム: 図形 1204">
              <a:extLst>
                <a:ext uri="{FF2B5EF4-FFF2-40B4-BE49-F238E27FC236}">
                  <a16:creationId xmlns:a16="http://schemas.microsoft.com/office/drawing/2014/main" id="{A4101A7C-25E9-49DC-88B3-3B12363ADEF0}"/>
                </a:ext>
              </a:extLst>
            </p:cNvPr>
            <p:cNvSpPr/>
            <p:nvPr/>
          </p:nvSpPr>
          <p:spPr>
            <a:xfrm>
              <a:off x="6580989" y="9066037"/>
              <a:ext cx="899838" cy="66762"/>
            </a:xfrm>
            <a:custGeom>
              <a:avLst/>
              <a:gdLst>
                <a:gd name="connsiteX0" fmla="*/ 786 w 899838"/>
                <a:gd name="connsiteY0" fmla="*/ 65263 h 66762"/>
                <a:gd name="connsiteX1" fmla="*/ 359561 w 899838"/>
                <a:gd name="connsiteY1" fmla="*/ 46213 h 66762"/>
                <a:gd name="connsiteX2" fmla="*/ 378611 w 899838"/>
                <a:gd name="connsiteY2" fmla="*/ 39863 h 66762"/>
                <a:gd name="connsiteX3" fmla="*/ 889786 w 899838"/>
                <a:gd name="connsiteY3" fmla="*/ 39863 h 66762"/>
                <a:gd name="connsiteX4" fmla="*/ 565936 w 899838"/>
                <a:gd name="connsiteY4" fmla="*/ 33513 h 66762"/>
                <a:gd name="connsiteX5" fmla="*/ 899311 w 899838"/>
                <a:gd name="connsiteY5" fmla="*/ 17638 h 66762"/>
                <a:gd name="connsiteX6" fmla="*/ 470686 w 899838"/>
                <a:gd name="connsiteY6" fmla="*/ 1763 h 66762"/>
                <a:gd name="connsiteX7" fmla="*/ 786 w 899838"/>
                <a:gd name="connsiteY7" fmla="*/ 65263 h 66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9838" h="66762">
                  <a:moveTo>
                    <a:pt x="786" y="65263"/>
                  </a:moveTo>
                  <a:cubicBezTo>
                    <a:pt x="-17735" y="72671"/>
                    <a:pt x="296590" y="50446"/>
                    <a:pt x="359561" y="46213"/>
                  </a:cubicBezTo>
                  <a:cubicBezTo>
                    <a:pt x="422532" y="41980"/>
                    <a:pt x="290240" y="40921"/>
                    <a:pt x="378611" y="39863"/>
                  </a:cubicBezTo>
                  <a:cubicBezTo>
                    <a:pt x="466982" y="38805"/>
                    <a:pt x="889786" y="39863"/>
                    <a:pt x="889786" y="39863"/>
                  </a:cubicBezTo>
                  <a:cubicBezTo>
                    <a:pt x="921007" y="38805"/>
                    <a:pt x="564349" y="37217"/>
                    <a:pt x="565936" y="33513"/>
                  </a:cubicBezTo>
                  <a:cubicBezTo>
                    <a:pt x="567523" y="29809"/>
                    <a:pt x="915186" y="22930"/>
                    <a:pt x="899311" y="17638"/>
                  </a:cubicBezTo>
                  <a:cubicBezTo>
                    <a:pt x="883436" y="12346"/>
                    <a:pt x="619911" y="-5645"/>
                    <a:pt x="470686" y="1763"/>
                  </a:cubicBezTo>
                  <a:cubicBezTo>
                    <a:pt x="321461" y="9171"/>
                    <a:pt x="19307" y="57855"/>
                    <a:pt x="786" y="65263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6" name="フリーフォーム: 図形 1205">
              <a:extLst>
                <a:ext uri="{FF2B5EF4-FFF2-40B4-BE49-F238E27FC236}">
                  <a16:creationId xmlns:a16="http://schemas.microsoft.com/office/drawing/2014/main" id="{BF7BC793-32B3-4D27-9A9B-D004BDF6C9EF}"/>
                </a:ext>
              </a:extLst>
            </p:cNvPr>
            <p:cNvSpPr/>
            <p:nvPr/>
          </p:nvSpPr>
          <p:spPr>
            <a:xfrm>
              <a:off x="6681980" y="9156700"/>
              <a:ext cx="1254244" cy="130177"/>
            </a:xfrm>
            <a:custGeom>
              <a:avLst/>
              <a:gdLst>
                <a:gd name="connsiteX0" fmla="*/ 4570 w 1254244"/>
                <a:gd name="connsiteY0" fmla="*/ 25400 h 130177"/>
                <a:gd name="connsiteX1" fmla="*/ 811020 w 1254244"/>
                <a:gd name="connsiteY1" fmla="*/ 34925 h 130177"/>
                <a:gd name="connsiteX2" fmla="*/ 630045 w 1254244"/>
                <a:gd name="connsiteY2" fmla="*/ 25400 h 130177"/>
                <a:gd name="connsiteX3" fmla="*/ 1011045 w 1254244"/>
                <a:gd name="connsiteY3" fmla="*/ 9525 h 130177"/>
                <a:gd name="connsiteX4" fmla="*/ 1252345 w 1254244"/>
                <a:gd name="connsiteY4" fmla="*/ 130175 h 130177"/>
                <a:gd name="connsiteX5" fmla="*/ 1125345 w 1254244"/>
                <a:gd name="connsiteY5" fmla="*/ 12700 h 130177"/>
                <a:gd name="connsiteX6" fmla="*/ 1157095 w 1254244"/>
                <a:gd name="connsiteY6" fmla="*/ 41275 h 130177"/>
                <a:gd name="connsiteX7" fmla="*/ 779270 w 1254244"/>
                <a:gd name="connsiteY7" fmla="*/ 0 h 130177"/>
                <a:gd name="connsiteX8" fmla="*/ 483995 w 1254244"/>
                <a:gd name="connsiteY8" fmla="*/ 12700 h 130177"/>
                <a:gd name="connsiteX9" fmla="*/ 258570 w 1254244"/>
                <a:gd name="connsiteY9" fmla="*/ 12700 h 130177"/>
                <a:gd name="connsiteX10" fmla="*/ 474470 w 1254244"/>
                <a:gd name="connsiteY10" fmla="*/ 6350 h 130177"/>
                <a:gd name="connsiteX11" fmla="*/ 4570 w 1254244"/>
                <a:gd name="connsiteY11" fmla="*/ 25400 h 130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54244" h="130177">
                  <a:moveTo>
                    <a:pt x="4570" y="25400"/>
                  </a:moveTo>
                  <a:cubicBezTo>
                    <a:pt x="60661" y="30162"/>
                    <a:pt x="706774" y="34925"/>
                    <a:pt x="811020" y="34925"/>
                  </a:cubicBezTo>
                  <a:cubicBezTo>
                    <a:pt x="915266" y="34925"/>
                    <a:pt x="596707" y="29633"/>
                    <a:pt x="630045" y="25400"/>
                  </a:cubicBezTo>
                  <a:cubicBezTo>
                    <a:pt x="663383" y="21167"/>
                    <a:pt x="907328" y="-7937"/>
                    <a:pt x="1011045" y="9525"/>
                  </a:cubicBezTo>
                  <a:cubicBezTo>
                    <a:pt x="1114762" y="26987"/>
                    <a:pt x="1233295" y="129646"/>
                    <a:pt x="1252345" y="130175"/>
                  </a:cubicBezTo>
                  <a:cubicBezTo>
                    <a:pt x="1271395" y="130704"/>
                    <a:pt x="1141220" y="27517"/>
                    <a:pt x="1125345" y="12700"/>
                  </a:cubicBezTo>
                  <a:cubicBezTo>
                    <a:pt x="1109470" y="-2117"/>
                    <a:pt x="1214774" y="43392"/>
                    <a:pt x="1157095" y="41275"/>
                  </a:cubicBezTo>
                  <a:cubicBezTo>
                    <a:pt x="1099416" y="39158"/>
                    <a:pt x="891453" y="4762"/>
                    <a:pt x="779270" y="0"/>
                  </a:cubicBezTo>
                  <a:lnTo>
                    <a:pt x="483995" y="12700"/>
                  </a:lnTo>
                  <a:cubicBezTo>
                    <a:pt x="397212" y="14817"/>
                    <a:pt x="260158" y="13758"/>
                    <a:pt x="258570" y="12700"/>
                  </a:cubicBezTo>
                  <a:cubicBezTo>
                    <a:pt x="256982" y="11642"/>
                    <a:pt x="522624" y="7408"/>
                    <a:pt x="474470" y="6350"/>
                  </a:cubicBezTo>
                  <a:cubicBezTo>
                    <a:pt x="426316" y="5292"/>
                    <a:pt x="-51521" y="20638"/>
                    <a:pt x="4570" y="25400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7" name="フリーフォーム: 図形 1206">
              <a:extLst>
                <a:ext uri="{FF2B5EF4-FFF2-40B4-BE49-F238E27FC236}">
                  <a16:creationId xmlns:a16="http://schemas.microsoft.com/office/drawing/2014/main" id="{9925CDBB-D3CB-4D1C-B801-0C00808D68DB}"/>
                </a:ext>
              </a:extLst>
            </p:cNvPr>
            <p:cNvSpPr/>
            <p:nvPr/>
          </p:nvSpPr>
          <p:spPr>
            <a:xfrm>
              <a:off x="6528419" y="9324964"/>
              <a:ext cx="1647592" cy="1170257"/>
            </a:xfrm>
            <a:custGeom>
              <a:avLst/>
              <a:gdLst>
                <a:gd name="connsiteX0" fmla="*/ 1644031 w 1647592"/>
                <a:gd name="connsiteY0" fmla="*/ 3186 h 1170257"/>
                <a:gd name="connsiteX1" fmla="*/ 1170956 w 1647592"/>
                <a:gd name="connsiteY1" fmla="*/ 403236 h 1170257"/>
                <a:gd name="connsiteX2" fmla="*/ 1361456 w 1647592"/>
                <a:gd name="connsiteY2" fmla="*/ 244486 h 1170257"/>
                <a:gd name="connsiteX3" fmla="*/ 904256 w 1647592"/>
                <a:gd name="connsiteY3" fmla="*/ 625486 h 1170257"/>
                <a:gd name="connsiteX4" fmla="*/ 942356 w 1647592"/>
                <a:gd name="connsiteY4" fmla="*/ 603261 h 1170257"/>
                <a:gd name="connsiteX5" fmla="*/ 561356 w 1647592"/>
                <a:gd name="connsiteY5" fmla="*/ 946161 h 1170257"/>
                <a:gd name="connsiteX6" fmla="*/ 567706 w 1647592"/>
                <a:gd name="connsiteY6" fmla="*/ 946161 h 1170257"/>
                <a:gd name="connsiteX7" fmla="*/ 161306 w 1647592"/>
                <a:gd name="connsiteY7" fmla="*/ 1143011 h 1170257"/>
                <a:gd name="connsiteX8" fmla="*/ 24781 w 1647592"/>
                <a:gd name="connsiteY8" fmla="*/ 1143011 h 1170257"/>
                <a:gd name="connsiteX9" fmla="*/ 631206 w 1647592"/>
                <a:gd name="connsiteY9" fmla="*/ 904886 h 1170257"/>
                <a:gd name="connsiteX10" fmla="*/ 847106 w 1647592"/>
                <a:gd name="connsiteY10" fmla="*/ 723911 h 1170257"/>
                <a:gd name="connsiteX11" fmla="*/ 897906 w 1647592"/>
                <a:gd name="connsiteY11" fmla="*/ 701686 h 1170257"/>
                <a:gd name="connsiteX12" fmla="*/ 1453531 w 1647592"/>
                <a:gd name="connsiteY12" fmla="*/ 136536 h 1170257"/>
                <a:gd name="connsiteX13" fmla="*/ 1393206 w 1647592"/>
                <a:gd name="connsiteY13" fmla="*/ 212736 h 1170257"/>
                <a:gd name="connsiteX14" fmla="*/ 1644031 w 1647592"/>
                <a:gd name="connsiteY14" fmla="*/ 3186 h 1170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47592" h="1170257">
                  <a:moveTo>
                    <a:pt x="1644031" y="3186"/>
                  </a:moveTo>
                  <a:cubicBezTo>
                    <a:pt x="1606989" y="34936"/>
                    <a:pt x="1218052" y="363019"/>
                    <a:pt x="1170956" y="403236"/>
                  </a:cubicBezTo>
                  <a:cubicBezTo>
                    <a:pt x="1123860" y="443453"/>
                    <a:pt x="1361456" y="244486"/>
                    <a:pt x="1361456" y="244486"/>
                  </a:cubicBezTo>
                  <a:lnTo>
                    <a:pt x="904256" y="625486"/>
                  </a:lnTo>
                  <a:cubicBezTo>
                    <a:pt x="834406" y="685282"/>
                    <a:pt x="999506" y="549815"/>
                    <a:pt x="942356" y="603261"/>
                  </a:cubicBezTo>
                  <a:cubicBezTo>
                    <a:pt x="885206" y="656707"/>
                    <a:pt x="623798" y="889011"/>
                    <a:pt x="561356" y="946161"/>
                  </a:cubicBezTo>
                  <a:cubicBezTo>
                    <a:pt x="498914" y="1003311"/>
                    <a:pt x="567706" y="946161"/>
                    <a:pt x="567706" y="946161"/>
                  </a:cubicBezTo>
                  <a:cubicBezTo>
                    <a:pt x="501031" y="978969"/>
                    <a:pt x="251793" y="1110203"/>
                    <a:pt x="161306" y="1143011"/>
                  </a:cubicBezTo>
                  <a:cubicBezTo>
                    <a:pt x="70819" y="1175819"/>
                    <a:pt x="-53536" y="1182698"/>
                    <a:pt x="24781" y="1143011"/>
                  </a:cubicBezTo>
                  <a:cubicBezTo>
                    <a:pt x="103098" y="1103324"/>
                    <a:pt x="494152" y="974736"/>
                    <a:pt x="631206" y="904886"/>
                  </a:cubicBezTo>
                  <a:cubicBezTo>
                    <a:pt x="768260" y="835036"/>
                    <a:pt x="802656" y="757778"/>
                    <a:pt x="847106" y="723911"/>
                  </a:cubicBezTo>
                  <a:cubicBezTo>
                    <a:pt x="891556" y="690044"/>
                    <a:pt x="796835" y="799582"/>
                    <a:pt x="897906" y="701686"/>
                  </a:cubicBezTo>
                  <a:cubicBezTo>
                    <a:pt x="998977" y="603790"/>
                    <a:pt x="1370981" y="218028"/>
                    <a:pt x="1453531" y="136536"/>
                  </a:cubicBezTo>
                  <a:cubicBezTo>
                    <a:pt x="1536081" y="55044"/>
                    <a:pt x="1368864" y="238665"/>
                    <a:pt x="1393206" y="212736"/>
                  </a:cubicBezTo>
                  <a:cubicBezTo>
                    <a:pt x="1417548" y="186807"/>
                    <a:pt x="1681073" y="-28564"/>
                    <a:pt x="1644031" y="3186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8" name="フリーフォーム: 図形 1207">
              <a:extLst>
                <a:ext uri="{FF2B5EF4-FFF2-40B4-BE49-F238E27FC236}">
                  <a16:creationId xmlns:a16="http://schemas.microsoft.com/office/drawing/2014/main" id="{41EBB485-29DC-46E3-B4B0-48E0A61DB18B}"/>
                </a:ext>
              </a:extLst>
            </p:cNvPr>
            <p:cNvSpPr/>
            <p:nvPr/>
          </p:nvSpPr>
          <p:spPr>
            <a:xfrm>
              <a:off x="6486007" y="9260002"/>
              <a:ext cx="1520088" cy="1173282"/>
            </a:xfrm>
            <a:custGeom>
              <a:avLst/>
              <a:gdLst>
                <a:gd name="connsiteX0" fmla="*/ 1518168 w 1520088"/>
                <a:gd name="connsiteY0" fmla="*/ 1473 h 1173282"/>
                <a:gd name="connsiteX1" fmla="*/ 1156218 w 1520088"/>
                <a:gd name="connsiteY1" fmla="*/ 357073 h 1173282"/>
                <a:gd name="connsiteX2" fmla="*/ 1241943 w 1520088"/>
                <a:gd name="connsiteY2" fmla="*/ 242773 h 1173282"/>
                <a:gd name="connsiteX3" fmla="*/ 984768 w 1520088"/>
                <a:gd name="connsiteY3" fmla="*/ 531698 h 1173282"/>
                <a:gd name="connsiteX4" fmla="*/ 1045093 w 1520088"/>
                <a:gd name="connsiteY4" fmla="*/ 487248 h 1173282"/>
                <a:gd name="connsiteX5" fmla="*/ 711718 w 1520088"/>
                <a:gd name="connsiteY5" fmla="*/ 842848 h 1173282"/>
                <a:gd name="connsiteX6" fmla="*/ 749818 w 1520088"/>
                <a:gd name="connsiteY6" fmla="*/ 839673 h 1173282"/>
                <a:gd name="connsiteX7" fmla="*/ 565668 w 1520088"/>
                <a:gd name="connsiteY7" fmla="*/ 992073 h 1173282"/>
                <a:gd name="connsiteX8" fmla="*/ 311668 w 1520088"/>
                <a:gd name="connsiteY8" fmla="*/ 1100023 h 1173282"/>
                <a:gd name="connsiteX9" fmla="*/ 438668 w 1520088"/>
                <a:gd name="connsiteY9" fmla="*/ 1042873 h 1173282"/>
                <a:gd name="connsiteX10" fmla="*/ 518 w 1520088"/>
                <a:gd name="connsiteY10" fmla="*/ 1173048 h 1173282"/>
                <a:gd name="connsiteX11" fmla="*/ 540268 w 1520088"/>
                <a:gd name="connsiteY11" fmla="*/ 1004773 h 1173282"/>
                <a:gd name="connsiteX12" fmla="*/ 860943 w 1520088"/>
                <a:gd name="connsiteY12" fmla="*/ 738073 h 1173282"/>
                <a:gd name="connsiteX13" fmla="*/ 886343 w 1520088"/>
                <a:gd name="connsiteY13" fmla="*/ 699973 h 1173282"/>
                <a:gd name="connsiteX14" fmla="*/ 1076843 w 1520088"/>
                <a:gd name="connsiteY14" fmla="*/ 430098 h 1173282"/>
                <a:gd name="connsiteX15" fmla="*/ 1060968 w 1520088"/>
                <a:gd name="connsiteY15" fmla="*/ 512648 h 1173282"/>
                <a:gd name="connsiteX16" fmla="*/ 1295918 w 1520088"/>
                <a:gd name="connsiteY16" fmla="*/ 230073 h 1173282"/>
                <a:gd name="connsiteX17" fmla="*/ 1299093 w 1520088"/>
                <a:gd name="connsiteY17" fmla="*/ 230073 h 1173282"/>
                <a:gd name="connsiteX18" fmla="*/ 1518168 w 1520088"/>
                <a:gd name="connsiteY18" fmla="*/ 1473 h 1173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520088" h="1173282">
                  <a:moveTo>
                    <a:pt x="1518168" y="1473"/>
                  </a:moveTo>
                  <a:cubicBezTo>
                    <a:pt x="1494355" y="22640"/>
                    <a:pt x="1202255" y="316856"/>
                    <a:pt x="1156218" y="357073"/>
                  </a:cubicBezTo>
                  <a:cubicBezTo>
                    <a:pt x="1110181" y="397290"/>
                    <a:pt x="1270518" y="213669"/>
                    <a:pt x="1241943" y="242773"/>
                  </a:cubicBezTo>
                  <a:cubicBezTo>
                    <a:pt x="1213368" y="271877"/>
                    <a:pt x="1017576" y="490952"/>
                    <a:pt x="984768" y="531698"/>
                  </a:cubicBezTo>
                  <a:cubicBezTo>
                    <a:pt x="951960" y="572444"/>
                    <a:pt x="1090601" y="435390"/>
                    <a:pt x="1045093" y="487248"/>
                  </a:cubicBezTo>
                  <a:cubicBezTo>
                    <a:pt x="999585" y="539106"/>
                    <a:pt x="760930" y="784111"/>
                    <a:pt x="711718" y="842848"/>
                  </a:cubicBezTo>
                  <a:cubicBezTo>
                    <a:pt x="662505" y="901586"/>
                    <a:pt x="774160" y="814802"/>
                    <a:pt x="749818" y="839673"/>
                  </a:cubicBezTo>
                  <a:cubicBezTo>
                    <a:pt x="725476" y="864544"/>
                    <a:pt x="638693" y="948681"/>
                    <a:pt x="565668" y="992073"/>
                  </a:cubicBezTo>
                  <a:cubicBezTo>
                    <a:pt x="492643" y="1035465"/>
                    <a:pt x="332835" y="1091556"/>
                    <a:pt x="311668" y="1100023"/>
                  </a:cubicBezTo>
                  <a:cubicBezTo>
                    <a:pt x="290501" y="1108490"/>
                    <a:pt x="490526" y="1030702"/>
                    <a:pt x="438668" y="1042873"/>
                  </a:cubicBezTo>
                  <a:cubicBezTo>
                    <a:pt x="386810" y="1055044"/>
                    <a:pt x="-16415" y="1179398"/>
                    <a:pt x="518" y="1173048"/>
                  </a:cubicBezTo>
                  <a:cubicBezTo>
                    <a:pt x="17451" y="1166698"/>
                    <a:pt x="396864" y="1077269"/>
                    <a:pt x="540268" y="1004773"/>
                  </a:cubicBezTo>
                  <a:cubicBezTo>
                    <a:pt x="683672" y="932277"/>
                    <a:pt x="803264" y="788873"/>
                    <a:pt x="860943" y="738073"/>
                  </a:cubicBezTo>
                  <a:cubicBezTo>
                    <a:pt x="918622" y="687273"/>
                    <a:pt x="886343" y="699973"/>
                    <a:pt x="886343" y="699973"/>
                  </a:cubicBezTo>
                  <a:cubicBezTo>
                    <a:pt x="922326" y="648644"/>
                    <a:pt x="1047739" y="461319"/>
                    <a:pt x="1076843" y="430098"/>
                  </a:cubicBezTo>
                  <a:cubicBezTo>
                    <a:pt x="1105947" y="398877"/>
                    <a:pt x="1024455" y="545986"/>
                    <a:pt x="1060968" y="512648"/>
                  </a:cubicBezTo>
                  <a:cubicBezTo>
                    <a:pt x="1097480" y="479311"/>
                    <a:pt x="1256231" y="277169"/>
                    <a:pt x="1295918" y="230073"/>
                  </a:cubicBezTo>
                  <a:cubicBezTo>
                    <a:pt x="1335605" y="182977"/>
                    <a:pt x="1260993" y="266585"/>
                    <a:pt x="1299093" y="230073"/>
                  </a:cubicBezTo>
                  <a:cubicBezTo>
                    <a:pt x="1337193" y="193561"/>
                    <a:pt x="1541981" y="-19694"/>
                    <a:pt x="1518168" y="1473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9" name="フリーフォーム: 図形 1208">
              <a:extLst>
                <a:ext uri="{FF2B5EF4-FFF2-40B4-BE49-F238E27FC236}">
                  <a16:creationId xmlns:a16="http://schemas.microsoft.com/office/drawing/2014/main" id="{431C1C03-9570-4213-96A2-E1C635E07909}"/>
                </a:ext>
              </a:extLst>
            </p:cNvPr>
            <p:cNvSpPr/>
            <p:nvPr/>
          </p:nvSpPr>
          <p:spPr>
            <a:xfrm>
              <a:off x="3695700" y="10151533"/>
              <a:ext cx="2203813" cy="363293"/>
            </a:xfrm>
            <a:custGeom>
              <a:avLst/>
              <a:gdLst>
                <a:gd name="connsiteX0" fmla="*/ 0 w 2203813"/>
                <a:gd name="connsiteY0" fmla="*/ 0 h 363293"/>
                <a:gd name="connsiteX1" fmla="*/ 584200 w 2203813"/>
                <a:gd name="connsiteY1" fmla="*/ 275167 h 363293"/>
                <a:gd name="connsiteX2" fmla="*/ 541867 w 2203813"/>
                <a:gd name="connsiteY2" fmla="*/ 254000 h 363293"/>
                <a:gd name="connsiteX3" fmla="*/ 1185333 w 2203813"/>
                <a:gd name="connsiteY3" fmla="*/ 304800 h 363293"/>
                <a:gd name="connsiteX4" fmla="*/ 1189567 w 2203813"/>
                <a:gd name="connsiteY4" fmla="*/ 304800 h 363293"/>
                <a:gd name="connsiteX5" fmla="*/ 2197100 w 2203813"/>
                <a:gd name="connsiteY5" fmla="*/ 309034 h 363293"/>
                <a:gd name="connsiteX6" fmla="*/ 1651000 w 2203813"/>
                <a:gd name="connsiteY6" fmla="*/ 300567 h 363293"/>
                <a:gd name="connsiteX7" fmla="*/ 2112433 w 2203813"/>
                <a:gd name="connsiteY7" fmla="*/ 355600 h 363293"/>
                <a:gd name="connsiteX8" fmla="*/ 994833 w 2203813"/>
                <a:gd name="connsiteY8" fmla="*/ 355600 h 363293"/>
                <a:gd name="connsiteX9" fmla="*/ 800100 w 2203813"/>
                <a:gd name="connsiteY9" fmla="*/ 287867 h 363293"/>
                <a:gd name="connsiteX10" fmla="*/ 0 w 2203813"/>
                <a:gd name="connsiteY10" fmla="*/ 0 h 363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3813" h="363293">
                  <a:moveTo>
                    <a:pt x="0" y="0"/>
                  </a:moveTo>
                  <a:lnTo>
                    <a:pt x="584200" y="275167"/>
                  </a:lnTo>
                  <a:cubicBezTo>
                    <a:pt x="674511" y="317500"/>
                    <a:pt x="441678" y="249061"/>
                    <a:pt x="541867" y="254000"/>
                  </a:cubicBezTo>
                  <a:cubicBezTo>
                    <a:pt x="642056" y="258939"/>
                    <a:pt x="1077383" y="296333"/>
                    <a:pt x="1185333" y="304800"/>
                  </a:cubicBezTo>
                  <a:cubicBezTo>
                    <a:pt x="1293283" y="313267"/>
                    <a:pt x="1189567" y="304800"/>
                    <a:pt x="1189567" y="304800"/>
                  </a:cubicBezTo>
                  <a:lnTo>
                    <a:pt x="2197100" y="309034"/>
                  </a:lnTo>
                  <a:cubicBezTo>
                    <a:pt x="2274005" y="308329"/>
                    <a:pt x="1665111" y="292806"/>
                    <a:pt x="1651000" y="300567"/>
                  </a:cubicBezTo>
                  <a:cubicBezTo>
                    <a:pt x="1636889" y="308328"/>
                    <a:pt x="2221794" y="346428"/>
                    <a:pt x="2112433" y="355600"/>
                  </a:cubicBezTo>
                  <a:cubicBezTo>
                    <a:pt x="2003072" y="364772"/>
                    <a:pt x="1213555" y="366889"/>
                    <a:pt x="994833" y="355600"/>
                  </a:cubicBezTo>
                  <a:cubicBezTo>
                    <a:pt x="776111" y="344311"/>
                    <a:pt x="800100" y="287867"/>
                    <a:pt x="800100" y="287867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0" name="フリーフォーム: 図形 1209">
              <a:extLst>
                <a:ext uri="{FF2B5EF4-FFF2-40B4-BE49-F238E27FC236}">
                  <a16:creationId xmlns:a16="http://schemas.microsoft.com/office/drawing/2014/main" id="{3BF20BFD-86AD-47FE-9C3C-D2EC7C7D22CA}"/>
                </a:ext>
              </a:extLst>
            </p:cNvPr>
            <p:cNvSpPr/>
            <p:nvPr/>
          </p:nvSpPr>
          <p:spPr>
            <a:xfrm>
              <a:off x="3634525" y="10301997"/>
              <a:ext cx="1521779" cy="325060"/>
            </a:xfrm>
            <a:custGeom>
              <a:avLst/>
              <a:gdLst>
                <a:gd name="connsiteX0" fmla="*/ 1908 w 1521779"/>
                <a:gd name="connsiteY0" fmla="*/ 1936 h 325060"/>
                <a:gd name="connsiteX1" fmla="*/ 653842 w 1521779"/>
                <a:gd name="connsiteY1" fmla="*/ 247470 h 325060"/>
                <a:gd name="connsiteX2" fmla="*/ 484508 w 1521779"/>
                <a:gd name="connsiteY2" fmla="*/ 175503 h 325060"/>
                <a:gd name="connsiteX3" fmla="*/ 912075 w 1521779"/>
                <a:gd name="connsiteY3" fmla="*/ 306736 h 325060"/>
                <a:gd name="connsiteX4" fmla="*/ 725808 w 1521779"/>
                <a:gd name="connsiteY4" fmla="*/ 289803 h 325060"/>
                <a:gd name="connsiteX5" fmla="*/ 1521675 w 1521779"/>
                <a:gd name="connsiteY5" fmla="*/ 323670 h 325060"/>
                <a:gd name="connsiteX6" fmla="*/ 780842 w 1521779"/>
                <a:gd name="connsiteY6" fmla="*/ 310970 h 325060"/>
                <a:gd name="connsiteX7" fmla="*/ 607275 w 1521779"/>
                <a:gd name="connsiteY7" fmla="*/ 243236 h 325060"/>
                <a:gd name="connsiteX8" fmla="*/ 459108 w 1521779"/>
                <a:gd name="connsiteY8" fmla="*/ 137403 h 325060"/>
                <a:gd name="connsiteX9" fmla="*/ 1908 w 1521779"/>
                <a:gd name="connsiteY9" fmla="*/ 1936 h 325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1779" h="325060">
                  <a:moveTo>
                    <a:pt x="1908" y="1936"/>
                  </a:moveTo>
                  <a:cubicBezTo>
                    <a:pt x="34364" y="20280"/>
                    <a:pt x="653842" y="247470"/>
                    <a:pt x="653842" y="247470"/>
                  </a:cubicBezTo>
                  <a:cubicBezTo>
                    <a:pt x="734275" y="276398"/>
                    <a:pt x="441469" y="165625"/>
                    <a:pt x="484508" y="175503"/>
                  </a:cubicBezTo>
                  <a:cubicBezTo>
                    <a:pt x="527547" y="185381"/>
                    <a:pt x="871858" y="287686"/>
                    <a:pt x="912075" y="306736"/>
                  </a:cubicBezTo>
                  <a:cubicBezTo>
                    <a:pt x="952292" y="325786"/>
                    <a:pt x="624208" y="286981"/>
                    <a:pt x="725808" y="289803"/>
                  </a:cubicBezTo>
                  <a:cubicBezTo>
                    <a:pt x="827408" y="292625"/>
                    <a:pt x="1512503" y="320142"/>
                    <a:pt x="1521675" y="323670"/>
                  </a:cubicBezTo>
                  <a:cubicBezTo>
                    <a:pt x="1530847" y="327198"/>
                    <a:pt x="933242" y="324376"/>
                    <a:pt x="780842" y="310970"/>
                  </a:cubicBezTo>
                  <a:cubicBezTo>
                    <a:pt x="628442" y="297564"/>
                    <a:pt x="660897" y="272164"/>
                    <a:pt x="607275" y="243236"/>
                  </a:cubicBezTo>
                  <a:cubicBezTo>
                    <a:pt x="553653" y="214308"/>
                    <a:pt x="557886" y="174092"/>
                    <a:pt x="459108" y="137403"/>
                  </a:cubicBezTo>
                  <a:cubicBezTo>
                    <a:pt x="360330" y="100714"/>
                    <a:pt x="-30548" y="-16408"/>
                    <a:pt x="1908" y="1936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1" name="フリーフォーム: 図形 1210">
              <a:extLst>
                <a:ext uri="{FF2B5EF4-FFF2-40B4-BE49-F238E27FC236}">
                  <a16:creationId xmlns:a16="http://schemas.microsoft.com/office/drawing/2014/main" id="{353D104E-2F03-4BA9-BFC2-B03B669EB40A}"/>
                </a:ext>
              </a:extLst>
            </p:cNvPr>
            <p:cNvSpPr/>
            <p:nvPr/>
          </p:nvSpPr>
          <p:spPr>
            <a:xfrm>
              <a:off x="3619153" y="10184606"/>
              <a:ext cx="2165437" cy="386786"/>
            </a:xfrm>
            <a:custGeom>
              <a:avLst/>
              <a:gdLst>
                <a:gd name="connsiteX0" fmla="*/ 8814 w 2165437"/>
                <a:gd name="connsiteY0" fmla="*/ 9261 h 386786"/>
                <a:gd name="connsiteX1" fmla="*/ 85014 w 2165437"/>
                <a:gd name="connsiteY1" fmla="*/ 30427 h 386786"/>
                <a:gd name="connsiteX2" fmla="*/ 736947 w 2165437"/>
                <a:gd name="connsiteY2" fmla="*/ 292894 h 386786"/>
                <a:gd name="connsiteX3" fmla="*/ 741180 w 2165437"/>
                <a:gd name="connsiteY3" fmla="*/ 263261 h 386786"/>
                <a:gd name="connsiteX4" fmla="*/ 1270347 w 2165437"/>
                <a:gd name="connsiteY4" fmla="*/ 386027 h 386786"/>
                <a:gd name="connsiteX5" fmla="*/ 1003647 w 2165437"/>
                <a:gd name="connsiteY5" fmla="*/ 318294 h 386786"/>
                <a:gd name="connsiteX6" fmla="*/ 1994247 w 2165437"/>
                <a:gd name="connsiteY6" fmla="*/ 356394 h 386786"/>
                <a:gd name="connsiteX7" fmla="*/ 1934980 w 2165437"/>
                <a:gd name="connsiteY7" fmla="*/ 360627 h 386786"/>
                <a:gd name="connsiteX8" fmla="*/ 2108547 w 2165437"/>
                <a:gd name="connsiteY8" fmla="*/ 343694 h 386786"/>
                <a:gd name="connsiteX9" fmla="*/ 796214 w 2165437"/>
                <a:gd name="connsiteY9" fmla="*/ 305594 h 386786"/>
                <a:gd name="connsiteX10" fmla="*/ 584547 w 2165437"/>
                <a:gd name="connsiteY10" fmla="*/ 212461 h 386786"/>
                <a:gd name="connsiteX11" fmla="*/ 93480 w 2165437"/>
                <a:gd name="connsiteY11" fmla="*/ 64294 h 386786"/>
                <a:gd name="connsiteX12" fmla="*/ 8814 w 2165437"/>
                <a:gd name="connsiteY12" fmla="*/ 9261 h 386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65437" h="386786">
                  <a:moveTo>
                    <a:pt x="8814" y="9261"/>
                  </a:moveTo>
                  <a:cubicBezTo>
                    <a:pt x="7403" y="3616"/>
                    <a:pt x="-36342" y="-16845"/>
                    <a:pt x="85014" y="30427"/>
                  </a:cubicBezTo>
                  <a:cubicBezTo>
                    <a:pt x="206370" y="77699"/>
                    <a:pt x="627586" y="254088"/>
                    <a:pt x="736947" y="292894"/>
                  </a:cubicBezTo>
                  <a:cubicBezTo>
                    <a:pt x="846308" y="331700"/>
                    <a:pt x="652280" y="247739"/>
                    <a:pt x="741180" y="263261"/>
                  </a:cubicBezTo>
                  <a:cubicBezTo>
                    <a:pt x="830080" y="278783"/>
                    <a:pt x="1226603" y="376855"/>
                    <a:pt x="1270347" y="386027"/>
                  </a:cubicBezTo>
                  <a:cubicBezTo>
                    <a:pt x="1314091" y="395199"/>
                    <a:pt x="1003647" y="318294"/>
                    <a:pt x="1003647" y="318294"/>
                  </a:cubicBezTo>
                  <a:lnTo>
                    <a:pt x="1994247" y="356394"/>
                  </a:lnTo>
                  <a:cubicBezTo>
                    <a:pt x="2149469" y="363449"/>
                    <a:pt x="1934980" y="360627"/>
                    <a:pt x="1934980" y="360627"/>
                  </a:cubicBezTo>
                  <a:cubicBezTo>
                    <a:pt x="1954030" y="358510"/>
                    <a:pt x="2298341" y="352866"/>
                    <a:pt x="2108547" y="343694"/>
                  </a:cubicBezTo>
                  <a:cubicBezTo>
                    <a:pt x="1918753" y="334522"/>
                    <a:pt x="1050214" y="327466"/>
                    <a:pt x="796214" y="305594"/>
                  </a:cubicBezTo>
                  <a:cubicBezTo>
                    <a:pt x="542214" y="283722"/>
                    <a:pt x="701669" y="252678"/>
                    <a:pt x="584547" y="212461"/>
                  </a:cubicBezTo>
                  <a:cubicBezTo>
                    <a:pt x="467425" y="172244"/>
                    <a:pt x="190141" y="97455"/>
                    <a:pt x="93480" y="64294"/>
                  </a:cubicBezTo>
                  <a:cubicBezTo>
                    <a:pt x="-3181" y="31133"/>
                    <a:pt x="10225" y="14906"/>
                    <a:pt x="8814" y="9261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2" name="フリーフォーム: 図形 1211">
              <a:extLst>
                <a:ext uri="{FF2B5EF4-FFF2-40B4-BE49-F238E27FC236}">
                  <a16:creationId xmlns:a16="http://schemas.microsoft.com/office/drawing/2014/main" id="{F2180709-D535-4E45-8A91-D7A502E1076D}"/>
                </a:ext>
              </a:extLst>
            </p:cNvPr>
            <p:cNvSpPr/>
            <p:nvPr/>
          </p:nvSpPr>
          <p:spPr>
            <a:xfrm>
              <a:off x="2528023" y="8905544"/>
              <a:ext cx="585545" cy="1611857"/>
            </a:xfrm>
            <a:custGeom>
              <a:avLst/>
              <a:gdLst>
                <a:gd name="connsiteX0" fmla="*/ 388744 w 585545"/>
                <a:gd name="connsiteY0" fmla="*/ 26789 h 1611857"/>
                <a:gd name="connsiteX1" fmla="*/ 11977 w 585545"/>
                <a:gd name="connsiteY1" fmla="*/ 627923 h 1611857"/>
                <a:gd name="connsiteX2" fmla="*/ 92410 w 585545"/>
                <a:gd name="connsiteY2" fmla="*/ 488223 h 1611857"/>
                <a:gd name="connsiteX3" fmla="*/ 11977 w 585545"/>
                <a:gd name="connsiteY3" fmla="*/ 687189 h 1611857"/>
                <a:gd name="connsiteX4" fmla="*/ 11977 w 585545"/>
                <a:gd name="connsiteY4" fmla="*/ 606756 h 1611857"/>
                <a:gd name="connsiteX5" fmla="*/ 122044 w 585545"/>
                <a:gd name="connsiteY5" fmla="*/ 1152856 h 1611857"/>
                <a:gd name="connsiteX6" fmla="*/ 96644 w 585545"/>
                <a:gd name="connsiteY6" fmla="*/ 1042789 h 1611857"/>
                <a:gd name="connsiteX7" fmla="*/ 570777 w 585545"/>
                <a:gd name="connsiteY7" fmla="*/ 1550789 h 1611857"/>
                <a:gd name="connsiteX8" fmla="*/ 469177 w 585545"/>
                <a:gd name="connsiteY8" fmla="*/ 1432256 h 1611857"/>
                <a:gd name="connsiteX9" fmla="*/ 507277 w 585545"/>
                <a:gd name="connsiteY9" fmla="*/ 1605823 h 1611857"/>
                <a:gd name="connsiteX10" fmla="*/ 236344 w 585545"/>
                <a:gd name="connsiteY10" fmla="*/ 1169789 h 1611857"/>
                <a:gd name="connsiteX11" fmla="*/ 71244 w 585545"/>
                <a:gd name="connsiteY11" fmla="*/ 699889 h 1611857"/>
                <a:gd name="connsiteX12" fmla="*/ 67010 w 585545"/>
                <a:gd name="connsiteY12" fmla="*/ 636389 h 1611857"/>
                <a:gd name="connsiteX13" fmla="*/ 215177 w 585545"/>
                <a:gd name="connsiteY13" fmla="*/ 356989 h 1611857"/>
                <a:gd name="connsiteX14" fmla="*/ 350644 w 585545"/>
                <a:gd name="connsiteY14" fmla="*/ 128389 h 1611857"/>
                <a:gd name="connsiteX15" fmla="*/ 388744 w 585545"/>
                <a:gd name="connsiteY15" fmla="*/ 26789 h 1611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85545" h="1611857">
                  <a:moveTo>
                    <a:pt x="388744" y="26789"/>
                  </a:moveTo>
                  <a:cubicBezTo>
                    <a:pt x="332300" y="110045"/>
                    <a:pt x="61366" y="551017"/>
                    <a:pt x="11977" y="627923"/>
                  </a:cubicBezTo>
                  <a:cubicBezTo>
                    <a:pt x="-37412" y="704829"/>
                    <a:pt x="92410" y="478345"/>
                    <a:pt x="92410" y="488223"/>
                  </a:cubicBezTo>
                  <a:cubicBezTo>
                    <a:pt x="92410" y="498101"/>
                    <a:pt x="25383" y="667433"/>
                    <a:pt x="11977" y="687189"/>
                  </a:cubicBezTo>
                  <a:cubicBezTo>
                    <a:pt x="-1429" y="706945"/>
                    <a:pt x="-6367" y="529145"/>
                    <a:pt x="11977" y="606756"/>
                  </a:cubicBezTo>
                  <a:cubicBezTo>
                    <a:pt x="30321" y="684367"/>
                    <a:pt x="107933" y="1080184"/>
                    <a:pt x="122044" y="1152856"/>
                  </a:cubicBezTo>
                  <a:cubicBezTo>
                    <a:pt x="136155" y="1225528"/>
                    <a:pt x="21855" y="976467"/>
                    <a:pt x="96644" y="1042789"/>
                  </a:cubicBezTo>
                  <a:cubicBezTo>
                    <a:pt x="171433" y="1109111"/>
                    <a:pt x="508688" y="1485878"/>
                    <a:pt x="570777" y="1550789"/>
                  </a:cubicBezTo>
                  <a:cubicBezTo>
                    <a:pt x="632866" y="1615700"/>
                    <a:pt x="479760" y="1423084"/>
                    <a:pt x="469177" y="1432256"/>
                  </a:cubicBezTo>
                  <a:cubicBezTo>
                    <a:pt x="458594" y="1441428"/>
                    <a:pt x="546083" y="1649568"/>
                    <a:pt x="507277" y="1605823"/>
                  </a:cubicBezTo>
                  <a:cubicBezTo>
                    <a:pt x="468471" y="1562078"/>
                    <a:pt x="309016" y="1320778"/>
                    <a:pt x="236344" y="1169789"/>
                  </a:cubicBezTo>
                  <a:cubicBezTo>
                    <a:pt x="163672" y="1018800"/>
                    <a:pt x="99466" y="788789"/>
                    <a:pt x="71244" y="699889"/>
                  </a:cubicBezTo>
                  <a:cubicBezTo>
                    <a:pt x="43022" y="610989"/>
                    <a:pt x="43021" y="693539"/>
                    <a:pt x="67010" y="636389"/>
                  </a:cubicBezTo>
                  <a:cubicBezTo>
                    <a:pt x="90999" y="579239"/>
                    <a:pt x="167905" y="441656"/>
                    <a:pt x="215177" y="356989"/>
                  </a:cubicBezTo>
                  <a:cubicBezTo>
                    <a:pt x="262449" y="272322"/>
                    <a:pt x="325244" y="180600"/>
                    <a:pt x="350644" y="128389"/>
                  </a:cubicBezTo>
                  <a:cubicBezTo>
                    <a:pt x="376044" y="76178"/>
                    <a:pt x="445188" y="-56467"/>
                    <a:pt x="388744" y="26789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3" name="フリーフォーム: 図形 1212">
              <a:extLst>
                <a:ext uri="{FF2B5EF4-FFF2-40B4-BE49-F238E27FC236}">
                  <a16:creationId xmlns:a16="http://schemas.microsoft.com/office/drawing/2014/main" id="{D8D835D6-9020-4BE8-9FFB-7FA3BE182DB3}"/>
                </a:ext>
              </a:extLst>
            </p:cNvPr>
            <p:cNvSpPr/>
            <p:nvPr/>
          </p:nvSpPr>
          <p:spPr>
            <a:xfrm>
              <a:off x="2406330" y="8872356"/>
              <a:ext cx="447188" cy="1698277"/>
            </a:xfrm>
            <a:custGeom>
              <a:avLst/>
              <a:gdLst>
                <a:gd name="connsiteX0" fmla="*/ 260670 w 447188"/>
                <a:gd name="connsiteY0" fmla="*/ 711 h 1698277"/>
                <a:gd name="connsiteX1" fmla="*/ 19370 w 447188"/>
                <a:gd name="connsiteY1" fmla="*/ 741544 h 1698277"/>
                <a:gd name="connsiteX2" fmla="*/ 19370 w 447188"/>
                <a:gd name="connsiteY2" fmla="*/ 627244 h 1698277"/>
                <a:gd name="connsiteX3" fmla="*/ 57470 w 447188"/>
                <a:gd name="connsiteY3" fmla="*/ 1126777 h 1698277"/>
                <a:gd name="connsiteX4" fmla="*/ 44770 w 447188"/>
                <a:gd name="connsiteY4" fmla="*/ 940511 h 1698277"/>
                <a:gd name="connsiteX5" fmla="*/ 298770 w 447188"/>
                <a:gd name="connsiteY5" fmla="*/ 1499311 h 1698277"/>
                <a:gd name="connsiteX6" fmla="*/ 446937 w 447188"/>
                <a:gd name="connsiteY6" fmla="*/ 1698277 h 1698277"/>
                <a:gd name="connsiteX7" fmla="*/ 332637 w 447188"/>
                <a:gd name="connsiteY7" fmla="*/ 1499311 h 1698277"/>
                <a:gd name="connsiteX8" fmla="*/ 273370 w 447188"/>
                <a:gd name="connsiteY8" fmla="*/ 1376544 h 1698277"/>
                <a:gd name="connsiteX9" fmla="*/ 19370 w 447188"/>
                <a:gd name="connsiteY9" fmla="*/ 877011 h 1698277"/>
                <a:gd name="connsiteX10" fmla="*/ 74403 w 447188"/>
                <a:gd name="connsiteY10" fmla="*/ 610311 h 1698277"/>
                <a:gd name="connsiteX11" fmla="*/ 260670 w 447188"/>
                <a:gd name="connsiteY11" fmla="*/ 711 h 1698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7188" h="1698277">
                  <a:moveTo>
                    <a:pt x="260670" y="711"/>
                  </a:moveTo>
                  <a:cubicBezTo>
                    <a:pt x="251498" y="22583"/>
                    <a:pt x="59587" y="637122"/>
                    <a:pt x="19370" y="741544"/>
                  </a:cubicBezTo>
                  <a:cubicBezTo>
                    <a:pt x="-20847" y="845966"/>
                    <a:pt x="13020" y="563039"/>
                    <a:pt x="19370" y="627244"/>
                  </a:cubicBezTo>
                  <a:cubicBezTo>
                    <a:pt x="25720" y="691449"/>
                    <a:pt x="53237" y="1074566"/>
                    <a:pt x="57470" y="1126777"/>
                  </a:cubicBezTo>
                  <a:cubicBezTo>
                    <a:pt x="61703" y="1178988"/>
                    <a:pt x="4553" y="878422"/>
                    <a:pt x="44770" y="940511"/>
                  </a:cubicBezTo>
                  <a:cubicBezTo>
                    <a:pt x="84987" y="1002600"/>
                    <a:pt x="231742" y="1373017"/>
                    <a:pt x="298770" y="1499311"/>
                  </a:cubicBezTo>
                  <a:cubicBezTo>
                    <a:pt x="365798" y="1625605"/>
                    <a:pt x="441293" y="1698277"/>
                    <a:pt x="446937" y="1698277"/>
                  </a:cubicBezTo>
                  <a:cubicBezTo>
                    <a:pt x="452581" y="1698277"/>
                    <a:pt x="361565" y="1552933"/>
                    <a:pt x="332637" y="1499311"/>
                  </a:cubicBezTo>
                  <a:cubicBezTo>
                    <a:pt x="303709" y="1445689"/>
                    <a:pt x="325581" y="1480261"/>
                    <a:pt x="273370" y="1376544"/>
                  </a:cubicBezTo>
                  <a:cubicBezTo>
                    <a:pt x="221159" y="1272827"/>
                    <a:pt x="52531" y="1004716"/>
                    <a:pt x="19370" y="877011"/>
                  </a:cubicBezTo>
                  <a:cubicBezTo>
                    <a:pt x="-13791" y="749306"/>
                    <a:pt x="34892" y="752833"/>
                    <a:pt x="74403" y="610311"/>
                  </a:cubicBezTo>
                  <a:cubicBezTo>
                    <a:pt x="113914" y="467789"/>
                    <a:pt x="269842" y="-21161"/>
                    <a:pt x="260670" y="711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4" name="フリーフォーム: 図形 1213">
              <a:extLst>
                <a:ext uri="{FF2B5EF4-FFF2-40B4-BE49-F238E27FC236}">
                  <a16:creationId xmlns:a16="http://schemas.microsoft.com/office/drawing/2014/main" id="{73A55459-8DDB-485E-93D5-D01075B86C7F}"/>
                </a:ext>
              </a:extLst>
            </p:cNvPr>
            <p:cNvSpPr/>
            <p:nvPr/>
          </p:nvSpPr>
          <p:spPr>
            <a:xfrm>
              <a:off x="2300290" y="9234801"/>
              <a:ext cx="442561" cy="1423526"/>
            </a:xfrm>
            <a:custGeom>
              <a:avLst/>
              <a:gdLst>
                <a:gd name="connsiteX0" fmla="*/ 159277 w 442561"/>
                <a:gd name="connsiteY0" fmla="*/ 15032 h 1423526"/>
                <a:gd name="connsiteX1" fmla="*/ 57677 w 442561"/>
                <a:gd name="connsiteY1" fmla="*/ 387566 h 1423526"/>
                <a:gd name="connsiteX2" fmla="*/ 40743 w 442561"/>
                <a:gd name="connsiteY2" fmla="*/ 285966 h 1423526"/>
                <a:gd name="connsiteX3" fmla="*/ 66143 w 442561"/>
                <a:gd name="connsiteY3" fmla="*/ 848999 h 1423526"/>
                <a:gd name="connsiteX4" fmla="*/ 19577 w 442561"/>
                <a:gd name="connsiteY4" fmla="*/ 662732 h 1423526"/>
                <a:gd name="connsiteX5" fmla="*/ 438677 w 442561"/>
                <a:gd name="connsiteY5" fmla="*/ 1407799 h 1423526"/>
                <a:gd name="connsiteX6" fmla="*/ 231243 w 442561"/>
                <a:gd name="connsiteY6" fmla="*/ 1170732 h 1423526"/>
                <a:gd name="connsiteX7" fmla="*/ 277810 w 442561"/>
                <a:gd name="connsiteY7" fmla="*/ 1174966 h 1423526"/>
                <a:gd name="connsiteX8" fmla="*/ 125410 w 442561"/>
                <a:gd name="connsiteY8" fmla="*/ 810899 h 1423526"/>
                <a:gd name="connsiteX9" fmla="*/ 91543 w 442561"/>
                <a:gd name="connsiteY9" fmla="*/ 417199 h 1423526"/>
                <a:gd name="connsiteX10" fmla="*/ 91543 w 442561"/>
                <a:gd name="connsiteY10" fmla="*/ 294432 h 1423526"/>
                <a:gd name="connsiteX11" fmla="*/ 146577 w 442561"/>
                <a:gd name="connsiteY11" fmla="*/ 91232 h 1423526"/>
                <a:gd name="connsiteX12" fmla="*/ 159277 w 442561"/>
                <a:gd name="connsiteY12" fmla="*/ 15032 h 1423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2561" h="1423526">
                  <a:moveTo>
                    <a:pt x="159277" y="15032"/>
                  </a:moveTo>
                  <a:cubicBezTo>
                    <a:pt x="144460" y="64421"/>
                    <a:pt x="77433" y="342410"/>
                    <a:pt x="57677" y="387566"/>
                  </a:cubicBezTo>
                  <a:cubicBezTo>
                    <a:pt x="37921" y="432722"/>
                    <a:pt x="39332" y="209061"/>
                    <a:pt x="40743" y="285966"/>
                  </a:cubicBezTo>
                  <a:cubicBezTo>
                    <a:pt x="42154" y="362871"/>
                    <a:pt x="69671" y="786205"/>
                    <a:pt x="66143" y="848999"/>
                  </a:cubicBezTo>
                  <a:cubicBezTo>
                    <a:pt x="62615" y="911793"/>
                    <a:pt x="-42512" y="569599"/>
                    <a:pt x="19577" y="662732"/>
                  </a:cubicBezTo>
                  <a:cubicBezTo>
                    <a:pt x="81666" y="755865"/>
                    <a:pt x="403399" y="1323132"/>
                    <a:pt x="438677" y="1407799"/>
                  </a:cubicBezTo>
                  <a:cubicBezTo>
                    <a:pt x="473955" y="1492466"/>
                    <a:pt x="258054" y="1209538"/>
                    <a:pt x="231243" y="1170732"/>
                  </a:cubicBezTo>
                  <a:cubicBezTo>
                    <a:pt x="204432" y="1131926"/>
                    <a:pt x="295449" y="1234938"/>
                    <a:pt x="277810" y="1174966"/>
                  </a:cubicBezTo>
                  <a:cubicBezTo>
                    <a:pt x="260171" y="1114994"/>
                    <a:pt x="156454" y="937194"/>
                    <a:pt x="125410" y="810899"/>
                  </a:cubicBezTo>
                  <a:cubicBezTo>
                    <a:pt x="94365" y="684605"/>
                    <a:pt x="97187" y="503277"/>
                    <a:pt x="91543" y="417199"/>
                  </a:cubicBezTo>
                  <a:cubicBezTo>
                    <a:pt x="85898" y="331121"/>
                    <a:pt x="82371" y="348760"/>
                    <a:pt x="91543" y="294432"/>
                  </a:cubicBezTo>
                  <a:cubicBezTo>
                    <a:pt x="100715" y="240104"/>
                    <a:pt x="138816" y="132154"/>
                    <a:pt x="146577" y="91232"/>
                  </a:cubicBezTo>
                  <a:cubicBezTo>
                    <a:pt x="154338" y="50310"/>
                    <a:pt x="174094" y="-34357"/>
                    <a:pt x="159277" y="15032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5" name="フリーフォーム: 図形 1214">
              <a:extLst>
                <a:ext uri="{FF2B5EF4-FFF2-40B4-BE49-F238E27FC236}">
                  <a16:creationId xmlns:a16="http://schemas.microsoft.com/office/drawing/2014/main" id="{3EA0232B-DDA3-464F-A0DE-B42600674FCC}"/>
                </a:ext>
              </a:extLst>
            </p:cNvPr>
            <p:cNvSpPr/>
            <p:nvPr/>
          </p:nvSpPr>
          <p:spPr>
            <a:xfrm>
              <a:off x="2209684" y="9505690"/>
              <a:ext cx="466500" cy="1104734"/>
            </a:xfrm>
            <a:custGeom>
              <a:avLst/>
              <a:gdLst>
                <a:gd name="connsiteX0" fmla="*/ 76316 w 466500"/>
                <a:gd name="connsiteY0" fmla="*/ 2377 h 1104734"/>
                <a:gd name="connsiteX1" fmla="*/ 12816 w 466500"/>
                <a:gd name="connsiteY1" fmla="*/ 387610 h 1104734"/>
                <a:gd name="connsiteX2" fmla="*/ 12816 w 466500"/>
                <a:gd name="connsiteY2" fmla="*/ 319877 h 1104734"/>
                <a:gd name="connsiteX3" fmla="*/ 127116 w 466500"/>
                <a:gd name="connsiteY3" fmla="*/ 688177 h 1104734"/>
                <a:gd name="connsiteX4" fmla="*/ 118649 w 466500"/>
                <a:gd name="connsiteY4" fmla="*/ 578110 h 1104734"/>
                <a:gd name="connsiteX5" fmla="*/ 461549 w 466500"/>
                <a:gd name="connsiteY5" fmla="*/ 1090343 h 1104734"/>
                <a:gd name="connsiteX6" fmla="*/ 326083 w 466500"/>
                <a:gd name="connsiteY6" fmla="*/ 967577 h 1104734"/>
                <a:gd name="connsiteX7" fmla="*/ 385349 w 466500"/>
                <a:gd name="connsiteY7" fmla="*/ 1014143 h 1104734"/>
                <a:gd name="connsiteX8" fmla="*/ 21283 w 466500"/>
                <a:gd name="connsiteY8" fmla="*/ 535777 h 1104734"/>
                <a:gd name="connsiteX9" fmla="*/ 63616 w 466500"/>
                <a:gd name="connsiteY9" fmla="*/ 455343 h 1104734"/>
                <a:gd name="connsiteX10" fmla="*/ 116 w 466500"/>
                <a:gd name="connsiteY10" fmla="*/ 235210 h 1104734"/>
                <a:gd name="connsiteX11" fmla="*/ 76316 w 466500"/>
                <a:gd name="connsiteY11" fmla="*/ 2377 h 1104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6500" h="1104734">
                  <a:moveTo>
                    <a:pt x="76316" y="2377"/>
                  </a:moveTo>
                  <a:cubicBezTo>
                    <a:pt x="78433" y="27777"/>
                    <a:pt x="23399" y="334693"/>
                    <a:pt x="12816" y="387610"/>
                  </a:cubicBezTo>
                  <a:cubicBezTo>
                    <a:pt x="2233" y="440527"/>
                    <a:pt x="-6234" y="269783"/>
                    <a:pt x="12816" y="319877"/>
                  </a:cubicBezTo>
                  <a:cubicBezTo>
                    <a:pt x="31866" y="369971"/>
                    <a:pt x="109477" y="645138"/>
                    <a:pt x="127116" y="688177"/>
                  </a:cubicBezTo>
                  <a:cubicBezTo>
                    <a:pt x="144755" y="731216"/>
                    <a:pt x="62910" y="511082"/>
                    <a:pt x="118649" y="578110"/>
                  </a:cubicBezTo>
                  <a:cubicBezTo>
                    <a:pt x="174388" y="645138"/>
                    <a:pt x="426977" y="1025432"/>
                    <a:pt x="461549" y="1090343"/>
                  </a:cubicBezTo>
                  <a:cubicBezTo>
                    <a:pt x="496121" y="1155254"/>
                    <a:pt x="338783" y="980277"/>
                    <a:pt x="326083" y="967577"/>
                  </a:cubicBezTo>
                  <a:cubicBezTo>
                    <a:pt x="313383" y="954877"/>
                    <a:pt x="436149" y="1086110"/>
                    <a:pt x="385349" y="1014143"/>
                  </a:cubicBezTo>
                  <a:cubicBezTo>
                    <a:pt x="334549" y="942176"/>
                    <a:pt x="74905" y="628910"/>
                    <a:pt x="21283" y="535777"/>
                  </a:cubicBezTo>
                  <a:cubicBezTo>
                    <a:pt x="-32339" y="442644"/>
                    <a:pt x="67144" y="505437"/>
                    <a:pt x="63616" y="455343"/>
                  </a:cubicBezTo>
                  <a:cubicBezTo>
                    <a:pt x="60088" y="405249"/>
                    <a:pt x="3644" y="308588"/>
                    <a:pt x="116" y="235210"/>
                  </a:cubicBezTo>
                  <a:cubicBezTo>
                    <a:pt x="-3412" y="161832"/>
                    <a:pt x="74199" y="-23023"/>
                    <a:pt x="76316" y="2377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2" name="フリーフォーム: 図形 191">
              <a:extLst>
                <a:ext uri="{FF2B5EF4-FFF2-40B4-BE49-F238E27FC236}">
                  <a16:creationId xmlns:a16="http://schemas.microsoft.com/office/drawing/2014/main" id="{0B3B7DBD-71FB-4932-AF64-42AEB7B47E58}"/>
                </a:ext>
              </a:extLst>
            </p:cNvPr>
            <p:cNvSpPr/>
            <p:nvPr/>
          </p:nvSpPr>
          <p:spPr>
            <a:xfrm>
              <a:off x="403421" y="9651917"/>
              <a:ext cx="1844794" cy="938393"/>
            </a:xfrm>
            <a:custGeom>
              <a:avLst/>
              <a:gdLst>
                <a:gd name="connsiteX0" fmla="*/ 1844479 w 1844794"/>
                <a:gd name="connsiteY0" fmla="*/ 83 h 938393"/>
                <a:gd name="connsiteX1" fmla="*/ 1514279 w 1844794"/>
                <a:gd name="connsiteY1" fmla="*/ 232916 h 938393"/>
                <a:gd name="connsiteX2" fmla="*/ 1827546 w 1844794"/>
                <a:gd name="connsiteY2" fmla="*/ 139783 h 938393"/>
                <a:gd name="connsiteX3" fmla="*/ 1349179 w 1844794"/>
                <a:gd name="connsiteY3" fmla="*/ 326050 h 938393"/>
                <a:gd name="connsiteX4" fmla="*/ 951246 w 1844794"/>
                <a:gd name="connsiteY4" fmla="*/ 431883 h 938393"/>
                <a:gd name="connsiteX5" fmla="*/ 1378812 w 1844794"/>
                <a:gd name="connsiteY5" fmla="*/ 347216 h 938393"/>
                <a:gd name="connsiteX6" fmla="*/ 836946 w 1844794"/>
                <a:gd name="connsiteY6" fmla="*/ 571583 h 938393"/>
                <a:gd name="connsiteX7" fmla="*/ 193479 w 1844794"/>
                <a:gd name="connsiteY7" fmla="*/ 795950 h 938393"/>
                <a:gd name="connsiteX8" fmla="*/ 574479 w 1844794"/>
                <a:gd name="connsiteY8" fmla="*/ 626616 h 938393"/>
                <a:gd name="connsiteX9" fmla="*/ 7212 w 1844794"/>
                <a:gd name="connsiteY9" fmla="*/ 935650 h 938393"/>
                <a:gd name="connsiteX10" fmla="*/ 256979 w 1844794"/>
                <a:gd name="connsiteY10" fmla="*/ 779016 h 938393"/>
                <a:gd name="connsiteX11" fmla="*/ 299312 w 1844794"/>
                <a:gd name="connsiteY11" fmla="*/ 795950 h 938393"/>
                <a:gd name="connsiteX12" fmla="*/ 1277212 w 1844794"/>
                <a:gd name="connsiteY12" fmla="*/ 376850 h 938393"/>
                <a:gd name="connsiteX13" fmla="*/ 1569312 w 1844794"/>
                <a:gd name="connsiteY13" fmla="*/ 262550 h 938393"/>
                <a:gd name="connsiteX14" fmla="*/ 1844479 w 1844794"/>
                <a:gd name="connsiteY14" fmla="*/ 83 h 938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44794" h="938393">
                  <a:moveTo>
                    <a:pt x="1844479" y="83"/>
                  </a:moveTo>
                  <a:cubicBezTo>
                    <a:pt x="1835307" y="-4856"/>
                    <a:pt x="1517101" y="209633"/>
                    <a:pt x="1514279" y="232916"/>
                  </a:cubicBezTo>
                  <a:cubicBezTo>
                    <a:pt x="1511457" y="256199"/>
                    <a:pt x="1855063" y="124261"/>
                    <a:pt x="1827546" y="139783"/>
                  </a:cubicBezTo>
                  <a:cubicBezTo>
                    <a:pt x="1800029" y="155305"/>
                    <a:pt x="1495229" y="277367"/>
                    <a:pt x="1349179" y="326050"/>
                  </a:cubicBezTo>
                  <a:cubicBezTo>
                    <a:pt x="1203129" y="374733"/>
                    <a:pt x="946307" y="428355"/>
                    <a:pt x="951246" y="431883"/>
                  </a:cubicBezTo>
                  <a:cubicBezTo>
                    <a:pt x="956185" y="435411"/>
                    <a:pt x="1397862" y="323933"/>
                    <a:pt x="1378812" y="347216"/>
                  </a:cubicBezTo>
                  <a:cubicBezTo>
                    <a:pt x="1359762" y="370499"/>
                    <a:pt x="1034501" y="496794"/>
                    <a:pt x="836946" y="571583"/>
                  </a:cubicBezTo>
                  <a:cubicBezTo>
                    <a:pt x="639391" y="646372"/>
                    <a:pt x="237223" y="786778"/>
                    <a:pt x="193479" y="795950"/>
                  </a:cubicBezTo>
                  <a:cubicBezTo>
                    <a:pt x="149735" y="805122"/>
                    <a:pt x="605523" y="603333"/>
                    <a:pt x="574479" y="626616"/>
                  </a:cubicBezTo>
                  <a:cubicBezTo>
                    <a:pt x="543434" y="649899"/>
                    <a:pt x="60129" y="910250"/>
                    <a:pt x="7212" y="935650"/>
                  </a:cubicBezTo>
                  <a:cubicBezTo>
                    <a:pt x="-45705" y="961050"/>
                    <a:pt x="208296" y="802299"/>
                    <a:pt x="256979" y="779016"/>
                  </a:cubicBezTo>
                  <a:cubicBezTo>
                    <a:pt x="305662" y="755733"/>
                    <a:pt x="129273" y="862978"/>
                    <a:pt x="299312" y="795950"/>
                  </a:cubicBezTo>
                  <a:cubicBezTo>
                    <a:pt x="469351" y="728922"/>
                    <a:pt x="1065545" y="465750"/>
                    <a:pt x="1277212" y="376850"/>
                  </a:cubicBezTo>
                  <a:cubicBezTo>
                    <a:pt x="1488879" y="287950"/>
                    <a:pt x="1478295" y="323228"/>
                    <a:pt x="1569312" y="262550"/>
                  </a:cubicBezTo>
                  <a:cubicBezTo>
                    <a:pt x="1660329" y="201872"/>
                    <a:pt x="1853651" y="5022"/>
                    <a:pt x="1844479" y="83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3" name="フリーフォーム: 図形 192">
              <a:extLst>
                <a:ext uri="{FF2B5EF4-FFF2-40B4-BE49-F238E27FC236}">
                  <a16:creationId xmlns:a16="http://schemas.microsoft.com/office/drawing/2014/main" id="{4DAE7D35-6E23-4B5F-9C52-1605E4EF9B07}"/>
                </a:ext>
              </a:extLst>
            </p:cNvPr>
            <p:cNvSpPr/>
            <p:nvPr/>
          </p:nvSpPr>
          <p:spPr>
            <a:xfrm>
              <a:off x="8185069" y="9327469"/>
              <a:ext cx="510712" cy="676377"/>
            </a:xfrm>
            <a:custGeom>
              <a:avLst/>
              <a:gdLst>
                <a:gd name="connsiteX0" fmla="*/ 2198 w 510712"/>
                <a:gd name="connsiteY0" fmla="*/ 7031 h 676377"/>
                <a:gd name="connsiteX1" fmla="*/ 201164 w 510712"/>
                <a:gd name="connsiteY1" fmla="*/ 388031 h 676377"/>
                <a:gd name="connsiteX2" fmla="*/ 264664 w 510712"/>
                <a:gd name="connsiteY2" fmla="*/ 404964 h 676377"/>
                <a:gd name="connsiteX3" fmla="*/ 476331 w 510712"/>
                <a:gd name="connsiteY3" fmla="*/ 629331 h 676377"/>
                <a:gd name="connsiteX4" fmla="*/ 378964 w 510712"/>
                <a:gd name="connsiteY4" fmla="*/ 586998 h 676377"/>
                <a:gd name="connsiteX5" fmla="*/ 510198 w 510712"/>
                <a:gd name="connsiteY5" fmla="*/ 675898 h 676377"/>
                <a:gd name="connsiteX6" fmla="*/ 319698 w 510712"/>
                <a:gd name="connsiteY6" fmla="*/ 540431 h 676377"/>
                <a:gd name="connsiteX7" fmla="*/ 213864 w 510712"/>
                <a:gd name="connsiteY7" fmla="*/ 341464 h 676377"/>
                <a:gd name="connsiteX8" fmla="*/ 103798 w 510712"/>
                <a:gd name="connsiteY8" fmla="*/ 155198 h 676377"/>
                <a:gd name="connsiteX9" fmla="*/ 2198 w 510712"/>
                <a:gd name="connsiteY9" fmla="*/ 7031 h 676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0712" h="676377">
                  <a:moveTo>
                    <a:pt x="2198" y="7031"/>
                  </a:moveTo>
                  <a:cubicBezTo>
                    <a:pt x="18426" y="45836"/>
                    <a:pt x="157420" y="321709"/>
                    <a:pt x="201164" y="388031"/>
                  </a:cubicBezTo>
                  <a:cubicBezTo>
                    <a:pt x="244908" y="454353"/>
                    <a:pt x="218803" y="364747"/>
                    <a:pt x="264664" y="404964"/>
                  </a:cubicBezTo>
                  <a:cubicBezTo>
                    <a:pt x="310525" y="445181"/>
                    <a:pt x="457281" y="598992"/>
                    <a:pt x="476331" y="629331"/>
                  </a:cubicBezTo>
                  <a:cubicBezTo>
                    <a:pt x="495381" y="659670"/>
                    <a:pt x="373320" y="579237"/>
                    <a:pt x="378964" y="586998"/>
                  </a:cubicBezTo>
                  <a:cubicBezTo>
                    <a:pt x="384609" y="594759"/>
                    <a:pt x="520076" y="683659"/>
                    <a:pt x="510198" y="675898"/>
                  </a:cubicBezTo>
                  <a:cubicBezTo>
                    <a:pt x="500320" y="668137"/>
                    <a:pt x="369087" y="596170"/>
                    <a:pt x="319698" y="540431"/>
                  </a:cubicBezTo>
                  <a:cubicBezTo>
                    <a:pt x="270309" y="484692"/>
                    <a:pt x="249847" y="405670"/>
                    <a:pt x="213864" y="341464"/>
                  </a:cubicBezTo>
                  <a:cubicBezTo>
                    <a:pt x="177881" y="277259"/>
                    <a:pt x="144015" y="210231"/>
                    <a:pt x="103798" y="155198"/>
                  </a:cubicBezTo>
                  <a:cubicBezTo>
                    <a:pt x="63581" y="100165"/>
                    <a:pt x="-14030" y="-31774"/>
                    <a:pt x="2198" y="7031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4" name="フリーフォーム: 図形 193">
              <a:extLst>
                <a:ext uri="{FF2B5EF4-FFF2-40B4-BE49-F238E27FC236}">
                  <a16:creationId xmlns:a16="http://schemas.microsoft.com/office/drawing/2014/main" id="{A929BD5C-A2B3-4AA7-B807-EBD87CF90AB0}"/>
                </a:ext>
              </a:extLst>
            </p:cNvPr>
            <p:cNvSpPr/>
            <p:nvPr/>
          </p:nvSpPr>
          <p:spPr>
            <a:xfrm>
              <a:off x="8249142" y="9939818"/>
              <a:ext cx="419525" cy="683723"/>
            </a:xfrm>
            <a:custGeom>
              <a:avLst/>
              <a:gdLst>
                <a:gd name="connsiteX0" fmla="*/ 416491 w 419525"/>
                <a:gd name="connsiteY0" fmla="*/ 49 h 683723"/>
                <a:gd name="connsiteX1" fmla="*/ 336058 w 419525"/>
                <a:gd name="connsiteY1" fmla="*/ 292149 h 683723"/>
                <a:gd name="connsiteX2" fmla="*/ 399558 w 419525"/>
                <a:gd name="connsiteY2" fmla="*/ 173615 h 683723"/>
                <a:gd name="connsiteX3" fmla="*/ 285258 w 419525"/>
                <a:gd name="connsiteY3" fmla="*/ 385282 h 683723"/>
                <a:gd name="connsiteX4" fmla="*/ 1625 w 419525"/>
                <a:gd name="connsiteY4" fmla="*/ 681615 h 683723"/>
                <a:gd name="connsiteX5" fmla="*/ 166725 w 419525"/>
                <a:gd name="connsiteY5" fmla="*/ 520749 h 683723"/>
                <a:gd name="connsiteX6" fmla="*/ 111691 w 419525"/>
                <a:gd name="connsiteY6" fmla="*/ 575782 h 683723"/>
                <a:gd name="connsiteX7" fmla="*/ 374158 w 419525"/>
                <a:gd name="connsiteY7" fmla="*/ 317549 h 683723"/>
                <a:gd name="connsiteX8" fmla="*/ 416491 w 419525"/>
                <a:gd name="connsiteY8" fmla="*/ 49 h 683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9525" h="683723">
                  <a:moveTo>
                    <a:pt x="416491" y="49"/>
                  </a:moveTo>
                  <a:cubicBezTo>
                    <a:pt x="410141" y="-4184"/>
                    <a:pt x="338880" y="263221"/>
                    <a:pt x="336058" y="292149"/>
                  </a:cubicBezTo>
                  <a:cubicBezTo>
                    <a:pt x="333236" y="321077"/>
                    <a:pt x="408025" y="158093"/>
                    <a:pt x="399558" y="173615"/>
                  </a:cubicBezTo>
                  <a:cubicBezTo>
                    <a:pt x="391091" y="189137"/>
                    <a:pt x="351580" y="300615"/>
                    <a:pt x="285258" y="385282"/>
                  </a:cubicBezTo>
                  <a:cubicBezTo>
                    <a:pt x="218936" y="469949"/>
                    <a:pt x="21381" y="659037"/>
                    <a:pt x="1625" y="681615"/>
                  </a:cubicBezTo>
                  <a:cubicBezTo>
                    <a:pt x="-18131" y="704193"/>
                    <a:pt x="148381" y="538388"/>
                    <a:pt x="166725" y="520749"/>
                  </a:cubicBezTo>
                  <a:cubicBezTo>
                    <a:pt x="185069" y="503110"/>
                    <a:pt x="77119" y="609649"/>
                    <a:pt x="111691" y="575782"/>
                  </a:cubicBezTo>
                  <a:cubicBezTo>
                    <a:pt x="146263" y="541915"/>
                    <a:pt x="324769" y="409977"/>
                    <a:pt x="374158" y="317549"/>
                  </a:cubicBezTo>
                  <a:cubicBezTo>
                    <a:pt x="423547" y="225121"/>
                    <a:pt x="422841" y="4282"/>
                    <a:pt x="416491" y="49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5" name="フリーフォーム: 図形 194">
              <a:extLst>
                <a:ext uri="{FF2B5EF4-FFF2-40B4-BE49-F238E27FC236}">
                  <a16:creationId xmlns:a16="http://schemas.microsoft.com/office/drawing/2014/main" id="{4E7B1F25-80F9-40A7-ADFB-9E6FFFD40658}"/>
                </a:ext>
              </a:extLst>
            </p:cNvPr>
            <p:cNvSpPr/>
            <p:nvPr/>
          </p:nvSpPr>
          <p:spPr>
            <a:xfrm>
              <a:off x="8415177" y="10021478"/>
              <a:ext cx="1003472" cy="609131"/>
            </a:xfrm>
            <a:custGeom>
              <a:avLst/>
              <a:gdLst>
                <a:gd name="connsiteX0" fmla="*/ 390156 w 1003472"/>
                <a:gd name="connsiteY0" fmla="*/ 7289 h 609131"/>
                <a:gd name="connsiteX1" fmla="*/ 123456 w 1003472"/>
                <a:gd name="connsiteY1" fmla="*/ 472955 h 609131"/>
                <a:gd name="connsiteX2" fmla="*/ 280090 w 1003472"/>
                <a:gd name="connsiteY2" fmla="*/ 286689 h 609131"/>
                <a:gd name="connsiteX3" fmla="*/ 690 w 1003472"/>
                <a:gd name="connsiteY3" fmla="*/ 608422 h 609131"/>
                <a:gd name="connsiteX4" fmla="*/ 377456 w 1003472"/>
                <a:gd name="connsiteY4" fmla="*/ 180855 h 609131"/>
                <a:gd name="connsiteX5" fmla="*/ 597590 w 1003472"/>
                <a:gd name="connsiteY5" fmla="*/ 307855 h 609131"/>
                <a:gd name="connsiteX6" fmla="*/ 830423 w 1003472"/>
                <a:gd name="connsiteY6" fmla="*/ 460255 h 609131"/>
                <a:gd name="connsiteX7" fmla="*/ 821956 w 1003472"/>
                <a:gd name="connsiteY7" fmla="*/ 485655 h 609131"/>
                <a:gd name="connsiteX8" fmla="*/ 999756 w 1003472"/>
                <a:gd name="connsiteY8" fmla="*/ 595722 h 609131"/>
                <a:gd name="connsiteX9" fmla="*/ 631456 w 1003472"/>
                <a:gd name="connsiteY9" fmla="*/ 358655 h 609131"/>
                <a:gd name="connsiteX10" fmla="*/ 297023 w 1003472"/>
                <a:gd name="connsiteY10" fmla="*/ 197789 h 609131"/>
                <a:gd name="connsiteX11" fmla="*/ 390156 w 1003472"/>
                <a:gd name="connsiteY11" fmla="*/ 7289 h 609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03472" h="609131">
                  <a:moveTo>
                    <a:pt x="390156" y="7289"/>
                  </a:moveTo>
                  <a:cubicBezTo>
                    <a:pt x="361228" y="53150"/>
                    <a:pt x="141800" y="426388"/>
                    <a:pt x="123456" y="472955"/>
                  </a:cubicBezTo>
                  <a:cubicBezTo>
                    <a:pt x="105112" y="519522"/>
                    <a:pt x="300551" y="264111"/>
                    <a:pt x="280090" y="286689"/>
                  </a:cubicBezTo>
                  <a:cubicBezTo>
                    <a:pt x="259629" y="309267"/>
                    <a:pt x="-15538" y="626061"/>
                    <a:pt x="690" y="608422"/>
                  </a:cubicBezTo>
                  <a:cubicBezTo>
                    <a:pt x="16918" y="590783"/>
                    <a:pt x="277973" y="230950"/>
                    <a:pt x="377456" y="180855"/>
                  </a:cubicBezTo>
                  <a:cubicBezTo>
                    <a:pt x="476939" y="130761"/>
                    <a:pt x="522096" y="261288"/>
                    <a:pt x="597590" y="307855"/>
                  </a:cubicBezTo>
                  <a:cubicBezTo>
                    <a:pt x="673084" y="354422"/>
                    <a:pt x="793029" y="430622"/>
                    <a:pt x="830423" y="460255"/>
                  </a:cubicBezTo>
                  <a:cubicBezTo>
                    <a:pt x="867817" y="489888"/>
                    <a:pt x="793734" y="463077"/>
                    <a:pt x="821956" y="485655"/>
                  </a:cubicBezTo>
                  <a:cubicBezTo>
                    <a:pt x="850178" y="508233"/>
                    <a:pt x="1031506" y="616889"/>
                    <a:pt x="999756" y="595722"/>
                  </a:cubicBezTo>
                  <a:cubicBezTo>
                    <a:pt x="968006" y="574555"/>
                    <a:pt x="748578" y="424977"/>
                    <a:pt x="631456" y="358655"/>
                  </a:cubicBezTo>
                  <a:cubicBezTo>
                    <a:pt x="514334" y="292333"/>
                    <a:pt x="340062" y="250706"/>
                    <a:pt x="297023" y="197789"/>
                  </a:cubicBezTo>
                  <a:cubicBezTo>
                    <a:pt x="253984" y="144872"/>
                    <a:pt x="419084" y="-38572"/>
                    <a:pt x="390156" y="7289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6" name="フリーフォーム: 図形 195">
              <a:extLst>
                <a:ext uri="{FF2B5EF4-FFF2-40B4-BE49-F238E27FC236}">
                  <a16:creationId xmlns:a16="http://schemas.microsoft.com/office/drawing/2014/main" id="{AEB1C7D4-A903-4B23-9D75-10596BB53E86}"/>
                </a:ext>
              </a:extLst>
            </p:cNvPr>
            <p:cNvSpPr/>
            <p:nvPr/>
          </p:nvSpPr>
          <p:spPr>
            <a:xfrm>
              <a:off x="6914218" y="9559617"/>
              <a:ext cx="1329655" cy="978198"/>
            </a:xfrm>
            <a:custGeom>
              <a:avLst/>
              <a:gdLst>
                <a:gd name="connsiteX0" fmla="*/ 1311149 w 1329655"/>
                <a:gd name="connsiteY0" fmla="*/ 11950 h 978198"/>
                <a:gd name="connsiteX1" fmla="*/ 599949 w 1329655"/>
                <a:gd name="connsiteY1" fmla="*/ 668116 h 978198"/>
                <a:gd name="connsiteX2" fmla="*/ 930149 w 1329655"/>
                <a:gd name="connsiteY2" fmla="*/ 447983 h 978198"/>
                <a:gd name="connsiteX3" fmla="*/ 3049 w 1329655"/>
                <a:gd name="connsiteY3" fmla="*/ 977150 h 978198"/>
                <a:gd name="connsiteX4" fmla="*/ 625349 w 1329655"/>
                <a:gd name="connsiteY4" fmla="*/ 587683 h 978198"/>
                <a:gd name="connsiteX5" fmla="*/ 443315 w 1329655"/>
                <a:gd name="connsiteY5" fmla="*/ 731616 h 978198"/>
                <a:gd name="connsiteX6" fmla="*/ 930149 w 1329655"/>
                <a:gd name="connsiteY6" fmla="*/ 409883 h 978198"/>
                <a:gd name="connsiteX7" fmla="*/ 1107949 w 1329655"/>
                <a:gd name="connsiteY7" fmla="*/ 257483 h 978198"/>
                <a:gd name="connsiteX8" fmla="*/ 1311149 w 1329655"/>
                <a:gd name="connsiteY8" fmla="*/ 11950 h 978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9655" h="978198">
                  <a:moveTo>
                    <a:pt x="1311149" y="11950"/>
                  </a:moveTo>
                  <a:cubicBezTo>
                    <a:pt x="1226482" y="80389"/>
                    <a:pt x="663449" y="595444"/>
                    <a:pt x="599949" y="668116"/>
                  </a:cubicBezTo>
                  <a:cubicBezTo>
                    <a:pt x="536449" y="740788"/>
                    <a:pt x="1029632" y="396477"/>
                    <a:pt x="930149" y="447983"/>
                  </a:cubicBezTo>
                  <a:cubicBezTo>
                    <a:pt x="830666" y="499489"/>
                    <a:pt x="53849" y="953867"/>
                    <a:pt x="3049" y="977150"/>
                  </a:cubicBezTo>
                  <a:cubicBezTo>
                    <a:pt x="-47751" y="1000433"/>
                    <a:pt x="551971" y="628605"/>
                    <a:pt x="625349" y="587683"/>
                  </a:cubicBezTo>
                  <a:cubicBezTo>
                    <a:pt x="698727" y="546761"/>
                    <a:pt x="392515" y="761249"/>
                    <a:pt x="443315" y="731616"/>
                  </a:cubicBezTo>
                  <a:cubicBezTo>
                    <a:pt x="494115" y="701983"/>
                    <a:pt x="819377" y="488905"/>
                    <a:pt x="930149" y="409883"/>
                  </a:cubicBezTo>
                  <a:cubicBezTo>
                    <a:pt x="1040921" y="330861"/>
                    <a:pt x="1050094" y="326627"/>
                    <a:pt x="1107949" y="257483"/>
                  </a:cubicBezTo>
                  <a:cubicBezTo>
                    <a:pt x="1165804" y="188339"/>
                    <a:pt x="1395816" y="-56489"/>
                    <a:pt x="1311149" y="11950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7" name="フリーフォーム: 図形 196">
              <a:extLst>
                <a:ext uri="{FF2B5EF4-FFF2-40B4-BE49-F238E27FC236}">
                  <a16:creationId xmlns:a16="http://schemas.microsoft.com/office/drawing/2014/main" id="{845944EC-57E7-474B-BFEA-0BE308BBAB22}"/>
                </a:ext>
              </a:extLst>
            </p:cNvPr>
            <p:cNvSpPr/>
            <p:nvPr/>
          </p:nvSpPr>
          <p:spPr>
            <a:xfrm>
              <a:off x="3457239" y="7765811"/>
              <a:ext cx="2769028" cy="1821828"/>
            </a:xfrm>
            <a:custGeom>
              <a:avLst/>
              <a:gdLst>
                <a:gd name="connsiteX0" fmla="*/ 47961 w 2769028"/>
                <a:gd name="connsiteY0" fmla="*/ 245349 h 1821828"/>
                <a:gd name="connsiteX1" fmla="*/ 205441 w 2769028"/>
                <a:gd name="connsiteY1" fmla="*/ 1164829 h 1821828"/>
                <a:gd name="connsiteX2" fmla="*/ 220681 w 2769028"/>
                <a:gd name="connsiteY2" fmla="*/ 895589 h 1821828"/>
                <a:gd name="connsiteX3" fmla="*/ 434041 w 2769028"/>
                <a:gd name="connsiteY3" fmla="*/ 1398509 h 1821828"/>
                <a:gd name="connsiteX4" fmla="*/ 449281 w 2769028"/>
                <a:gd name="connsiteY4" fmla="*/ 1301989 h 1821828"/>
                <a:gd name="connsiteX5" fmla="*/ 962361 w 2769028"/>
                <a:gd name="connsiteY5" fmla="*/ 1667749 h 1821828"/>
                <a:gd name="connsiteX6" fmla="*/ 896321 w 2769028"/>
                <a:gd name="connsiteY6" fmla="*/ 1606789 h 1821828"/>
                <a:gd name="connsiteX7" fmla="*/ 1577041 w 2769028"/>
                <a:gd name="connsiteY7" fmla="*/ 1815069 h 1821828"/>
                <a:gd name="connsiteX8" fmla="*/ 1287481 w 2769028"/>
                <a:gd name="connsiteY8" fmla="*/ 1754109 h 1821828"/>
                <a:gd name="connsiteX9" fmla="*/ 2181561 w 2769028"/>
                <a:gd name="connsiteY9" fmla="*/ 1586469 h 1821828"/>
                <a:gd name="connsiteX10" fmla="*/ 2105361 w 2769028"/>
                <a:gd name="connsiteY10" fmla="*/ 1566149 h 1821828"/>
                <a:gd name="connsiteX11" fmla="*/ 2532081 w 2769028"/>
                <a:gd name="connsiteY11" fmla="*/ 1317229 h 1821828"/>
                <a:gd name="connsiteX12" fmla="*/ 2613361 w 2769028"/>
                <a:gd name="connsiteY12" fmla="*/ 1256269 h 1821828"/>
                <a:gd name="connsiteX13" fmla="*/ 2709881 w 2769028"/>
                <a:gd name="connsiteY13" fmla="*/ 1114029 h 1821828"/>
                <a:gd name="connsiteX14" fmla="*/ 1617681 w 2769028"/>
                <a:gd name="connsiteY14" fmla="*/ 1550909 h 1821828"/>
                <a:gd name="connsiteX15" fmla="*/ 2186641 w 2769028"/>
                <a:gd name="connsiteY15" fmla="*/ 1423909 h 1821828"/>
                <a:gd name="connsiteX16" fmla="*/ 1582121 w 2769028"/>
                <a:gd name="connsiteY16" fmla="*/ 1540749 h 1821828"/>
                <a:gd name="connsiteX17" fmla="*/ 1008081 w 2769028"/>
                <a:gd name="connsiteY17" fmla="*/ 1520429 h 1821828"/>
                <a:gd name="connsiteX18" fmla="*/ 1658321 w 2769028"/>
                <a:gd name="connsiteY18" fmla="*/ 1627109 h 1821828"/>
                <a:gd name="connsiteX19" fmla="*/ 1140161 w 2769028"/>
                <a:gd name="connsiteY19" fmla="*/ 1418829 h 1821828"/>
                <a:gd name="connsiteX20" fmla="*/ 698201 w 2769028"/>
                <a:gd name="connsiteY20" fmla="*/ 1159749 h 1821828"/>
                <a:gd name="connsiteX21" fmla="*/ 1135081 w 2769028"/>
                <a:gd name="connsiteY21" fmla="*/ 1423909 h 1821828"/>
                <a:gd name="connsiteX22" fmla="*/ 347681 w 2769028"/>
                <a:gd name="connsiteY22" fmla="*/ 748269 h 1821828"/>
                <a:gd name="connsiteX23" fmla="*/ 576281 w 2769028"/>
                <a:gd name="connsiteY23" fmla="*/ 1144509 h 1821828"/>
                <a:gd name="connsiteX24" fmla="*/ 185121 w 2769028"/>
                <a:gd name="connsiteY24" fmla="*/ 529829 h 1821828"/>
                <a:gd name="connsiteX25" fmla="*/ 169881 w 2769028"/>
                <a:gd name="connsiteY25" fmla="*/ 646669 h 1821828"/>
                <a:gd name="connsiteX26" fmla="*/ 2241 w 2769028"/>
                <a:gd name="connsiteY26" fmla="*/ 6589 h 1821828"/>
                <a:gd name="connsiteX27" fmla="*/ 73361 w 2769028"/>
                <a:gd name="connsiteY27" fmla="*/ 311389 h 1821828"/>
                <a:gd name="connsiteX28" fmla="*/ 47961 w 2769028"/>
                <a:gd name="connsiteY28" fmla="*/ 245349 h 1821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69028" h="1821828">
                  <a:moveTo>
                    <a:pt x="47961" y="245349"/>
                  </a:moveTo>
                  <a:cubicBezTo>
                    <a:pt x="69974" y="387589"/>
                    <a:pt x="176654" y="1056456"/>
                    <a:pt x="205441" y="1164829"/>
                  </a:cubicBezTo>
                  <a:cubicBezTo>
                    <a:pt x="234228" y="1273202"/>
                    <a:pt x="182581" y="856642"/>
                    <a:pt x="220681" y="895589"/>
                  </a:cubicBezTo>
                  <a:cubicBezTo>
                    <a:pt x="258781" y="934536"/>
                    <a:pt x="395941" y="1330776"/>
                    <a:pt x="434041" y="1398509"/>
                  </a:cubicBezTo>
                  <a:cubicBezTo>
                    <a:pt x="472141" y="1466242"/>
                    <a:pt x="361228" y="1257116"/>
                    <a:pt x="449281" y="1301989"/>
                  </a:cubicBezTo>
                  <a:cubicBezTo>
                    <a:pt x="537334" y="1346862"/>
                    <a:pt x="887854" y="1616949"/>
                    <a:pt x="962361" y="1667749"/>
                  </a:cubicBezTo>
                  <a:cubicBezTo>
                    <a:pt x="1036868" y="1718549"/>
                    <a:pt x="793874" y="1582236"/>
                    <a:pt x="896321" y="1606789"/>
                  </a:cubicBezTo>
                  <a:cubicBezTo>
                    <a:pt x="998768" y="1631342"/>
                    <a:pt x="1511848" y="1790516"/>
                    <a:pt x="1577041" y="1815069"/>
                  </a:cubicBezTo>
                  <a:cubicBezTo>
                    <a:pt x="1642234" y="1839622"/>
                    <a:pt x="1186728" y="1792209"/>
                    <a:pt x="1287481" y="1754109"/>
                  </a:cubicBezTo>
                  <a:cubicBezTo>
                    <a:pt x="1388234" y="1716009"/>
                    <a:pt x="2045248" y="1617796"/>
                    <a:pt x="2181561" y="1586469"/>
                  </a:cubicBezTo>
                  <a:cubicBezTo>
                    <a:pt x="2317874" y="1555142"/>
                    <a:pt x="2046941" y="1611022"/>
                    <a:pt x="2105361" y="1566149"/>
                  </a:cubicBezTo>
                  <a:cubicBezTo>
                    <a:pt x="2163781" y="1521276"/>
                    <a:pt x="2447414" y="1368876"/>
                    <a:pt x="2532081" y="1317229"/>
                  </a:cubicBezTo>
                  <a:cubicBezTo>
                    <a:pt x="2616748" y="1265582"/>
                    <a:pt x="2583728" y="1290136"/>
                    <a:pt x="2613361" y="1256269"/>
                  </a:cubicBezTo>
                  <a:cubicBezTo>
                    <a:pt x="2642994" y="1222402"/>
                    <a:pt x="2875828" y="1064922"/>
                    <a:pt x="2709881" y="1114029"/>
                  </a:cubicBezTo>
                  <a:cubicBezTo>
                    <a:pt x="2543934" y="1163136"/>
                    <a:pt x="1704888" y="1499262"/>
                    <a:pt x="1617681" y="1550909"/>
                  </a:cubicBezTo>
                  <a:cubicBezTo>
                    <a:pt x="1530474" y="1602556"/>
                    <a:pt x="2192568" y="1425602"/>
                    <a:pt x="2186641" y="1423909"/>
                  </a:cubicBezTo>
                  <a:cubicBezTo>
                    <a:pt x="2180714" y="1422216"/>
                    <a:pt x="1778548" y="1524662"/>
                    <a:pt x="1582121" y="1540749"/>
                  </a:cubicBezTo>
                  <a:cubicBezTo>
                    <a:pt x="1385694" y="1556836"/>
                    <a:pt x="995381" y="1506036"/>
                    <a:pt x="1008081" y="1520429"/>
                  </a:cubicBezTo>
                  <a:cubicBezTo>
                    <a:pt x="1020781" y="1534822"/>
                    <a:pt x="1636308" y="1644042"/>
                    <a:pt x="1658321" y="1627109"/>
                  </a:cubicBezTo>
                  <a:cubicBezTo>
                    <a:pt x="1680334" y="1610176"/>
                    <a:pt x="1300181" y="1496722"/>
                    <a:pt x="1140161" y="1418829"/>
                  </a:cubicBezTo>
                  <a:cubicBezTo>
                    <a:pt x="980141" y="1340936"/>
                    <a:pt x="699048" y="1158902"/>
                    <a:pt x="698201" y="1159749"/>
                  </a:cubicBezTo>
                  <a:cubicBezTo>
                    <a:pt x="697354" y="1160596"/>
                    <a:pt x="1193501" y="1492489"/>
                    <a:pt x="1135081" y="1423909"/>
                  </a:cubicBezTo>
                  <a:cubicBezTo>
                    <a:pt x="1076661" y="1355329"/>
                    <a:pt x="440814" y="794836"/>
                    <a:pt x="347681" y="748269"/>
                  </a:cubicBezTo>
                  <a:cubicBezTo>
                    <a:pt x="254548" y="701702"/>
                    <a:pt x="603374" y="1180916"/>
                    <a:pt x="576281" y="1144509"/>
                  </a:cubicBezTo>
                  <a:cubicBezTo>
                    <a:pt x="549188" y="1108102"/>
                    <a:pt x="252854" y="612802"/>
                    <a:pt x="185121" y="529829"/>
                  </a:cubicBezTo>
                  <a:cubicBezTo>
                    <a:pt x="117388" y="446856"/>
                    <a:pt x="200361" y="733876"/>
                    <a:pt x="169881" y="646669"/>
                  </a:cubicBezTo>
                  <a:cubicBezTo>
                    <a:pt x="139401" y="559462"/>
                    <a:pt x="18328" y="62469"/>
                    <a:pt x="2241" y="6589"/>
                  </a:cubicBezTo>
                  <a:cubicBezTo>
                    <a:pt x="-13846" y="-49291"/>
                    <a:pt x="61508" y="267362"/>
                    <a:pt x="73361" y="311389"/>
                  </a:cubicBezTo>
                  <a:cubicBezTo>
                    <a:pt x="85214" y="355416"/>
                    <a:pt x="25948" y="103109"/>
                    <a:pt x="47961" y="245349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8" name="フリーフォーム: 図形 197">
              <a:extLst>
                <a:ext uri="{FF2B5EF4-FFF2-40B4-BE49-F238E27FC236}">
                  <a16:creationId xmlns:a16="http://schemas.microsoft.com/office/drawing/2014/main" id="{B00836C0-0B94-4AED-9A98-64DE18FFB74D}"/>
                </a:ext>
              </a:extLst>
            </p:cNvPr>
            <p:cNvSpPr/>
            <p:nvPr/>
          </p:nvSpPr>
          <p:spPr>
            <a:xfrm>
              <a:off x="3556057" y="8050962"/>
              <a:ext cx="2004488" cy="1490678"/>
            </a:xfrm>
            <a:custGeom>
              <a:avLst/>
              <a:gdLst>
                <a:gd name="connsiteX0" fmla="*/ 45663 w 2004488"/>
                <a:gd name="connsiteY0" fmla="*/ 838 h 1490678"/>
                <a:gd name="connsiteX1" fmla="*/ 502863 w 2004488"/>
                <a:gd name="connsiteY1" fmla="*/ 595198 h 1490678"/>
                <a:gd name="connsiteX2" fmla="*/ 462223 w 2004488"/>
                <a:gd name="connsiteY2" fmla="*/ 524078 h 1490678"/>
                <a:gd name="connsiteX3" fmla="*/ 1041343 w 2004488"/>
                <a:gd name="connsiteY3" fmla="*/ 940638 h 1490678"/>
                <a:gd name="connsiteX4" fmla="*/ 980383 w 2004488"/>
                <a:gd name="connsiteY4" fmla="*/ 894918 h 1490678"/>
                <a:gd name="connsiteX5" fmla="*/ 1615383 w 2004488"/>
                <a:gd name="connsiteY5" fmla="*/ 1123518 h 1490678"/>
                <a:gd name="connsiteX6" fmla="*/ 1249623 w 2004488"/>
                <a:gd name="connsiteY6" fmla="*/ 1016838 h 1490678"/>
                <a:gd name="connsiteX7" fmla="*/ 1899863 w 2004488"/>
                <a:gd name="connsiteY7" fmla="*/ 1021918 h 1490678"/>
                <a:gd name="connsiteX8" fmla="*/ 954983 w 2004488"/>
                <a:gd name="connsiteY8" fmla="*/ 1113358 h 1490678"/>
                <a:gd name="connsiteX9" fmla="*/ 1722063 w 2004488"/>
                <a:gd name="connsiteY9" fmla="*/ 1230198 h 1490678"/>
                <a:gd name="connsiteX10" fmla="*/ 1183583 w 2004488"/>
                <a:gd name="connsiteY10" fmla="*/ 1321638 h 1490678"/>
                <a:gd name="connsiteX11" fmla="*/ 2001463 w 2004488"/>
                <a:gd name="connsiteY11" fmla="*/ 1489278 h 1490678"/>
                <a:gd name="connsiteX12" fmla="*/ 827983 w 2004488"/>
                <a:gd name="connsiteY12" fmla="*/ 1220038 h 1490678"/>
                <a:gd name="connsiteX13" fmla="*/ 1153103 w 2004488"/>
                <a:gd name="connsiteY13" fmla="*/ 1352118 h 1490678"/>
                <a:gd name="connsiteX14" fmla="*/ 497783 w 2004488"/>
                <a:gd name="connsiteY14" fmla="*/ 864438 h 1490678"/>
                <a:gd name="connsiteX15" fmla="*/ 411423 w 2004488"/>
                <a:gd name="connsiteY15" fmla="*/ 798398 h 1490678"/>
                <a:gd name="connsiteX16" fmla="*/ 386023 w 2004488"/>
                <a:gd name="connsiteY16" fmla="*/ 727278 h 1490678"/>
                <a:gd name="connsiteX17" fmla="*/ 10103 w 2004488"/>
                <a:gd name="connsiteY17" fmla="*/ 188798 h 1490678"/>
                <a:gd name="connsiteX18" fmla="*/ 101543 w 2004488"/>
                <a:gd name="connsiteY18" fmla="*/ 458038 h 1490678"/>
                <a:gd name="connsiteX19" fmla="*/ 45663 w 2004488"/>
                <a:gd name="connsiteY19" fmla="*/ 838 h 149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004488" h="1490678">
                  <a:moveTo>
                    <a:pt x="45663" y="838"/>
                  </a:moveTo>
                  <a:cubicBezTo>
                    <a:pt x="112550" y="23698"/>
                    <a:pt x="433436" y="507991"/>
                    <a:pt x="502863" y="595198"/>
                  </a:cubicBezTo>
                  <a:cubicBezTo>
                    <a:pt x="572290" y="682405"/>
                    <a:pt x="372476" y="466505"/>
                    <a:pt x="462223" y="524078"/>
                  </a:cubicBezTo>
                  <a:cubicBezTo>
                    <a:pt x="551970" y="581651"/>
                    <a:pt x="954983" y="878831"/>
                    <a:pt x="1041343" y="940638"/>
                  </a:cubicBezTo>
                  <a:cubicBezTo>
                    <a:pt x="1127703" y="1002445"/>
                    <a:pt x="884710" y="864438"/>
                    <a:pt x="980383" y="894918"/>
                  </a:cubicBezTo>
                  <a:cubicBezTo>
                    <a:pt x="1076056" y="925398"/>
                    <a:pt x="1570510" y="1103198"/>
                    <a:pt x="1615383" y="1123518"/>
                  </a:cubicBezTo>
                  <a:cubicBezTo>
                    <a:pt x="1660256" y="1143838"/>
                    <a:pt x="1202210" y="1033771"/>
                    <a:pt x="1249623" y="1016838"/>
                  </a:cubicBezTo>
                  <a:cubicBezTo>
                    <a:pt x="1297036" y="999905"/>
                    <a:pt x="1948970" y="1005831"/>
                    <a:pt x="1899863" y="1021918"/>
                  </a:cubicBezTo>
                  <a:cubicBezTo>
                    <a:pt x="1850756" y="1038005"/>
                    <a:pt x="984616" y="1078645"/>
                    <a:pt x="954983" y="1113358"/>
                  </a:cubicBezTo>
                  <a:cubicBezTo>
                    <a:pt x="925350" y="1148071"/>
                    <a:pt x="1683963" y="1195485"/>
                    <a:pt x="1722063" y="1230198"/>
                  </a:cubicBezTo>
                  <a:cubicBezTo>
                    <a:pt x="1760163" y="1264911"/>
                    <a:pt x="1137016" y="1278458"/>
                    <a:pt x="1183583" y="1321638"/>
                  </a:cubicBezTo>
                  <a:cubicBezTo>
                    <a:pt x="1230150" y="1364818"/>
                    <a:pt x="2060730" y="1506211"/>
                    <a:pt x="2001463" y="1489278"/>
                  </a:cubicBezTo>
                  <a:cubicBezTo>
                    <a:pt x="1942196" y="1472345"/>
                    <a:pt x="969376" y="1242898"/>
                    <a:pt x="827983" y="1220038"/>
                  </a:cubicBezTo>
                  <a:cubicBezTo>
                    <a:pt x="686590" y="1197178"/>
                    <a:pt x="1208136" y="1411385"/>
                    <a:pt x="1153103" y="1352118"/>
                  </a:cubicBezTo>
                  <a:cubicBezTo>
                    <a:pt x="1098070" y="1292851"/>
                    <a:pt x="621396" y="956725"/>
                    <a:pt x="497783" y="864438"/>
                  </a:cubicBezTo>
                  <a:cubicBezTo>
                    <a:pt x="374170" y="772151"/>
                    <a:pt x="430050" y="821258"/>
                    <a:pt x="411423" y="798398"/>
                  </a:cubicBezTo>
                  <a:cubicBezTo>
                    <a:pt x="392796" y="775538"/>
                    <a:pt x="452910" y="828878"/>
                    <a:pt x="386023" y="727278"/>
                  </a:cubicBezTo>
                  <a:cubicBezTo>
                    <a:pt x="319136" y="625678"/>
                    <a:pt x="57516" y="233671"/>
                    <a:pt x="10103" y="188798"/>
                  </a:cubicBezTo>
                  <a:cubicBezTo>
                    <a:pt x="-37310" y="143925"/>
                    <a:pt x="97310" y="485978"/>
                    <a:pt x="101543" y="458038"/>
                  </a:cubicBezTo>
                  <a:cubicBezTo>
                    <a:pt x="105776" y="430098"/>
                    <a:pt x="-21224" y="-22022"/>
                    <a:pt x="45663" y="838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9" name="フリーフォーム: 図形 198">
              <a:extLst>
                <a:ext uri="{FF2B5EF4-FFF2-40B4-BE49-F238E27FC236}">
                  <a16:creationId xmlns:a16="http://schemas.microsoft.com/office/drawing/2014/main" id="{A41D926A-23E1-445C-8471-07026B7413B1}"/>
                </a:ext>
              </a:extLst>
            </p:cNvPr>
            <p:cNvSpPr/>
            <p:nvPr/>
          </p:nvSpPr>
          <p:spPr>
            <a:xfrm>
              <a:off x="3772886" y="9194602"/>
              <a:ext cx="2064658" cy="844393"/>
            </a:xfrm>
            <a:custGeom>
              <a:avLst/>
              <a:gdLst>
                <a:gd name="connsiteX0" fmla="*/ 26954 w 2064658"/>
                <a:gd name="connsiteY0" fmla="*/ 259278 h 844393"/>
                <a:gd name="connsiteX1" fmla="*/ 987074 w 2064658"/>
                <a:gd name="connsiteY1" fmla="*/ 777438 h 844393"/>
                <a:gd name="connsiteX2" fmla="*/ 255554 w 2064658"/>
                <a:gd name="connsiteY2" fmla="*/ 401518 h 844393"/>
                <a:gd name="connsiteX3" fmla="*/ 1007394 w 2064658"/>
                <a:gd name="connsiteY3" fmla="*/ 823158 h 844393"/>
                <a:gd name="connsiteX4" fmla="*/ 941354 w 2064658"/>
                <a:gd name="connsiteY4" fmla="*/ 772358 h 844393"/>
                <a:gd name="connsiteX5" fmla="*/ 2064034 w 2064658"/>
                <a:gd name="connsiteY5" fmla="*/ 691078 h 844393"/>
                <a:gd name="connsiteX6" fmla="*/ 768634 w 2064658"/>
                <a:gd name="connsiteY6" fmla="*/ 594558 h 844393"/>
                <a:gd name="connsiteX7" fmla="*/ 438434 w 2064658"/>
                <a:gd name="connsiteY7" fmla="*/ 401518 h 844393"/>
                <a:gd name="connsiteX8" fmla="*/ 682274 w 2064658"/>
                <a:gd name="connsiteY8" fmla="*/ 477718 h 844393"/>
                <a:gd name="connsiteX9" fmla="*/ 1554 w 2064658"/>
                <a:gd name="connsiteY9" fmla="*/ 198 h 844393"/>
                <a:gd name="connsiteX10" fmla="*/ 484154 w 2064658"/>
                <a:gd name="connsiteY10" fmla="*/ 416758 h 844393"/>
                <a:gd name="connsiteX11" fmla="*/ 26954 w 2064658"/>
                <a:gd name="connsiteY11" fmla="*/ 259278 h 844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64658" h="844393">
                  <a:moveTo>
                    <a:pt x="26954" y="259278"/>
                  </a:moveTo>
                  <a:cubicBezTo>
                    <a:pt x="110774" y="319391"/>
                    <a:pt x="948974" y="753731"/>
                    <a:pt x="987074" y="777438"/>
                  </a:cubicBezTo>
                  <a:cubicBezTo>
                    <a:pt x="1025174" y="801145"/>
                    <a:pt x="252167" y="393898"/>
                    <a:pt x="255554" y="401518"/>
                  </a:cubicBezTo>
                  <a:cubicBezTo>
                    <a:pt x="258941" y="409138"/>
                    <a:pt x="893094" y="761351"/>
                    <a:pt x="1007394" y="823158"/>
                  </a:cubicBezTo>
                  <a:cubicBezTo>
                    <a:pt x="1121694" y="884965"/>
                    <a:pt x="765247" y="794371"/>
                    <a:pt x="941354" y="772358"/>
                  </a:cubicBezTo>
                  <a:cubicBezTo>
                    <a:pt x="1117461" y="750345"/>
                    <a:pt x="2092821" y="720711"/>
                    <a:pt x="2064034" y="691078"/>
                  </a:cubicBezTo>
                  <a:cubicBezTo>
                    <a:pt x="2035247" y="661445"/>
                    <a:pt x="1039567" y="642818"/>
                    <a:pt x="768634" y="594558"/>
                  </a:cubicBezTo>
                  <a:cubicBezTo>
                    <a:pt x="497701" y="546298"/>
                    <a:pt x="452827" y="420991"/>
                    <a:pt x="438434" y="401518"/>
                  </a:cubicBezTo>
                  <a:cubicBezTo>
                    <a:pt x="424041" y="382045"/>
                    <a:pt x="755087" y="544605"/>
                    <a:pt x="682274" y="477718"/>
                  </a:cubicBezTo>
                  <a:cubicBezTo>
                    <a:pt x="609461" y="410831"/>
                    <a:pt x="34574" y="10358"/>
                    <a:pt x="1554" y="198"/>
                  </a:cubicBezTo>
                  <a:cubicBezTo>
                    <a:pt x="-31466" y="-9962"/>
                    <a:pt x="472301" y="373578"/>
                    <a:pt x="484154" y="416758"/>
                  </a:cubicBezTo>
                  <a:cubicBezTo>
                    <a:pt x="496007" y="459938"/>
                    <a:pt x="-56866" y="199165"/>
                    <a:pt x="26954" y="259278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1" name="フリーフォーム: 図形 200">
              <a:extLst>
                <a:ext uri="{FF2B5EF4-FFF2-40B4-BE49-F238E27FC236}">
                  <a16:creationId xmlns:a16="http://schemas.microsoft.com/office/drawing/2014/main" id="{72639C18-CE7F-4DA0-A075-7B3A48D5ED9B}"/>
                </a:ext>
              </a:extLst>
            </p:cNvPr>
            <p:cNvSpPr/>
            <p:nvPr/>
          </p:nvSpPr>
          <p:spPr>
            <a:xfrm>
              <a:off x="5686102" y="5395382"/>
              <a:ext cx="1300242" cy="417559"/>
            </a:xfrm>
            <a:custGeom>
              <a:avLst/>
              <a:gdLst>
                <a:gd name="connsiteX0" fmla="*/ 1381 w 1300242"/>
                <a:gd name="connsiteY0" fmla="*/ 203201 h 417559"/>
                <a:gd name="connsiteX1" fmla="*/ 200348 w 1300242"/>
                <a:gd name="connsiteY1" fmla="*/ 408518 h 417559"/>
                <a:gd name="connsiteX2" fmla="*/ 136848 w 1300242"/>
                <a:gd name="connsiteY2" fmla="*/ 376768 h 417559"/>
                <a:gd name="connsiteX3" fmla="*/ 297715 w 1300242"/>
                <a:gd name="connsiteY3" fmla="*/ 336551 h 417559"/>
                <a:gd name="connsiteX4" fmla="*/ 498798 w 1300242"/>
                <a:gd name="connsiteY4" fmla="*/ 277285 h 417559"/>
                <a:gd name="connsiteX5" fmla="*/ 344281 w 1300242"/>
                <a:gd name="connsiteY5" fmla="*/ 328085 h 417559"/>
                <a:gd name="connsiteX6" fmla="*/ 706231 w 1300242"/>
                <a:gd name="connsiteY6" fmla="*/ 266701 h 417559"/>
                <a:gd name="connsiteX7" fmla="*/ 793015 w 1300242"/>
                <a:gd name="connsiteY7" fmla="*/ 266701 h 417559"/>
                <a:gd name="connsiteX8" fmla="*/ 837465 w 1300242"/>
                <a:gd name="connsiteY8" fmla="*/ 234951 h 417559"/>
                <a:gd name="connsiteX9" fmla="*/ 1013148 w 1300242"/>
                <a:gd name="connsiteY9" fmla="*/ 205318 h 417559"/>
                <a:gd name="connsiteX10" fmla="*/ 1193065 w 1300242"/>
                <a:gd name="connsiteY10" fmla="*/ 247651 h 417559"/>
                <a:gd name="connsiteX11" fmla="*/ 610981 w 1300242"/>
                <a:gd name="connsiteY11" fmla="*/ 101601 h 417559"/>
                <a:gd name="connsiteX12" fmla="*/ 1243865 w 1300242"/>
                <a:gd name="connsiteY12" fmla="*/ 226485 h 417559"/>
                <a:gd name="connsiteX13" fmla="*/ 1265031 w 1300242"/>
                <a:gd name="connsiteY13" fmla="*/ 188385 h 417559"/>
                <a:gd name="connsiteX14" fmla="*/ 1205765 w 1300242"/>
                <a:gd name="connsiteY14" fmla="*/ 135468 h 417559"/>
                <a:gd name="connsiteX15" fmla="*/ 972931 w 1300242"/>
                <a:gd name="connsiteY15" fmla="*/ 25401 h 417559"/>
                <a:gd name="connsiteX16" fmla="*/ 1017381 w 1300242"/>
                <a:gd name="connsiteY16" fmla="*/ 71968 h 417559"/>
                <a:gd name="connsiteX17" fmla="*/ 712581 w 1300242"/>
                <a:gd name="connsiteY17" fmla="*/ 1 h 417559"/>
                <a:gd name="connsiteX18" fmla="*/ 848048 w 1300242"/>
                <a:gd name="connsiteY18" fmla="*/ 69851 h 417559"/>
                <a:gd name="connsiteX19" fmla="*/ 479748 w 1300242"/>
                <a:gd name="connsiteY19" fmla="*/ 76201 h 417559"/>
                <a:gd name="connsiteX20" fmla="*/ 500915 w 1300242"/>
                <a:gd name="connsiteY20" fmla="*/ 93135 h 417559"/>
                <a:gd name="connsiteX21" fmla="*/ 331581 w 1300242"/>
                <a:gd name="connsiteY21" fmla="*/ 105835 h 417559"/>
                <a:gd name="connsiteX22" fmla="*/ 316765 w 1300242"/>
                <a:gd name="connsiteY22" fmla="*/ 129118 h 417559"/>
                <a:gd name="connsiteX23" fmla="*/ 456465 w 1300242"/>
                <a:gd name="connsiteY23" fmla="*/ 137585 h 417559"/>
                <a:gd name="connsiteX24" fmla="*/ 246915 w 1300242"/>
                <a:gd name="connsiteY24" fmla="*/ 165101 h 417559"/>
                <a:gd name="connsiteX25" fmla="*/ 117798 w 1300242"/>
                <a:gd name="connsiteY25" fmla="*/ 184151 h 417559"/>
                <a:gd name="connsiteX26" fmla="*/ 221515 w 1300242"/>
                <a:gd name="connsiteY26" fmla="*/ 137585 h 417559"/>
                <a:gd name="connsiteX27" fmla="*/ 166481 w 1300242"/>
                <a:gd name="connsiteY27" fmla="*/ 158751 h 417559"/>
                <a:gd name="connsiteX28" fmla="*/ 151665 w 1300242"/>
                <a:gd name="connsiteY28" fmla="*/ 249768 h 417559"/>
                <a:gd name="connsiteX29" fmla="*/ 113565 w 1300242"/>
                <a:gd name="connsiteY29" fmla="*/ 279401 h 417559"/>
                <a:gd name="connsiteX30" fmla="*/ 1381 w 1300242"/>
                <a:gd name="connsiteY30" fmla="*/ 203201 h 417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300242" h="417559">
                  <a:moveTo>
                    <a:pt x="1381" y="203201"/>
                  </a:moveTo>
                  <a:cubicBezTo>
                    <a:pt x="15845" y="224721"/>
                    <a:pt x="177770" y="379590"/>
                    <a:pt x="200348" y="408518"/>
                  </a:cubicBezTo>
                  <a:cubicBezTo>
                    <a:pt x="222926" y="437446"/>
                    <a:pt x="120620" y="388763"/>
                    <a:pt x="136848" y="376768"/>
                  </a:cubicBezTo>
                  <a:cubicBezTo>
                    <a:pt x="153076" y="364774"/>
                    <a:pt x="297715" y="336551"/>
                    <a:pt x="297715" y="336551"/>
                  </a:cubicBezTo>
                  <a:cubicBezTo>
                    <a:pt x="358040" y="319971"/>
                    <a:pt x="491037" y="278696"/>
                    <a:pt x="498798" y="277285"/>
                  </a:cubicBezTo>
                  <a:cubicBezTo>
                    <a:pt x="506559" y="275874"/>
                    <a:pt x="309709" y="329849"/>
                    <a:pt x="344281" y="328085"/>
                  </a:cubicBezTo>
                  <a:cubicBezTo>
                    <a:pt x="378853" y="326321"/>
                    <a:pt x="631442" y="276932"/>
                    <a:pt x="706231" y="266701"/>
                  </a:cubicBezTo>
                  <a:cubicBezTo>
                    <a:pt x="781020" y="256470"/>
                    <a:pt x="771143" y="271993"/>
                    <a:pt x="793015" y="266701"/>
                  </a:cubicBezTo>
                  <a:cubicBezTo>
                    <a:pt x="814887" y="261409"/>
                    <a:pt x="800776" y="245182"/>
                    <a:pt x="837465" y="234951"/>
                  </a:cubicBezTo>
                  <a:cubicBezTo>
                    <a:pt x="874154" y="224721"/>
                    <a:pt x="953881" y="203201"/>
                    <a:pt x="1013148" y="205318"/>
                  </a:cubicBezTo>
                  <a:cubicBezTo>
                    <a:pt x="1072415" y="207435"/>
                    <a:pt x="1193065" y="247651"/>
                    <a:pt x="1193065" y="247651"/>
                  </a:cubicBezTo>
                  <a:lnTo>
                    <a:pt x="610981" y="101601"/>
                  </a:lnTo>
                  <a:cubicBezTo>
                    <a:pt x="619448" y="98073"/>
                    <a:pt x="1134857" y="212021"/>
                    <a:pt x="1243865" y="226485"/>
                  </a:cubicBezTo>
                  <a:cubicBezTo>
                    <a:pt x="1352873" y="240949"/>
                    <a:pt x="1271381" y="203555"/>
                    <a:pt x="1265031" y="188385"/>
                  </a:cubicBezTo>
                  <a:cubicBezTo>
                    <a:pt x="1258681" y="173215"/>
                    <a:pt x="1254448" y="162632"/>
                    <a:pt x="1205765" y="135468"/>
                  </a:cubicBezTo>
                  <a:cubicBezTo>
                    <a:pt x="1157082" y="108304"/>
                    <a:pt x="1004328" y="35984"/>
                    <a:pt x="972931" y="25401"/>
                  </a:cubicBezTo>
                  <a:cubicBezTo>
                    <a:pt x="941534" y="14818"/>
                    <a:pt x="1060773" y="76201"/>
                    <a:pt x="1017381" y="71968"/>
                  </a:cubicBezTo>
                  <a:cubicBezTo>
                    <a:pt x="973989" y="67735"/>
                    <a:pt x="740803" y="354"/>
                    <a:pt x="712581" y="1"/>
                  </a:cubicBezTo>
                  <a:cubicBezTo>
                    <a:pt x="684359" y="-352"/>
                    <a:pt x="886853" y="57151"/>
                    <a:pt x="848048" y="69851"/>
                  </a:cubicBezTo>
                  <a:cubicBezTo>
                    <a:pt x="809243" y="82551"/>
                    <a:pt x="537603" y="72320"/>
                    <a:pt x="479748" y="76201"/>
                  </a:cubicBezTo>
                  <a:cubicBezTo>
                    <a:pt x="421893" y="80082"/>
                    <a:pt x="525609" y="88196"/>
                    <a:pt x="500915" y="93135"/>
                  </a:cubicBezTo>
                  <a:cubicBezTo>
                    <a:pt x="476221" y="98074"/>
                    <a:pt x="362273" y="99838"/>
                    <a:pt x="331581" y="105835"/>
                  </a:cubicBezTo>
                  <a:cubicBezTo>
                    <a:pt x="300889" y="111832"/>
                    <a:pt x="295951" y="123826"/>
                    <a:pt x="316765" y="129118"/>
                  </a:cubicBezTo>
                  <a:cubicBezTo>
                    <a:pt x="337579" y="134410"/>
                    <a:pt x="468107" y="131588"/>
                    <a:pt x="456465" y="137585"/>
                  </a:cubicBezTo>
                  <a:cubicBezTo>
                    <a:pt x="444823" y="143582"/>
                    <a:pt x="303359" y="157340"/>
                    <a:pt x="246915" y="165101"/>
                  </a:cubicBezTo>
                  <a:cubicBezTo>
                    <a:pt x="190471" y="172862"/>
                    <a:pt x="122031" y="188737"/>
                    <a:pt x="117798" y="184151"/>
                  </a:cubicBezTo>
                  <a:cubicBezTo>
                    <a:pt x="113565" y="179565"/>
                    <a:pt x="213401" y="141818"/>
                    <a:pt x="221515" y="137585"/>
                  </a:cubicBezTo>
                  <a:cubicBezTo>
                    <a:pt x="229629" y="133352"/>
                    <a:pt x="178123" y="140054"/>
                    <a:pt x="166481" y="158751"/>
                  </a:cubicBezTo>
                  <a:cubicBezTo>
                    <a:pt x="154839" y="177448"/>
                    <a:pt x="160484" y="229660"/>
                    <a:pt x="151665" y="249768"/>
                  </a:cubicBezTo>
                  <a:cubicBezTo>
                    <a:pt x="142846" y="269876"/>
                    <a:pt x="136848" y="286809"/>
                    <a:pt x="113565" y="279401"/>
                  </a:cubicBezTo>
                  <a:cubicBezTo>
                    <a:pt x="90282" y="271993"/>
                    <a:pt x="-13083" y="181681"/>
                    <a:pt x="1381" y="203201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2" name="フリーフォーム: 図形 201">
              <a:extLst>
                <a:ext uri="{FF2B5EF4-FFF2-40B4-BE49-F238E27FC236}">
                  <a16:creationId xmlns:a16="http://schemas.microsoft.com/office/drawing/2014/main" id="{5B403801-6341-45D8-86B1-EA4CBAEA7752}"/>
                </a:ext>
              </a:extLst>
            </p:cNvPr>
            <p:cNvSpPr/>
            <p:nvPr/>
          </p:nvSpPr>
          <p:spPr>
            <a:xfrm>
              <a:off x="2492428" y="5845409"/>
              <a:ext cx="333199" cy="974708"/>
            </a:xfrm>
            <a:custGeom>
              <a:avLst/>
              <a:gdLst>
                <a:gd name="connsiteX0" fmla="*/ 3122 w 333199"/>
                <a:gd name="connsiteY0" fmla="*/ 672866 h 974708"/>
                <a:gd name="connsiteX1" fmla="*/ 330147 w 333199"/>
                <a:gd name="connsiteY1" fmla="*/ 974491 h 974708"/>
                <a:gd name="connsiteX2" fmla="*/ 171397 w 333199"/>
                <a:gd name="connsiteY2" fmla="*/ 723666 h 974708"/>
                <a:gd name="connsiteX3" fmla="*/ 253947 w 333199"/>
                <a:gd name="connsiteY3" fmla="*/ 869716 h 974708"/>
                <a:gd name="connsiteX4" fmla="*/ 104722 w 333199"/>
                <a:gd name="connsiteY4" fmla="*/ 545866 h 974708"/>
                <a:gd name="connsiteX5" fmla="*/ 152347 w 333199"/>
                <a:gd name="connsiteY5" fmla="*/ 2941 h 974708"/>
                <a:gd name="connsiteX6" fmla="*/ 66622 w 333199"/>
                <a:gd name="connsiteY6" fmla="*/ 349016 h 974708"/>
                <a:gd name="connsiteX7" fmla="*/ 158697 w 333199"/>
                <a:gd name="connsiteY7" fmla="*/ 777641 h 974708"/>
                <a:gd name="connsiteX8" fmla="*/ 3122 w 333199"/>
                <a:gd name="connsiteY8" fmla="*/ 672866 h 974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3199" h="974708">
                  <a:moveTo>
                    <a:pt x="3122" y="672866"/>
                  </a:moveTo>
                  <a:cubicBezTo>
                    <a:pt x="31697" y="705674"/>
                    <a:pt x="302101" y="966024"/>
                    <a:pt x="330147" y="974491"/>
                  </a:cubicBezTo>
                  <a:cubicBezTo>
                    <a:pt x="358193" y="982958"/>
                    <a:pt x="184097" y="741129"/>
                    <a:pt x="171397" y="723666"/>
                  </a:cubicBezTo>
                  <a:cubicBezTo>
                    <a:pt x="158697" y="706204"/>
                    <a:pt x="265059" y="899349"/>
                    <a:pt x="253947" y="869716"/>
                  </a:cubicBezTo>
                  <a:cubicBezTo>
                    <a:pt x="242835" y="840083"/>
                    <a:pt x="121655" y="690329"/>
                    <a:pt x="104722" y="545866"/>
                  </a:cubicBezTo>
                  <a:cubicBezTo>
                    <a:pt x="87789" y="401403"/>
                    <a:pt x="158697" y="35749"/>
                    <a:pt x="152347" y="2941"/>
                  </a:cubicBezTo>
                  <a:cubicBezTo>
                    <a:pt x="145997" y="-29867"/>
                    <a:pt x="65564" y="219899"/>
                    <a:pt x="66622" y="349016"/>
                  </a:cubicBezTo>
                  <a:cubicBezTo>
                    <a:pt x="67680" y="478133"/>
                    <a:pt x="166105" y="719962"/>
                    <a:pt x="158697" y="777641"/>
                  </a:cubicBezTo>
                  <a:cubicBezTo>
                    <a:pt x="151289" y="835320"/>
                    <a:pt x="-25453" y="640058"/>
                    <a:pt x="3122" y="672866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3" name="フリーフォーム: 図形 202">
              <a:extLst>
                <a:ext uri="{FF2B5EF4-FFF2-40B4-BE49-F238E27FC236}">
                  <a16:creationId xmlns:a16="http://schemas.microsoft.com/office/drawing/2014/main" id="{820E5208-3741-44DC-921A-A8E818843FCC}"/>
                </a:ext>
              </a:extLst>
            </p:cNvPr>
            <p:cNvSpPr/>
            <p:nvPr/>
          </p:nvSpPr>
          <p:spPr>
            <a:xfrm>
              <a:off x="2488727" y="5992407"/>
              <a:ext cx="690413" cy="1127478"/>
            </a:xfrm>
            <a:custGeom>
              <a:avLst/>
              <a:gdLst>
                <a:gd name="connsiteX0" fmla="*/ 13173 w 690413"/>
                <a:gd name="connsiteY0" fmla="*/ 497293 h 1127478"/>
                <a:gd name="connsiteX1" fmla="*/ 194148 w 690413"/>
                <a:gd name="connsiteY1" fmla="*/ 738593 h 1127478"/>
                <a:gd name="connsiteX2" fmla="*/ 108423 w 690413"/>
                <a:gd name="connsiteY2" fmla="*/ 681443 h 1127478"/>
                <a:gd name="connsiteX3" fmla="*/ 302098 w 690413"/>
                <a:gd name="connsiteY3" fmla="*/ 970368 h 1127478"/>
                <a:gd name="connsiteX4" fmla="*/ 365598 w 690413"/>
                <a:gd name="connsiteY4" fmla="*/ 1017993 h 1127478"/>
                <a:gd name="connsiteX5" fmla="*/ 600548 w 690413"/>
                <a:gd name="connsiteY5" fmla="*/ 1068793 h 1127478"/>
                <a:gd name="connsiteX6" fmla="*/ 644998 w 690413"/>
                <a:gd name="connsiteY6" fmla="*/ 913218 h 1127478"/>
                <a:gd name="connsiteX7" fmla="*/ 683098 w 690413"/>
                <a:gd name="connsiteY7" fmla="*/ 1059268 h 1127478"/>
                <a:gd name="connsiteX8" fmla="*/ 489423 w 690413"/>
                <a:gd name="connsiteY8" fmla="*/ 1125943 h 1127478"/>
                <a:gd name="connsiteX9" fmla="*/ 286223 w 690413"/>
                <a:gd name="connsiteY9" fmla="*/ 998943 h 1127478"/>
                <a:gd name="connsiteX10" fmla="*/ 168748 w 690413"/>
                <a:gd name="connsiteY10" fmla="*/ 795743 h 1127478"/>
                <a:gd name="connsiteX11" fmla="*/ 140173 w 690413"/>
                <a:gd name="connsiteY11" fmla="*/ 783043 h 1127478"/>
                <a:gd name="connsiteX12" fmla="*/ 25873 w 690413"/>
                <a:gd name="connsiteY12" fmla="*/ 567143 h 1127478"/>
                <a:gd name="connsiteX13" fmla="*/ 6823 w 690413"/>
                <a:gd name="connsiteY13" fmla="*/ 11518 h 1127478"/>
                <a:gd name="connsiteX14" fmla="*/ 13173 w 690413"/>
                <a:gd name="connsiteY14" fmla="*/ 214718 h 1127478"/>
                <a:gd name="connsiteX15" fmla="*/ 13173 w 690413"/>
                <a:gd name="connsiteY15" fmla="*/ 497293 h 1127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90413" h="1127478">
                  <a:moveTo>
                    <a:pt x="13173" y="497293"/>
                  </a:moveTo>
                  <a:cubicBezTo>
                    <a:pt x="43335" y="584605"/>
                    <a:pt x="178273" y="707901"/>
                    <a:pt x="194148" y="738593"/>
                  </a:cubicBezTo>
                  <a:cubicBezTo>
                    <a:pt x="210023" y="769285"/>
                    <a:pt x="90431" y="642814"/>
                    <a:pt x="108423" y="681443"/>
                  </a:cubicBezTo>
                  <a:cubicBezTo>
                    <a:pt x="126415" y="720072"/>
                    <a:pt x="259236" y="914276"/>
                    <a:pt x="302098" y="970368"/>
                  </a:cubicBezTo>
                  <a:cubicBezTo>
                    <a:pt x="344960" y="1026460"/>
                    <a:pt x="315856" y="1001589"/>
                    <a:pt x="365598" y="1017993"/>
                  </a:cubicBezTo>
                  <a:cubicBezTo>
                    <a:pt x="415340" y="1034397"/>
                    <a:pt x="553981" y="1086256"/>
                    <a:pt x="600548" y="1068793"/>
                  </a:cubicBezTo>
                  <a:cubicBezTo>
                    <a:pt x="647115" y="1051330"/>
                    <a:pt x="631240" y="914805"/>
                    <a:pt x="644998" y="913218"/>
                  </a:cubicBezTo>
                  <a:cubicBezTo>
                    <a:pt x="658756" y="911631"/>
                    <a:pt x="709027" y="1023814"/>
                    <a:pt x="683098" y="1059268"/>
                  </a:cubicBezTo>
                  <a:cubicBezTo>
                    <a:pt x="657169" y="1094722"/>
                    <a:pt x="555569" y="1135997"/>
                    <a:pt x="489423" y="1125943"/>
                  </a:cubicBezTo>
                  <a:cubicBezTo>
                    <a:pt x="423277" y="1115889"/>
                    <a:pt x="339669" y="1053976"/>
                    <a:pt x="286223" y="998943"/>
                  </a:cubicBezTo>
                  <a:cubicBezTo>
                    <a:pt x="232777" y="943910"/>
                    <a:pt x="193090" y="831726"/>
                    <a:pt x="168748" y="795743"/>
                  </a:cubicBezTo>
                  <a:cubicBezTo>
                    <a:pt x="144406" y="759760"/>
                    <a:pt x="163985" y="821143"/>
                    <a:pt x="140173" y="783043"/>
                  </a:cubicBezTo>
                  <a:cubicBezTo>
                    <a:pt x="116361" y="744943"/>
                    <a:pt x="48098" y="695731"/>
                    <a:pt x="25873" y="567143"/>
                  </a:cubicBezTo>
                  <a:cubicBezTo>
                    <a:pt x="3648" y="438555"/>
                    <a:pt x="8940" y="70255"/>
                    <a:pt x="6823" y="11518"/>
                  </a:cubicBezTo>
                  <a:cubicBezTo>
                    <a:pt x="4706" y="-47219"/>
                    <a:pt x="12115" y="133756"/>
                    <a:pt x="13173" y="214718"/>
                  </a:cubicBezTo>
                  <a:cubicBezTo>
                    <a:pt x="14231" y="295680"/>
                    <a:pt x="-16989" y="409981"/>
                    <a:pt x="13173" y="497293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4" name="フリーフォーム: 図形 203">
              <a:extLst>
                <a:ext uri="{FF2B5EF4-FFF2-40B4-BE49-F238E27FC236}">
                  <a16:creationId xmlns:a16="http://schemas.microsoft.com/office/drawing/2014/main" id="{D4386840-BC56-46C2-BCD9-FA59D95ED35B}"/>
                </a:ext>
              </a:extLst>
            </p:cNvPr>
            <p:cNvSpPr/>
            <p:nvPr/>
          </p:nvSpPr>
          <p:spPr>
            <a:xfrm>
              <a:off x="3326770" y="8931654"/>
              <a:ext cx="1284089" cy="1601561"/>
            </a:xfrm>
            <a:custGeom>
              <a:avLst/>
              <a:gdLst>
                <a:gd name="connsiteX0" fmla="*/ 375280 w 1284089"/>
                <a:gd name="connsiteY0" fmla="*/ 2796 h 1601561"/>
                <a:gd name="connsiteX1" fmla="*/ 216530 w 1284089"/>
                <a:gd name="connsiteY1" fmla="*/ 574296 h 1601561"/>
                <a:gd name="connsiteX2" fmla="*/ 222880 w 1284089"/>
                <a:gd name="connsiteY2" fmla="*/ 434596 h 1601561"/>
                <a:gd name="connsiteX3" fmla="*/ 375280 w 1284089"/>
                <a:gd name="connsiteY3" fmla="*/ 1260096 h 1601561"/>
                <a:gd name="connsiteX4" fmla="*/ 267330 w 1284089"/>
                <a:gd name="connsiteY4" fmla="*/ 783846 h 1601561"/>
                <a:gd name="connsiteX5" fmla="*/ 908680 w 1284089"/>
                <a:gd name="connsiteY5" fmla="*/ 1387096 h 1601561"/>
                <a:gd name="connsiteX6" fmla="*/ 603880 w 1284089"/>
                <a:gd name="connsiteY6" fmla="*/ 1368046 h 1601561"/>
                <a:gd name="connsiteX7" fmla="*/ 1048380 w 1284089"/>
                <a:gd name="connsiteY7" fmla="*/ 1450596 h 1601561"/>
                <a:gd name="connsiteX8" fmla="*/ 1257930 w 1284089"/>
                <a:gd name="connsiteY8" fmla="*/ 1596646 h 1601561"/>
                <a:gd name="connsiteX9" fmla="*/ 464180 w 1284089"/>
                <a:gd name="connsiteY9" fmla="*/ 1253746 h 1601561"/>
                <a:gd name="connsiteX10" fmla="*/ 305430 w 1284089"/>
                <a:gd name="connsiteY10" fmla="*/ 1025146 h 1601561"/>
                <a:gd name="connsiteX11" fmla="*/ 362580 w 1284089"/>
                <a:gd name="connsiteY11" fmla="*/ 1444246 h 1601561"/>
                <a:gd name="connsiteX12" fmla="*/ 222880 w 1284089"/>
                <a:gd name="connsiteY12" fmla="*/ 1082296 h 1601561"/>
                <a:gd name="connsiteX13" fmla="*/ 38730 w 1284089"/>
                <a:gd name="connsiteY13" fmla="*/ 752096 h 1601561"/>
                <a:gd name="connsiteX14" fmla="*/ 13330 w 1284089"/>
                <a:gd name="connsiteY14" fmla="*/ 694946 h 1601561"/>
                <a:gd name="connsiteX15" fmla="*/ 630 w 1284089"/>
                <a:gd name="connsiteY15" fmla="*/ 536196 h 1601561"/>
                <a:gd name="connsiteX16" fmla="*/ 32380 w 1284089"/>
                <a:gd name="connsiteY16" fmla="*/ 739396 h 1601561"/>
                <a:gd name="connsiteX17" fmla="*/ 216530 w 1284089"/>
                <a:gd name="connsiteY17" fmla="*/ 371096 h 1601561"/>
                <a:gd name="connsiteX18" fmla="*/ 375280 w 1284089"/>
                <a:gd name="connsiteY18" fmla="*/ 2796 h 1601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284089" h="1601561">
                  <a:moveTo>
                    <a:pt x="375280" y="2796"/>
                  </a:moveTo>
                  <a:cubicBezTo>
                    <a:pt x="375280" y="36663"/>
                    <a:pt x="241930" y="502329"/>
                    <a:pt x="216530" y="574296"/>
                  </a:cubicBezTo>
                  <a:cubicBezTo>
                    <a:pt x="191130" y="646263"/>
                    <a:pt x="196422" y="320296"/>
                    <a:pt x="222880" y="434596"/>
                  </a:cubicBezTo>
                  <a:cubicBezTo>
                    <a:pt x="249338" y="548896"/>
                    <a:pt x="367872" y="1201888"/>
                    <a:pt x="375280" y="1260096"/>
                  </a:cubicBezTo>
                  <a:cubicBezTo>
                    <a:pt x="382688" y="1318304"/>
                    <a:pt x="178430" y="762679"/>
                    <a:pt x="267330" y="783846"/>
                  </a:cubicBezTo>
                  <a:cubicBezTo>
                    <a:pt x="356230" y="805013"/>
                    <a:pt x="852588" y="1289729"/>
                    <a:pt x="908680" y="1387096"/>
                  </a:cubicBezTo>
                  <a:cubicBezTo>
                    <a:pt x="964772" y="1484463"/>
                    <a:pt x="580597" y="1357463"/>
                    <a:pt x="603880" y="1368046"/>
                  </a:cubicBezTo>
                  <a:cubicBezTo>
                    <a:pt x="627163" y="1378629"/>
                    <a:pt x="939372" y="1412496"/>
                    <a:pt x="1048380" y="1450596"/>
                  </a:cubicBezTo>
                  <a:cubicBezTo>
                    <a:pt x="1157388" y="1488696"/>
                    <a:pt x="1355297" y="1629454"/>
                    <a:pt x="1257930" y="1596646"/>
                  </a:cubicBezTo>
                  <a:cubicBezTo>
                    <a:pt x="1160563" y="1563838"/>
                    <a:pt x="622930" y="1348996"/>
                    <a:pt x="464180" y="1253746"/>
                  </a:cubicBezTo>
                  <a:cubicBezTo>
                    <a:pt x="305430" y="1158496"/>
                    <a:pt x="322363" y="993396"/>
                    <a:pt x="305430" y="1025146"/>
                  </a:cubicBezTo>
                  <a:cubicBezTo>
                    <a:pt x="288497" y="1056896"/>
                    <a:pt x="376338" y="1434721"/>
                    <a:pt x="362580" y="1444246"/>
                  </a:cubicBezTo>
                  <a:cubicBezTo>
                    <a:pt x="348822" y="1453771"/>
                    <a:pt x="276855" y="1197654"/>
                    <a:pt x="222880" y="1082296"/>
                  </a:cubicBezTo>
                  <a:cubicBezTo>
                    <a:pt x="168905" y="966938"/>
                    <a:pt x="73655" y="816654"/>
                    <a:pt x="38730" y="752096"/>
                  </a:cubicBezTo>
                  <a:cubicBezTo>
                    <a:pt x="3805" y="687538"/>
                    <a:pt x="19680" y="730929"/>
                    <a:pt x="13330" y="694946"/>
                  </a:cubicBezTo>
                  <a:cubicBezTo>
                    <a:pt x="6980" y="658963"/>
                    <a:pt x="-2545" y="528788"/>
                    <a:pt x="630" y="536196"/>
                  </a:cubicBezTo>
                  <a:cubicBezTo>
                    <a:pt x="3805" y="543604"/>
                    <a:pt x="-3603" y="766913"/>
                    <a:pt x="32380" y="739396"/>
                  </a:cubicBezTo>
                  <a:cubicBezTo>
                    <a:pt x="68363" y="711879"/>
                    <a:pt x="166788" y="490688"/>
                    <a:pt x="216530" y="371096"/>
                  </a:cubicBezTo>
                  <a:cubicBezTo>
                    <a:pt x="266272" y="251504"/>
                    <a:pt x="375280" y="-31071"/>
                    <a:pt x="375280" y="2796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" name="フリーフォーム: 図形 204">
              <a:extLst>
                <a:ext uri="{FF2B5EF4-FFF2-40B4-BE49-F238E27FC236}">
                  <a16:creationId xmlns:a16="http://schemas.microsoft.com/office/drawing/2014/main" id="{202DFD47-BEA6-4EEF-AF98-7046154C293F}"/>
                </a:ext>
              </a:extLst>
            </p:cNvPr>
            <p:cNvSpPr/>
            <p:nvPr/>
          </p:nvSpPr>
          <p:spPr>
            <a:xfrm>
              <a:off x="3376843" y="8071902"/>
              <a:ext cx="2804057" cy="2256937"/>
            </a:xfrm>
            <a:custGeom>
              <a:avLst/>
              <a:gdLst>
                <a:gd name="connsiteX0" fmla="*/ 280757 w 2804057"/>
                <a:gd name="connsiteY0" fmla="*/ 513298 h 2256937"/>
                <a:gd name="connsiteX1" fmla="*/ 763357 w 2804057"/>
                <a:gd name="connsiteY1" fmla="*/ 1110198 h 2256937"/>
                <a:gd name="connsiteX2" fmla="*/ 560157 w 2804057"/>
                <a:gd name="connsiteY2" fmla="*/ 1059398 h 2256937"/>
                <a:gd name="connsiteX3" fmla="*/ 1404707 w 2804057"/>
                <a:gd name="connsiteY3" fmla="*/ 1402298 h 2256937"/>
                <a:gd name="connsiteX4" fmla="*/ 1245957 w 2804057"/>
                <a:gd name="connsiteY4" fmla="*/ 1376898 h 2256937"/>
                <a:gd name="connsiteX5" fmla="*/ 1728557 w 2804057"/>
                <a:gd name="connsiteY5" fmla="*/ 1376898 h 2256937"/>
                <a:gd name="connsiteX6" fmla="*/ 1360257 w 2804057"/>
                <a:gd name="connsiteY6" fmla="*/ 1383248 h 2256937"/>
                <a:gd name="connsiteX7" fmla="*/ 2274657 w 2804057"/>
                <a:gd name="connsiteY7" fmla="*/ 1383248 h 2256937"/>
                <a:gd name="connsiteX8" fmla="*/ 763357 w 2804057"/>
                <a:gd name="connsiteY8" fmla="*/ 1383248 h 2256937"/>
                <a:gd name="connsiteX9" fmla="*/ 1900007 w 2804057"/>
                <a:gd name="connsiteY9" fmla="*/ 1592798 h 2256937"/>
                <a:gd name="connsiteX10" fmla="*/ 2706457 w 2804057"/>
                <a:gd name="connsiteY10" fmla="*/ 1808698 h 2256937"/>
                <a:gd name="connsiteX11" fmla="*/ 953857 w 2804057"/>
                <a:gd name="connsiteY11" fmla="*/ 1567398 h 2256937"/>
                <a:gd name="connsiteX12" fmla="*/ 1874607 w 2804057"/>
                <a:gd name="connsiteY12" fmla="*/ 1770598 h 2256937"/>
                <a:gd name="connsiteX13" fmla="*/ 1665057 w 2804057"/>
                <a:gd name="connsiteY13" fmla="*/ 1903948 h 2256937"/>
                <a:gd name="connsiteX14" fmla="*/ 1938107 w 2804057"/>
                <a:gd name="connsiteY14" fmla="*/ 1929348 h 2256937"/>
                <a:gd name="connsiteX15" fmla="*/ 2103207 w 2804057"/>
                <a:gd name="connsiteY15" fmla="*/ 1942048 h 2256937"/>
                <a:gd name="connsiteX16" fmla="*/ 2801707 w 2804057"/>
                <a:gd name="connsiteY16" fmla="*/ 1961098 h 2256937"/>
                <a:gd name="connsiteX17" fmla="*/ 1836507 w 2804057"/>
                <a:gd name="connsiteY17" fmla="*/ 2069048 h 2256937"/>
                <a:gd name="connsiteX18" fmla="*/ 668107 w 2804057"/>
                <a:gd name="connsiteY18" fmla="*/ 2208748 h 2256937"/>
                <a:gd name="connsiteX19" fmla="*/ 1357 w 2804057"/>
                <a:gd name="connsiteY19" fmla="*/ 1160998 h 2256937"/>
                <a:gd name="connsiteX20" fmla="*/ 490307 w 2804057"/>
                <a:gd name="connsiteY20" fmla="*/ 1846798 h 2256937"/>
                <a:gd name="connsiteX21" fmla="*/ 325207 w 2804057"/>
                <a:gd name="connsiteY21" fmla="*/ 1319748 h 2256937"/>
                <a:gd name="connsiteX22" fmla="*/ 706207 w 2804057"/>
                <a:gd name="connsiteY22" fmla="*/ 1707098 h 2256937"/>
                <a:gd name="connsiteX23" fmla="*/ 141057 w 2804057"/>
                <a:gd name="connsiteY23" fmla="*/ 621248 h 2256937"/>
                <a:gd name="connsiteX24" fmla="*/ 591907 w 2804057"/>
                <a:gd name="connsiteY24" fmla="*/ 1389598 h 2256937"/>
                <a:gd name="connsiteX25" fmla="*/ 420457 w 2804057"/>
                <a:gd name="connsiteY25" fmla="*/ 1053048 h 2256937"/>
                <a:gd name="connsiteX26" fmla="*/ 528407 w 2804057"/>
                <a:gd name="connsiteY26" fmla="*/ 1186398 h 2256937"/>
                <a:gd name="connsiteX27" fmla="*/ 185507 w 2804057"/>
                <a:gd name="connsiteY27" fmla="*/ 17998 h 2256937"/>
                <a:gd name="connsiteX28" fmla="*/ 280757 w 2804057"/>
                <a:gd name="connsiteY28" fmla="*/ 513298 h 225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804057" h="2256937">
                  <a:moveTo>
                    <a:pt x="280757" y="513298"/>
                  </a:moveTo>
                  <a:cubicBezTo>
                    <a:pt x="377065" y="695331"/>
                    <a:pt x="716790" y="1019181"/>
                    <a:pt x="763357" y="1110198"/>
                  </a:cubicBezTo>
                  <a:cubicBezTo>
                    <a:pt x="809924" y="1201215"/>
                    <a:pt x="453265" y="1010715"/>
                    <a:pt x="560157" y="1059398"/>
                  </a:cubicBezTo>
                  <a:cubicBezTo>
                    <a:pt x="667049" y="1108081"/>
                    <a:pt x="1290407" y="1349381"/>
                    <a:pt x="1404707" y="1402298"/>
                  </a:cubicBezTo>
                  <a:cubicBezTo>
                    <a:pt x="1519007" y="1455215"/>
                    <a:pt x="1191982" y="1381131"/>
                    <a:pt x="1245957" y="1376898"/>
                  </a:cubicBezTo>
                  <a:cubicBezTo>
                    <a:pt x="1299932" y="1372665"/>
                    <a:pt x="1709507" y="1375840"/>
                    <a:pt x="1728557" y="1376898"/>
                  </a:cubicBezTo>
                  <a:cubicBezTo>
                    <a:pt x="1747607" y="1377956"/>
                    <a:pt x="1360257" y="1383248"/>
                    <a:pt x="1360257" y="1383248"/>
                  </a:cubicBezTo>
                  <a:cubicBezTo>
                    <a:pt x="1451274" y="1384306"/>
                    <a:pt x="2274657" y="1383248"/>
                    <a:pt x="2274657" y="1383248"/>
                  </a:cubicBezTo>
                  <a:cubicBezTo>
                    <a:pt x="2175174" y="1383248"/>
                    <a:pt x="825799" y="1348323"/>
                    <a:pt x="763357" y="1383248"/>
                  </a:cubicBezTo>
                  <a:cubicBezTo>
                    <a:pt x="700915" y="1418173"/>
                    <a:pt x="1576157" y="1521890"/>
                    <a:pt x="1900007" y="1592798"/>
                  </a:cubicBezTo>
                  <a:cubicBezTo>
                    <a:pt x="2223857" y="1663706"/>
                    <a:pt x="2864149" y="1812931"/>
                    <a:pt x="2706457" y="1808698"/>
                  </a:cubicBezTo>
                  <a:cubicBezTo>
                    <a:pt x="2548765" y="1804465"/>
                    <a:pt x="1092499" y="1573748"/>
                    <a:pt x="953857" y="1567398"/>
                  </a:cubicBezTo>
                  <a:cubicBezTo>
                    <a:pt x="815215" y="1561048"/>
                    <a:pt x="1756074" y="1714506"/>
                    <a:pt x="1874607" y="1770598"/>
                  </a:cubicBezTo>
                  <a:cubicBezTo>
                    <a:pt x="1993140" y="1826690"/>
                    <a:pt x="1654474" y="1877490"/>
                    <a:pt x="1665057" y="1903948"/>
                  </a:cubicBezTo>
                  <a:cubicBezTo>
                    <a:pt x="1675640" y="1930406"/>
                    <a:pt x="1865082" y="1922998"/>
                    <a:pt x="1938107" y="1929348"/>
                  </a:cubicBezTo>
                  <a:cubicBezTo>
                    <a:pt x="2011132" y="1935698"/>
                    <a:pt x="2103207" y="1942048"/>
                    <a:pt x="2103207" y="1942048"/>
                  </a:cubicBezTo>
                  <a:cubicBezTo>
                    <a:pt x="2247140" y="1947340"/>
                    <a:pt x="2846157" y="1939931"/>
                    <a:pt x="2801707" y="1961098"/>
                  </a:cubicBezTo>
                  <a:cubicBezTo>
                    <a:pt x="2757257" y="1982265"/>
                    <a:pt x="2192107" y="2027773"/>
                    <a:pt x="1836507" y="2069048"/>
                  </a:cubicBezTo>
                  <a:cubicBezTo>
                    <a:pt x="1480907" y="2110323"/>
                    <a:pt x="973965" y="2360090"/>
                    <a:pt x="668107" y="2208748"/>
                  </a:cubicBezTo>
                  <a:cubicBezTo>
                    <a:pt x="362249" y="2057406"/>
                    <a:pt x="30990" y="1221323"/>
                    <a:pt x="1357" y="1160998"/>
                  </a:cubicBezTo>
                  <a:cubicBezTo>
                    <a:pt x="-28276" y="1100673"/>
                    <a:pt x="436332" y="1820340"/>
                    <a:pt x="490307" y="1846798"/>
                  </a:cubicBezTo>
                  <a:cubicBezTo>
                    <a:pt x="544282" y="1873256"/>
                    <a:pt x="289224" y="1343031"/>
                    <a:pt x="325207" y="1319748"/>
                  </a:cubicBezTo>
                  <a:cubicBezTo>
                    <a:pt x="361190" y="1296465"/>
                    <a:pt x="736899" y="1823515"/>
                    <a:pt x="706207" y="1707098"/>
                  </a:cubicBezTo>
                  <a:cubicBezTo>
                    <a:pt x="675515" y="1590681"/>
                    <a:pt x="160107" y="674165"/>
                    <a:pt x="141057" y="621248"/>
                  </a:cubicBezTo>
                  <a:cubicBezTo>
                    <a:pt x="122007" y="568331"/>
                    <a:pt x="545340" y="1317631"/>
                    <a:pt x="591907" y="1389598"/>
                  </a:cubicBezTo>
                  <a:cubicBezTo>
                    <a:pt x="638474" y="1461565"/>
                    <a:pt x="431040" y="1086915"/>
                    <a:pt x="420457" y="1053048"/>
                  </a:cubicBezTo>
                  <a:cubicBezTo>
                    <a:pt x="409874" y="1019181"/>
                    <a:pt x="567565" y="1358906"/>
                    <a:pt x="528407" y="1186398"/>
                  </a:cubicBezTo>
                  <a:cubicBezTo>
                    <a:pt x="489249" y="1013890"/>
                    <a:pt x="226782" y="128065"/>
                    <a:pt x="185507" y="17998"/>
                  </a:cubicBezTo>
                  <a:cubicBezTo>
                    <a:pt x="144232" y="-92069"/>
                    <a:pt x="184449" y="331265"/>
                    <a:pt x="280757" y="513298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" name="フリーフォーム: 図形 206">
              <a:extLst>
                <a:ext uri="{FF2B5EF4-FFF2-40B4-BE49-F238E27FC236}">
                  <a16:creationId xmlns:a16="http://schemas.microsoft.com/office/drawing/2014/main" id="{C90DA14E-CC36-4F11-9841-D19497E36467}"/>
                </a:ext>
              </a:extLst>
            </p:cNvPr>
            <p:cNvSpPr/>
            <p:nvPr/>
          </p:nvSpPr>
          <p:spPr>
            <a:xfrm>
              <a:off x="3069810" y="9178888"/>
              <a:ext cx="554209" cy="694079"/>
            </a:xfrm>
            <a:custGeom>
              <a:avLst/>
              <a:gdLst>
                <a:gd name="connsiteX0" fmla="*/ 542070 w 554209"/>
                <a:gd name="connsiteY0" fmla="*/ 672 h 694079"/>
                <a:gd name="connsiteX1" fmla="*/ 3590 w 554209"/>
                <a:gd name="connsiteY1" fmla="*/ 269912 h 694079"/>
                <a:gd name="connsiteX2" fmla="*/ 308390 w 554209"/>
                <a:gd name="connsiteY2" fmla="*/ 137832 h 694079"/>
                <a:gd name="connsiteX3" fmla="*/ 328710 w 554209"/>
                <a:gd name="connsiteY3" fmla="*/ 188632 h 694079"/>
                <a:gd name="connsiteX4" fmla="*/ 277910 w 554209"/>
                <a:gd name="connsiteY4" fmla="*/ 351192 h 694079"/>
                <a:gd name="connsiteX5" fmla="*/ 257590 w 554209"/>
                <a:gd name="connsiteY5" fmla="*/ 691552 h 694079"/>
                <a:gd name="connsiteX6" fmla="*/ 333790 w 554209"/>
                <a:gd name="connsiteY6" fmla="*/ 493432 h 694079"/>
                <a:gd name="connsiteX7" fmla="*/ 389670 w 554209"/>
                <a:gd name="connsiteY7" fmla="*/ 254672 h 694079"/>
                <a:gd name="connsiteX8" fmla="*/ 379510 w 554209"/>
                <a:gd name="connsiteY8" fmla="*/ 193712 h 694079"/>
                <a:gd name="connsiteX9" fmla="*/ 542070 w 554209"/>
                <a:gd name="connsiteY9" fmla="*/ 672 h 694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54209" h="694079">
                  <a:moveTo>
                    <a:pt x="542070" y="672"/>
                  </a:moveTo>
                  <a:cubicBezTo>
                    <a:pt x="479417" y="13372"/>
                    <a:pt x="42537" y="247052"/>
                    <a:pt x="3590" y="269912"/>
                  </a:cubicBezTo>
                  <a:cubicBezTo>
                    <a:pt x="-35357" y="292772"/>
                    <a:pt x="254203" y="151379"/>
                    <a:pt x="308390" y="137832"/>
                  </a:cubicBezTo>
                  <a:cubicBezTo>
                    <a:pt x="362577" y="124285"/>
                    <a:pt x="333790" y="153072"/>
                    <a:pt x="328710" y="188632"/>
                  </a:cubicBezTo>
                  <a:cubicBezTo>
                    <a:pt x="323630" y="224192"/>
                    <a:pt x="289763" y="267372"/>
                    <a:pt x="277910" y="351192"/>
                  </a:cubicBezTo>
                  <a:cubicBezTo>
                    <a:pt x="266057" y="435012"/>
                    <a:pt x="248277" y="667845"/>
                    <a:pt x="257590" y="691552"/>
                  </a:cubicBezTo>
                  <a:cubicBezTo>
                    <a:pt x="266903" y="715259"/>
                    <a:pt x="311777" y="566245"/>
                    <a:pt x="333790" y="493432"/>
                  </a:cubicBezTo>
                  <a:cubicBezTo>
                    <a:pt x="355803" y="420619"/>
                    <a:pt x="382050" y="304625"/>
                    <a:pt x="389670" y="254672"/>
                  </a:cubicBezTo>
                  <a:cubicBezTo>
                    <a:pt x="397290" y="204719"/>
                    <a:pt x="353263" y="228425"/>
                    <a:pt x="379510" y="193712"/>
                  </a:cubicBezTo>
                  <a:cubicBezTo>
                    <a:pt x="405757" y="158999"/>
                    <a:pt x="604723" y="-12028"/>
                    <a:pt x="542070" y="672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" name="フリーフォーム: 図形 207">
              <a:extLst>
                <a:ext uri="{FF2B5EF4-FFF2-40B4-BE49-F238E27FC236}">
                  <a16:creationId xmlns:a16="http://schemas.microsoft.com/office/drawing/2014/main" id="{1AA34BA1-8A74-45FB-AA95-514E4C5963A7}"/>
                </a:ext>
              </a:extLst>
            </p:cNvPr>
            <p:cNvSpPr/>
            <p:nvPr/>
          </p:nvSpPr>
          <p:spPr>
            <a:xfrm>
              <a:off x="6545974" y="9178352"/>
              <a:ext cx="1023226" cy="520589"/>
            </a:xfrm>
            <a:custGeom>
              <a:avLst/>
              <a:gdLst>
                <a:gd name="connsiteX0" fmla="*/ 12306 w 1023226"/>
                <a:gd name="connsiteY0" fmla="*/ 1208 h 520589"/>
                <a:gd name="connsiteX1" fmla="*/ 571106 w 1023226"/>
                <a:gd name="connsiteY1" fmla="*/ 295848 h 520589"/>
                <a:gd name="connsiteX2" fmla="*/ 286626 w 1023226"/>
                <a:gd name="connsiteY2" fmla="*/ 179008 h 520589"/>
                <a:gd name="connsiteX3" fmla="*/ 845426 w 1023226"/>
                <a:gd name="connsiteY3" fmla="*/ 514288 h 520589"/>
                <a:gd name="connsiteX4" fmla="*/ 799706 w 1023226"/>
                <a:gd name="connsiteY4" fmla="*/ 402528 h 520589"/>
                <a:gd name="connsiteX5" fmla="*/ 1023226 w 1023226"/>
                <a:gd name="connsiteY5" fmla="*/ 458408 h 520589"/>
                <a:gd name="connsiteX6" fmla="*/ 799706 w 1023226"/>
                <a:gd name="connsiteY6" fmla="*/ 341568 h 520589"/>
                <a:gd name="connsiteX7" fmla="*/ 352666 w 1023226"/>
                <a:gd name="connsiteY7" fmla="*/ 189168 h 520589"/>
                <a:gd name="connsiteX8" fmla="*/ 413626 w 1023226"/>
                <a:gd name="connsiteY8" fmla="*/ 290768 h 520589"/>
                <a:gd name="connsiteX9" fmla="*/ 200266 w 1023226"/>
                <a:gd name="connsiteY9" fmla="*/ 194248 h 520589"/>
                <a:gd name="connsiteX10" fmla="*/ 12306 w 1023226"/>
                <a:gd name="connsiteY10" fmla="*/ 1208 h 520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23226" h="520589">
                  <a:moveTo>
                    <a:pt x="12306" y="1208"/>
                  </a:moveTo>
                  <a:cubicBezTo>
                    <a:pt x="74113" y="18141"/>
                    <a:pt x="525386" y="266215"/>
                    <a:pt x="571106" y="295848"/>
                  </a:cubicBezTo>
                  <a:cubicBezTo>
                    <a:pt x="616826" y="325481"/>
                    <a:pt x="240906" y="142601"/>
                    <a:pt x="286626" y="179008"/>
                  </a:cubicBezTo>
                  <a:cubicBezTo>
                    <a:pt x="332346" y="215415"/>
                    <a:pt x="759913" y="477035"/>
                    <a:pt x="845426" y="514288"/>
                  </a:cubicBezTo>
                  <a:cubicBezTo>
                    <a:pt x="930939" y="551541"/>
                    <a:pt x="770073" y="411841"/>
                    <a:pt x="799706" y="402528"/>
                  </a:cubicBezTo>
                  <a:cubicBezTo>
                    <a:pt x="829339" y="393215"/>
                    <a:pt x="1023226" y="468568"/>
                    <a:pt x="1023226" y="458408"/>
                  </a:cubicBezTo>
                  <a:cubicBezTo>
                    <a:pt x="1023226" y="448248"/>
                    <a:pt x="911466" y="386441"/>
                    <a:pt x="799706" y="341568"/>
                  </a:cubicBezTo>
                  <a:cubicBezTo>
                    <a:pt x="687946" y="296695"/>
                    <a:pt x="417013" y="197635"/>
                    <a:pt x="352666" y="189168"/>
                  </a:cubicBezTo>
                  <a:cubicBezTo>
                    <a:pt x="288319" y="180701"/>
                    <a:pt x="439026" y="289921"/>
                    <a:pt x="413626" y="290768"/>
                  </a:cubicBezTo>
                  <a:cubicBezTo>
                    <a:pt x="388226" y="291615"/>
                    <a:pt x="262073" y="238275"/>
                    <a:pt x="200266" y="194248"/>
                  </a:cubicBezTo>
                  <a:cubicBezTo>
                    <a:pt x="138459" y="150221"/>
                    <a:pt x="-49501" y="-15725"/>
                    <a:pt x="12306" y="1208"/>
                  </a:cubicBezTo>
                  <a:close/>
                </a:path>
              </a:pathLst>
            </a:custGeom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" name="フリーフォーム: 図形 208">
              <a:extLst>
                <a:ext uri="{FF2B5EF4-FFF2-40B4-BE49-F238E27FC236}">
                  <a16:creationId xmlns:a16="http://schemas.microsoft.com/office/drawing/2014/main" id="{F1C29BBA-326B-4BCD-B1C8-FB343C1D800F}"/>
                </a:ext>
              </a:extLst>
            </p:cNvPr>
            <p:cNvSpPr/>
            <p:nvPr/>
          </p:nvSpPr>
          <p:spPr>
            <a:xfrm>
              <a:off x="6434194" y="9245047"/>
              <a:ext cx="1302630" cy="1169434"/>
            </a:xfrm>
            <a:custGeom>
              <a:avLst/>
              <a:gdLst>
                <a:gd name="connsiteX0" fmla="*/ 237539 w 1302630"/>
                <a:gd name="connsiteY0" fmla="*/ 17486 h 1169434"/>
                <a:gd name="connsiteX1" fmla="*/ 309506 w 1302630"/>
                <a:gd name="connsiteY1" fmla="*/ 34420 h 1169434"/>
                <a:gd name="connsiteX2" fmla="*/ 999539 w 1302630"/>
                <a:gd name="connsiteY2" fmla="*/ 339220 h 1169434"/>
                <a:gd name="connsiteX3" fmla="*/ 779406 w 1302630"/>
                <a:gd name="connsiteY3" fmla="*/ 207986 h 1169434"/>
                <a:gd name="connsiteX4" fmla="*/ 1270473 w 1302630"/>
                <a:gd name="connsiteY4" fmla="*/ 377320 h 1169434"/>
                <a:gd name="connsiteX5" fmla="*/ 1181573 w 1302630"/>
                <a:gd name="connsiteY5" fmla="*/ 390020 h 1169434"/>
                <a:gd name="connsiteX6" fmla="*/ 584673 w 1302630"/>
                <a:gd name="connsiteY6" fmla="*/ 906486 h 1169434"/>
                <a:gd name="connsiteX7" fmla="*/ 855606 w 1302630"/>
                <a:gd name="connsiteY7" fmla="*/ 699053 h 1169434"/>
                <a:gd name="connsiteX8" fmla="*/ 610073 w 1302630"/>
                <a:gd name="connsiteY8" fmla="*/ 986920 h 1169434"/>
                <a:gd name="connsiteX9" fmla="*/ 89373 w 1302630"/>
                <a:gd name="connsiteY9" fmla="*/ 1080053 h 1169434"/>
                <a:gd name="connsiteX10" fmla="*/ 85139 w 1302630"/>
                <a:gd name="connsiteY10" fmla="*/ 1096986 h 1169434"/>
                <a:gd name="connsiteX11" fmla="*/ 936039 w 1302630"/>
                <a:gd name="connsiteY11" fmla="*/ 842986 h 1169434"/>
                <a:gd name="connsiteX12" fmla="*/ 267173 w 1302630"/>
                <a:gd name="connsiteY12" fmla="*/ 1164720 h 1169434"/>
                <a:gd name="connsiteX13" fmla="*/ 999539 w 1302630"/>
                <a:gd name="connsiteY13" fmla="*/ 999620 h 1169434"/>
                <a:gd name="connsiteX14" fmla="*/ 1139239 w 1302630"/>
                <a:gd name="connsiteY14" fmla="*/ 533953 h 1169434"/>
                <a:gd name="connsiteX15" fmla="*/ 847139 w 1302630"/>
                <a:gd name="connsiteY15" fmla="*/ 411186 h 1169434"/>
                <a:gd name="connsiteX16" fmla="*/ 1046106 w 1302630"/>
                <a:gd name="connsiteY16" fmla="*/ 364620 h 1169434"/>
                <a:gd name="connsiteX17" fmla="*/ 470373 w 1302630"/>
                <a:gd name="connsiteY17" fmla="*/ 21720 h 1169434"/>
                <a:gd name="connsiteX18" fmla="*/ 656639 w 1302630"/>
                <a:gd name="connsiteY18" fmla="*/ 127553 h 1169434"/>
                <a:gd name="connsiteX19" fmla="*/ 237539 w 1302630"/>
                <a:gd name="connsiteY19" fmla="*/ 17486 h 1169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02630" h="1169434">
                  <a:moveTo>
                    <a:pt x="237539" y="17486"/>
                  </a:moveTo>
                  <a:cubicBezTo>
                    <a:pt x="179684" y="1964"/>
                    <a:pt x="182506" y="-19202"/>
                    <a:pt x="309506" y="34420"/>
                  </a:cubicBezTo>
                  <a:cubicBezTo>
                    <a:pt x="436506" y="88042"/>
                    <a:pt x="921222" y="310292"/>
                    <a:pt x="999539" y="339220"/>
                  </a:cubicBezTo>
                  <a:cubicBezTo>
                    <a:pt x="1077856" y="368148"/>
                    <a:pt x="734251" y="201636"/>
                    <a:pt x="779406" y="207986"/>
                  </a:cubicBezTo>
                  <a:cubicBezTo>
                    <a:pt x="824561" y="214336"/>
                    <a:pt x="1203445" y="346981"/>
                    <a:pt x="1270473" y="377320"/>
                  </a:cubicBezTo>
                  <a:cubicBezTo>
                    <a:pt x="1337501" y="407659"/>
                    <a:pt x="1295873" y="301826"/>
                    <a:pt x="1181573" y="390020"/>
                  </a:cubicBezTo>
                  <a:cubicBezTo>
                    <a:pt x="1067273" y="478214"/>
                    <a:pt x="639001" y="854981"/>
                    <a:pt x="584673" y="906486"/>
                  </a:cubicBezTo>
                  <a:cubicBezTo>
                    <a:pt x="530345" y="957991"/>
                    <a:pt x="851373" y="685647"/>
                    <a:pt x="855606" y="699053"/>
                  </a:cubicBezTo>
                  <a:cubicBezTo>
                    <a:pt x="859839" y="712459"/>
                    <a:pt x="737778" y="923420"/>
                    <a:pt x="610073" y="986920"/>
                  </a:cubicBezTo>
                  <a:cubicBezTo>
                    <a:pt x="482368" y="1050420"/>
                    <a:pt x="176862" y="1061709"/>
                    <a:pt x="89373" y="1080053"/>
                  </a:cubicBezTo>
                  <a:cubicBezTo>
                    <a:pt x="1884" y="1098397"/>
                    <a:pt x="-55972" y="1136497"/>
                    <a:pt x="85139" y="1096986"/>
                  </a:cubicBezTo>
                  <a:cubicBezTo>
                    <a:pt x="226250" y="1057475"/>
                    <a:pt x="905700" y="831697"/>
                    <a:pt x="936039" y="842986"/>
                  </a:cubicBezTo>
                  <a:cubicBezTo>
                    <a:pt x="966378" y="854275"/>
                    <a:pt x="256590" y="1138614"/>
                    <a:pt x="267173" y="1164720"/>
                  </a:cubicBezTo>
                  <a:cubicBezTo>
                    <a:pt x="277756" y="1190826"/>
                    <a:pt x="854195" y="1104748"/>
                    <a:pt x="999539" y="999620"/>
                  </a:cubicBezTo>
                  <a:cubicBezTo>
                    <a:pt x="1144883" y="894492"/>
                    <a:pt x="1164639" y="632025"/>
                    <a:pt x="1139239" y="533953"/>
                  </a:cubicBezTo>
                  <a:cubicBezTo>
                    <a:pt x="1113839" y="435881"/>
                    <a:pt x="862661" y="439408"/>
                    <a:pt x="847139" y="411186"/>
                  </a:cubicBezTo>
                  <a:cubicBezTo>
                    <a:pt x="831617" y="382964"/>
                    <a:pt x="1108900" y="429531"/>
                    <a:pt x="1046106" y="364620"/>
                  </a:cubicBezTo>
                  <a:cubicBezTo>
                    <a:pt x="983312" y="299709"/>
                    <a:pt x="535284" y="61231"/>
                    <a:pt x="470373" y="21720"/>
                  </a:cubicBezTo>
                  <a:cubicBezTo>
                    <a:pt x="405462" y="-17791"/>
                    <a:pt x="691917" y="127553"/>
                    <a:pt x="656639" y="127553"/>
                  </a:cubicBezTo>
                  <a:cubicBezTo>
                    <a:pt x="621361" y="127553"/>
                    <a:pt x="295394" y="33008"/>
                    <a:pt x="237539" y="17486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" name="フリーフォーム: 図形 209">
              <a:extLst>
                <a:ext uri="{FF2B5EF4-FFF2-40B4-BE49-F238E27FC236}">
                  <a16:creationId xmlns:a16="http://schemas.microsoft.com/office/drawing/2014/main" id="{9DB48211-90C5-49B1-ADF4-ECD21534BFA5}"/>
                </a:ext>
              </a:extLst>
            </p:cNvPr>
            <p:cNvSpPr/>
            <p:nvPr/>
          </p:nvSpPr>
          <p:spPr>
            <a:xfrm>
              <a:off x="2680200" y="4115588"/>
              <a:ext cx="4228864" cy="1363307"/>
            </a:xfrm>
            <a:custGeom>
              <a:avLst/>
              <a:gdLst>
                <a:gd name="connsiteX0" fmla="*/ 4203200 w 4228864"/>
                <a:gd name="connsiteY0" fmla="*/ 9372 h 1363307"/>
                <a:gd name="connsiteX1" fmla="*/ 1647960 w 4228864"/>
                <a:gd name="connsiteY1" fmla="*/ 578332 h 1363307"/>
                <a:gd name="connsiteX2" fmla="*/ 2435360 w 4228864"/>
                <a:gd name="connsiteY2" fmla="*/ 425932 h 1363307"/>
                <a:gd name="connsiteX3" fmla="*/ 667520 w 4228864"/>
                <a:gd name="connsiteY3" fmla="*/ 883132 h 1363307"/>
                <a:gd name="connsiteX4" fmla="*/ 1907040 w 4228864"/>
                <a:gd name="connsiteY4" fmla="*/ 771372 h 1363307"/>
                <a:gd name="connsiteX5" fmla="*/ 540520 w 4228864"/>
                <a:gd name="connsiteY5" fmla="*/ 1294612 h 1363307"/>
                <a:gd name="connsiteX6" fmla="*/ 383040 w 4228864"/>
                <a:gd name="connsiteY6" fmla="*/ 1355572 h 1363307"/>
                <a:gd name="connsiteX7" fmla="*/ 7120 w 4228864"/>
                <a:gd name="connsiteY7" fmla="*/ 1279372 h 1363307"/>
                <a:gd name="connsiteX8" fmla="*/ 748800 w 4228864"/>
                <a:gd name="connsiteY8" fmla="*/ 1264132 h 1363307"/>
                <a:gd name="connsiteX9" fmla="*/ 606560 w 4228864"/>
                <a:gd name="connsiteY9" fmla="*/ 1193012 h 1363307"/>
                <a:gd name="connsiteX10" fmla="*/ 2404880 w 4228864"/>
                <a:gd name="connsiteY10" fmla="*/ 598652 h 1363307"/>
                <a:gd name="connsiteX11" fmla="*/ 2044200 w 4228864"/>
                <a:gd name="connsiteY11" fmla="*/ 527532 h 1363307"/>
                <a:gd name="connsiteX12" fmla="*/ 3390400 w 4228864"/>
                <a:gd name="connsiteY12" fmla="*/ 278612 h 1363307"/>
                <a:gd name="connsiteX13" fmla="*/ 2989080 w 4228864"/>
                <a:gd name="connsiteY13" fmla="*/ 227812 h 1363307"/>
                <a:gd name="connsiteX14" fmla="*/ 4203200 w 4228864"/>
                <a:gd name="connsiteY14" fmla="*/ 9372 h 1363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228864" h="1363307">
                  <a:moveTo>
                    <a:pt x="4203200" y="9372"/>
                  </a:moveTo>
                  <a:cubicBezTo>
                    <a:pt x="3979680" y="67792"/>
                    <a:pt x="1942600" y="508905"/>
                    <a:pt x="1647960" y="578332"/>
                  </a:cubicBezTo>
                  <a:cubicBezTo>
                    <a:pt x="1353320" y="647759"/>
                    <a:pt x="2598767" y="375132"/>
                    <a:pt x="2435360" y="425932"/>
                  </a:cubicBezTo>
                  <a:cubicBezTo>
                    <a:pt x="2271953" y="476732"/>
                    <a:pt x="755573" y="825559"/>
                    <a:pt x="667520" y="883132"/>
                  </a:cubicBezTo>
                  <a:cubicBezTo>
                    <a:pt x="579467" y="940705"/>
                    <a:pt x="1928207" y="702792"/>
                    <a:pt x="1907040" y="771372"/>
                  </a:cubicBezTo>
                  <a:cubicBezTo>
                    <a:pt x="1885873" y="839952"/>
                    <a:pt x="794520" y="1197245"/>
                    <a:pt x="540520" y="1294612"/>
                  </a:cubicBezTo>
                  <a:cubicBezTo>
                    <a:pt x="286520" y="1391979"/>
                    <a:pt x="471940" y="1358112"/>
                    <a:pt x="383040" y="1355572"/>
                  </a:cubicBezTo>
                  <a:cubicBezTo>
                    <a:pt x="294140" y="1353032"/>
                    <a:pt x="-53840" y="1294612"/>
                    <a:pt x="7120" y="1279372"/>
                  </a:cubicBezTo>
                  <a:cubicBezTo>
                    <a:pt x="68080" y="1264132"/>
                    <a:pt x="648893" y="1278525"/>
                    <a:pt x="748800" y="1264132"/>
                  </a:cubicBezTo>
                  <a:cubicBezTo>
                    <a:pt x="848707" y="1249739"/>
                    <a:pt x="330547" y="1303925"/>
                    <a:pt x="606560" y="1193012"/>
                  </a:cubicBezTo>
                  <a:cubicBezTo>
                    <a:pt x="882573" y="1082099"/>
                    <a:pt x="2165273" y="709565"/>
                    <a:pt x="2404880" y="598652"/>
                  </a:cubicBezTo>
                  <a:cubicBezTo>
                    <a:pt x="2644487" y="487739"/>
                    <a:pt x="1879947" y="580872"/>
                    <a:pt x="2044200" y="527532"/>
                  </a:cubicBezTo>
                  <a:cubicBezTo>
                    <a:pt x="2208453" y="474192"/>
                    <a:pt x="3232920" y="328565"/>
                    <a:pt x="3390400" y="278612"/>
                  </a:cubicBezTo>
                  <a:cubicBezTo>
                    <a:pt x="3547880" y="228659"/>
                    <a:pt x="2857847" y="272685"/>
                    <a:pt x="2989080" y="227812"/>
                  </a:cubicBezTo>
                  <a:cubicBezTo>
                    <a:pt x="3120313" y="182939"/>
                    <a:pt x="4426720" y="-49048"/>
                    <a:pt x="4203200" y="9372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" name="フリーフォーム: 図形 210">
              <a:extLst>
                <a:ext uri="{FF2B5EF4-FFF2-40B4-BE49-F238E27FC236}">
                  <a16:creationId xmlns:a16="http://schemas.microsoft.com/office/drawing/2014/main" id="{BB463B1B-A344-411F-93CF-8C3C55AC9502}"/>
                </a:ext>
              </a:extLst>
            </p:cNvPr>
            <p:cNvSpPr/>
            <p:nvPr/>
          </p:nvSpPr>
          <p:spPr>
            <a:xfrm>
              <a:off x="2788920" y="3448559"/>
              <a:ext cx="4201494" cy="1770094"/>
            </a:xfrm>
            <a:custGeom>
              <a:avLst/>
              <a:gdLst>
                <a:gd name="connsiteX0" fmla="*/ 4201160 w 4201494"/>
                <a:gd name="connsiteY0" fmla="*/ 761 h 1770094"/>
                <a:gd name="connsiteX1" fmla="*/ 3870960 w 4201494"/>
                <a:gd name="connsiteY1" fmla="*/ 549401 h 1770094"/>
                <a:gd name="connsiteX2" fmla="*/ 3992880 w 4201494"/>
                <a:gd name="connsiteY2" fmla="*/ 320801 h 1770094"/>
                <a:gd name="connsiteX3" fmla="*/ 3693160 w 4201494"/>
                <a:gd name="connsiteY3" fmla="*/ 600201 h 1770094"/>
                <a:gd name="connsiteX4" fmla="*/ 2082800 w 4201494"/>
                <a:gd name="connsiteY4" fmla="*/ 1016761 h 1770094"/>
                <a:gd name="connsiteX5" fmla="*/ 2763520 w 4201494"/>
                <a:gd name="connsiteY5" fmla="*/ 828801 h 1770094"/>
                <a:gd name="connsiteX6" fmla="*/ 1584960 w 4201494"/>
                <a:gd name="connsiteY6" fmla="*/ 1286001 h 1770094"/>
                <a:gd name="connsiteX7" fmla="*/ 1351280 w 4201494"/>
                <a:gd name="connsiteY7" fmla="*/ 1341881 h 1770094"/>
                <a:gd name="connsiteX8" fmla="*/ 0 w 4201494"/>
                <a:gd name="connsiteY8" fmla="*/ 1616201 h 1770094"/>
                <a:gd name="connsiteX9" fmla="*/ 1630680 w 4201494"/>
                <a:gd name="connsiteY9" fmla="*/ 1260601 h 1770094"/>
                <a:gd name="connsiteX10" fmla="*/ 579120 w 4201494"/>
                <a:gd name="connsiteY10" fmla="*/ 1646681 h 1770094"/>
                <a:gd name="connsiteX11" fmla="*/ 162560 w 4201494"/>
                <a:gd name="connsiteY11" fmla="*/ 1763521 h 1770094"/>
                <a:gd name="connsiteX12" fmla="*/ 1356360 w 4201494"/>
                <a:gd name="connsiteY12" fmla="*/ 1484121 h 1770094"/>
                <a:gd name="connsiteX13" fmla="*/ 2504440 w 4201494"/>
                <a:gd name="connsiteY13" fmla="*/ 889761 h 1770094"/>
                <a:gd name="connsiteX14" fmla="*/ 2270760 w 4201494"/>
                <a:gd name="connsiteY14" fmla="*/ 940561 h 1770094"/>
                <a:gd name="connsiteX15" fmla="*/ 3505200 w 4201494"/>
                <a:gd name="connsiteY15" fmla="*/ 529081 h 1770094"/>
                <a:gd name="connsiteX16" fmla="*/ 3474720 w 4201494"/>
                <a:gd name="connsiteY16" fmla="*/ 579881 h 1770094"/>
                <a:gd name="connsiteX17" fmla="*/ 3799840 w 4201494"/>
                <a:gd name="connsiteY17" fmla="*/ 432561 h 1770094"/>
                <a:gd name="connsiteX18" fmla="*/ 4201160 w 4201494"/>
                <a:gd name="connsiteY18" fmla="*/ 761 h 1770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201494" h="1770094">
                  <a:moveTo>
                    <a:pt x="4201160" y="761"/>
                  </a:moveTo>
                  <a:cubicBezTo>
                    <a:pt x="4213013" y="20234"/>
                    <a:pt x="3905673" y="496061"/>
                    <a:pt x="3870960" y="549401"/>
                  </a:cubicBezTo>
                  <a:cubicBezTo>
                    <a:pt x="3836247" y="602741"/>
                    <a:pt x="4022513" y="312334"/>
                    <a:pt x="3992880" y="320801"/>
                  </a:cubicBezTo>
                  <a:cubicBezTo>
                    <a:pt x="3963247" y="329268"/>
                    <a:pt x="4011507" y="484208"/>
                    <a:pt x="3693160" y="600201"/>
                  </a:cubicBezTo>
                  <a:cubicBezTo>
                    <a:pt x="3374813" y="716194"/>
                    <a:pt x="2082800" y="1016761"/>
                    <a:pt x="2082800" y="1016761"/>
                  </a:cubicBezTo>
                  <a:cubicBezTo>
                    <a:pt x="1927860" y="1054861"/>
                    <a:pt x="2846493" y="783928"/>
                    <a:pt x="2763520" y="828801"/>
                  </a:cubicBezTo>
                  <a:cubicBezTo>
                    <a:pt x="2680547" y="873674"/>
                    <a:pt x="1820333" y="1200488"/>
                    <a:pt x="1584960" y="1286001"/>
                  </a:cubicBezTo>
                  <a:cubicBezTo>
                    <a:pt x="1349587" y="1371514"/>
                    <a:pt x="1351280" y="1341881"/>
                    <a:pt x="1351280" y="1341881"/>
                  </a:cubicBezTo>
                  <a:lnTo>
                    <a:pt x="0" y="1616201"/>
                  </a:lnTo>
                  <a:cubicBezTo>
                    <a:pt x="46567" y="1602654"/>
                    <a:pt x="1534160" y="1255521"/>
                    <a:pt x="1630680" y="1260601"/>
                  </a:cubicBezTo>
                  <a:cubicBezTo>
                    <a:pt x="1727200" y="1265681"/>
                    <a:pt x="823807" y="1562861"/>
                    <a:pt x="579120" y="1646681"/>
                  </a:cubicBezTo>
                  <a:cubicBezTo>
                    <a:pt x="334433" y="1730501"/>
                    <a:pt x="33020" y="1790614"/>
                    <a:pt x="162560" y="1763521"/>
                  </a:cubicBezTo>
                  <a:cubicBezTo>
                    <a:pt x="292100" y="1736428"/>
                    <a:pt x="966047" y="1629748"/>
                    <a:pt x="1356360" y="1484121"/>
                  </a:cubicBezTo>
                  <a:cubicBezTo>
                    <a:pt x="1746673" y="1338494"/>
                    <a:pt x="2352040" y="980354"/>
                    <a:pt x="2504440" y="889761"/>
                  </a:cubicBezTo>
                  <a:cubicBezTo>
                    <a:pt x="2656840" y="799168"/>
                    <a:pt x="2103967" y="1000674"/>
                    <a:pt x="2270760" y="940561"/>
                  </a:cubicBezTo>
                  <a:cubicBezTo>
                    <a:pt x="2437553" y="880448"/>
                    <a:pt x="3304540" y="589194"/>
                    <a:pt x="3505200" y="529081"/>
                  </a:cubicBezTo>
                  <a:cubicBezTo>
                    <a:pt x="3705860" y="468968"/>
                    <a:pt x="3425613" y="595968"/>
                    <a:pt x="3474720" y="579881"/>
                  </a:cubicBezTo>
                  <a:cubicBezTo>
                    <a:pt x="3523827" y="563794"/>
                    <a:pt x="3679613" y="524001"/>
                    <a:pt x="3799840" y="432561"/>
                  </a:cubicBezTo>
                  <a:cubicBezTo>
                    <a:pt x="3920067" y="341121"/>
                    <a:pt x="4189307" y="-18712"/>
                    <a:pt x="4201160" y="761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" name="フリーフォーム: 図形 211">
              <a:extLst>
                <a:ext uri="{FF2B5EF4-FFF2-40B4-BE49-F238E27FC236}">
                  <a16:creationId xmlns:a16="http://schemas.microsoft.com/office/drawing/2014/main" id="{5A481F17-CB78-457C-9397-9077339A84EB}"/>
                </a:ext>
              </a:extLst>
            </p:cNvPr>
            <p:cNvSpPr/>
            <p:nvPr/>
          </p:nvSpPr>
          <p:spPr>
            <a:xfrm>
              <a:off x="2675940" y="3204383"/>
              <a:ext cx="4209441" cy="1970974"/>
            </a:xfrm>
            <a:custGeom>
              <a:avLst/>
              <a:gdLst>
                <a:gd name="connsiteX0" fmla="*/ 4201110 w 4209441"/>
                <a:gd name="connsiteY0" fmla="*/ 294467 h 1970974"/>
                <a:gd name="connsiteX1" fmla="*/ 3845510 w 4209441"/>
                <a:gd name="connsiteY1" fmla="*/ 688167 h 1970974"/>
                <a:gd name="connsiteX2" fmla="*/ 3058110 w 4209441"/>
                <a:gd name="connsiteY2" fmla="*/ 1005667 h 1970974"/>
                <a:gd name="connsiteX3" fmla="*/ 3578810 w 4209441"/>
                <a:gd name="connsiteY3" fmla="*/ 865967 h 1970974"/>
                <a:gd name="connsiteX4" fmla="*/ 1203910 w 4209441"/>
                <a:gd name="connsiteY4" fmla="*/ 1469217 h 1970974"/>
                <a:gd name="connsiteX5" fmla="*/ 232360 w 4209441"/>
                <a:gd name="connsiteY5" fmla="*/ 1754967 h 1970974"/>
                <a:gd name="connsiteX6" fmla="*/ 1730960 w 4209441"/>
                <a:gd name="connsiteY6" fmla="*/ 1450167 h 1970974"/>
                <a:gd name="connsiteX7" fmla="*/ 3760 w 4209441"/>
                <a:gd name="connsiteY7" fmla="*/ 1970867 h 1970974"/>
                <a:gd name="connsiteX8" fmla="*/ 2308810 w 4209441"/>
                <a:gd name="connsiteY8" fmla="*/ 1399367 h 1970974"/>
                <a:gd name="connsiteX9" fmla="*/ 3280360 w 4209441"/>
                <a:gd name="connsiteY9" fmla="*/ 1005667 h 1970974"/>
                <a:gd name="connsiteX10" fmla="*/ 3324810 w 4209441"/>
                <a:gd name="connsiteY10" fmla="*/ 777067 h 1970974"/>
                <a:gd name="connsiteX11" fmla="*/ 3261310 w 4209441"/>
                <a:gd name="connsiteY11" fmla="*/ 802467 h 1970974"/>
                <a:gd name="connsiteX12" fmla="*/ 3940760 w 4209441"/>
                <a:gd name="connsiteY12" fmla="*/ 643717 h 1970974"/>
                <a:gd name="connsiteX13" fmla="*/ 4086810 w 4209441"/>
                <a:gd name="connsiteY13" fmla="*/ 8717 h 1970974"/>
                <a:gd name="connsiteX14" fmla="*/ 4201110 w 4209441"/>
                <a:gd name="connsiteY14" fmla="*/ 294467 h 1970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209441" h="1970974">
                  <a:moveTo>
                    <a:pt x="4201110" y="294467"/>
                  </a:moveTo>
                  <a:cubicBezTo>
                    <a:pt x="4160893" y="407709"/>
                    <a:pt x="4036010" y="569634"/>
                    <a:pt x="3845510" y="688167"/>
                  </a:cubicBezTo>
                  <a:cubicBezTo>
                    <a:pt x="3655010" y="806700"/>
                    <a:pt x="3102560" y="976034"/>
                    <a:pt x="3058110" y="1005667"/>
                  </a:cubicBezTo>
                  <a:cubicBezTo>
                    <a:pt x="3013660" y="1035300"/>
                    <a:pt x="3578810" y="865967"/>
                    <a:pt x="3578810" y="865967"/>
                  </a:cubicBezTo>
                  <a:lnTo>
                    <a:pt x="1203910" y="1469217"/>
                  </a:lnTo>
                  <a:cubicBezTo>
                    <a:pt x="646168" y="1617384"/>
                    <a:pt x="144518" y="1758142"/>
                    <a:pt x="232360" y="1754967"/>
                  </a:cubicBezTo>
                  <a:cubicBezTo>
                    <a:pt x="320202" y="1751792"/>
                    <a:pt x="1769060" y="1414184"/>
                    <a:pt x="1730960" y="1450167"/>
                  </a:cubicBezTo>
                  <a:cubicBezTo>
                    <a:pt x="1692860" y="1486150"/>
                    <a:pt x="-92548" y="1979334"/>
                    <a:pt x="3760" y="1970867"/>
                  </a:cubicBezTo>
                  <a:cubicBezTo>
                    <a:pt x="100068" y="1962400"/>
                    <a:pt x="1762710" y="1560234"/>
                    <a:pt x="2308810" y="1399367"/>
                  </a:cubicBezTo>
                  <a:cubicBezTo>
                    <a:pt x="2854910" y="1238500"/>
                    <a:pt x="3111027" y="1109384"/>
                    <a:pt x="3280360" y="1005667"/>
                  </a:cubicBezTo>
                  <a:cubicBezTo>
                    <a:pt x="3449693" y="901950"/>
                    <a:pt x="3327985" y="810934"/>
                    <a:pt x="3324810" y="777067"/>
                  </a:cubicBezTo>
                  <a:cubicBezTo>
                    <a:pt x="3321635" y="743200"/>
                    <a:pt x="3158652" y="824692"/>
                    <a:pt x="3261310" y="802467"/>
                  </a:cubicBezTo>
                  <a:cubicBezTo>
                    <a:pt x="3363968" y="780242"/>
                    <a:pt x="3803177" y="776009"/>
                    <a:pt x="3940760" y="643717"/>
                  </a:cubicBezTo>
                  <a:cubicBezTo>
                    <a:pt x="4078343" y="511425"/>
                    <a:pt x="4048710" y="64809"/>
                    <a:pt x="4086810" y="8717"/>
                  </a:cubicBezTo>
                  <a:cubicBezTo>
                    <a:pt x="4124910" y="-47375"/>
                    <a:pt x="4241327" y="181225"/>
                    <a:pt x="4201110" y="294467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" name="フリーフォーム: 図形 212">
              <a:extLst>
                <a:ext uri="{FF2B5EF4-FFF2-40B4-BE49-F238E27FC236}">
                  <a16:creationId xmlns:a16="http://schemas.microsoft.com/office/drawing/2014/main" id="{33679D71-AECA-45D6-805A-36F70788EE91}"/>
                </a:ext>
              </a:extLst>
            </p:cNvPr>
            <p:cNvSpPr/>
            <p:nvPr/>
          </p:nvSpPr>
          <p:spPr>
            <a:xfrm>
              <a:off x="2620804" y="3378607"/>
              <a:ext cx="4141043" cy="2583352"/>
            </a:xfrm>
            <a:custGeom>
              <a:avLst/>
              <a:gdLst>
                <a:gd name="connsiteX0" fmla="*/ 4116546 w 4141043"/>
                <a:gd name="connsiteY0" fmla="*/ 31343 h 2583352"/>
                <a:gd name="connsiteX1" fmla="*/ 1170146 w 4141043"/>
                <a:gd name="connsiteY1" fmla="*/ 1269593 h 2583352"/>
                <a:gd name="connsiteX2" fmla="*/ 2675096 w 4141043"/>
                <a:gd name="connsiteY2" fmla="*/ 723493 h 2583352"/>
                <a:gd name="connsiteX3" fmla="*/ 243046 w 4141043"/>
                <a:gd name="connsiteY3" fmla="*/ 1504543 h 2583352"/>
                <a:gd name="connsiteX4" fmla="*/ 681196 w 4141043"/>
                <a:gd name="connsiteY4" fmla="*/ 1523593 h 2583352"/>
                <a:gd name="connsiteX5" fmla="*/ 8096 w 4141043"/>
                <a:gd name="connsiteY5" fmla="*/ 1847443 h 2583352"/>
                <a:gd name="connsiteX6" fmla="*/ 312896 w 4141043"/>
                <a:gd name="connsiteY6" fmla="*/ 2387193 h 2583352"/>
                <a:gd name="connsiteX7" fmla="*/ 370046 w 4141043"/>
                <a:gd name="connsiteY7" fmla="*/ 2571343 h 2583352"/>
                <a:gd name="connsiteX8" fmla="*/ 236696 w 4141043"/>
                <a:gd name="connsiteY8" fmla="*/ 2088743 h 2583352"/>
                <a:gd name="connsiteX9" fmla="*/ 230346 w 4141043"/>
                <a:gd name="connsiteY9" fmla="*/ 2050643 h 2583352"/>
                <a:gd name="connsiteX10" fmla="*/ 452596 w 4141043"/>
                <a:gd name="connsiteY10" fmla="*/ 2158593 h 2583352"/>
                <a:gd name="connsiteX11" fmla="*/ 681196 w 4141043"/>
                <a:gd name="connsiteY11" fmla="*/ 1644243 h 2583352"/>
                <a:gd name="connsiteX12" fmla="*/ 839946 w 4141043"/>
                <a:gd name="connsiteY12" fmla="*/ 1860143 h 2583352"/>
                <a:gd name="connsiteX13" fmla="*/ 1170146 w 4141043"/>
                <a:gd name="connsiteY13" fmla="*/ 1339443 h 2583352"/>
                <a:gd name="connsiteX14" fmla="*/ 1417796 w 4141043"/>
                <a:gd name="connsiteY14" fmla="*/ 1021943 h 2583352"/>
                <a:gd name="connsiteX15" fmla="*/ 2078196 w 4141043"/>
                <a:gd name="connsiteY15" fmla="*/ 621893 h 2583352"/>
                <a:gd name="connsiteX16" fmla="*/ 1735296 w 4141043"/>
                <a:gd name="connsiteY16" fmla="*/ 571093 h 2583352"/>
                <a:gd name="connsiteX17" fmla="*/ 2554446 w 4141043"/>
                <a:gd name="connsiteY17" fmla="*/ 418693 h 2583352"/>
                <a:gd name="connsiteX18" fmla="*/ 2573496 w 4141043"/>
                <a:gd name="connsiteY18" fmla="*/ 374243 h 2583352"/>
                <a:gd name="connsiteX19" fmla="*/ 4116546 w 4141043"/>
                <a:gd name="connsiteY19" fmla="*/ 31343 h 2583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141043" h="2583352">
                  <a:moveTo>
                    <a:pt x="4116546" y="31343"/>
                  </a:moveTo>
                  <a:cubicBezTo>
                    <a:pt x="3882654" y="180568"/>
                    <a:pt x="1410388" y="1154235"/>
                    <a:pt x="1170146" y="1269593"/>
                  </a:cubicBezTo>
                  <a:cubicBezTo>
                    <a:pt x="929904" y="1384951"/>
                    <a:pt x="2829613" y="684335"/>
                    <a:pt x="2675096" y="723493"/>
                  </a:cubicBezTo>
                  <a:cubicBezTo>
                    <a:pt x="2520579" y="762651"/>
                    <a:pt x="575363" y="1371193"/>
                    <a:pt x="243046" y="1504543"/>
                  </a:cubicBezTo>
                  <a:cubicBezTo>
                    <a:pt x="-89271" y="1637893"/>
                    <a:pt x="720354" y="1466443"/>
                    <a:pt x="681196" y="1523593"/>
                  </a:cubicBezTo>
                  <a:cubicBezTo>
                    <a:pt x="642038" y="1580743"/>
                    <a:pt x="69479" y="1703510"/>
                    <a:pt x="8096" y="1847443"/>
                  </a:cubicBezTo>
                  <a:cubicBezTo>
                    <a:pt x="-53287" y="1991376"/>
                    <a:pt x="252571" y="2266543"/>
                    <a:pt x="312896" y="2387193"/>
                  </a:cubicBezTo>
                  <a:cubicBezTo>
                    <a:pt x="373221" y="2507843"/>
                    <a:pt x="382746" y="2621085"/>
                    <a:pt x="370046" y="2571343"/>
                  </a:cubicBezTo>
                  <a:cubicBezTo>
                    <a:pt x="357346" y="2521601"/>
                    <a:pt x="259979" y="2175526"/>
                    <a:pt x="236696" y="2088743"/>
                  </a:cubicBezTo>
                  <a:cubicBezTo>
                    <a:pt x="213413" y="2001960"/>
                    <a:pt x="194363" y="2039001"/>
                    <a:pt x="230346" y="2050643"/>
                  </a:cubicBezTo>
                  <a:cubicBezTo>
                    <a:pt x="266329" y="2062285"/>
                    <a:pt x="377454" y="2226326"/>
                    <a:pt x="452596" y="2158593"/>
                  </a:cubicBezTo>
                  <a:cubicBezTo>
                    <a:pt x="527738" y="2090860"/>
                    <a:pt x="616638" y="1693985"/>
                    <a:pt x="681196" y="1644243"/>
                  </a:cubicBezTo>
                  <a:cubicBezTo>
                    <a:pt x="745754" y="1594501"/>
                    <a:pt x="758454" y="1910943"/>
                    <a:pt x="839946" y="1860143"/>
                  </a:cubicBezTo>
                  <a:cubicBezTo>
                    <a:pt x="921438" y="1809343"/>
                    <a:pt x="1073838" y="1479143"/>
                    <a:pt x="1170146" y="1339443"/>
                  </a:cubicBezTo>
                  <a:cubicBezTo>
                    <a:pt x="1266454" y="1199743"/>
                    <a:pt x="1266454" y="1141535"/>
                    <a:pt x="1417796" y="1021943"/>
                  </a:cubicBezTo>
                  <a:cubicBezTo>
                    <a:pt x="1569138" y="902351"/>
                    <a:pt x="2025279" y="697035"/>
                    <a:pt x="2078196" y="621893"/>
                  </a:cubicBezTo>
                  <a:cubicBezTo>
                    <a:pt x="2131113" y="546751"/>
                    <a:pt x="1655921" y="604960"/>
                    <a:pt x="1735296" y="571093"/>
                  </a:cubicBezTo>
                  <a:cubicBezTo>
                    <a:pt x="1814671" y="537226"/>
                    <a:pt x="2414746" y="451501"/>
                    <a:pt x="2554446" y="418693"/>
                  </a:cubicBezTo>
                  <a:cubicBezTo>
                    <a:pt x="2694146" y="385885"/>
                    <a:pt x="2307854" y="437743"/>
                    <a:pt x="2573496" y="374243"/>
                  </a:cubicBezTo>
                  <a:cubicBezTo>
                    <a:pt x="2839138" y="310743"/>
                    <a:pt x="4350438" y="-117882"/>
                    <a:pt x="4116546" y="31343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" name="フリーフォーム: 図形 213">
              <a:extLst>
                <a:ext uri="{FF2B5EF4-FFF2-40B4-BE49-F238E27FC236}">
                  <a16:creationId xmlns:a16="http://schemas.microsoft.com/office/drawing/2014/main" id="{A52A3C26-4CF2-4A46-A3F0-435245126B68}"/>
                </a:ext>
              </a:extLst>
            </p:cNvPr>
            <p:cNvSpPr/>
            <p:nvPr/>
          </p:nvSpPr>
          <p:spPr>
            <a:xfrm>
              <a:off x="3420085" y="2783635"/>
              <a:ext cx="3343427" cy="1707004"/>
            </a:xfrm>
            <a:custGeom>
              <a:avLst/>
              <a:gdLst>
                <a:gd name="connsiteX0" fmla="*/ 3175448 w 3343427"/>
                <a:gd name="connsiteY0" fmla="*/ 340565 h 1707004"/>
                <a:gd name="connsiteX1" fmla="*/ 1321248 w 3343427"/>
                <a:gd name="connsiteY1" fmla="*/ 1085632 h 1707004"/>
                <a:gd name="connsiteX2" fmla="*/ 2252582 w 3343427"/>
                <a:gd name="connsiteY2" fmla="*/ 611498 h 1707004"/>
                <a:gd name="connsiteX3" fmla="*/ 643915 w 3343427"/>
                <a:gd name="connsiteY3" fmla="*/ 1373498 h 1707004"/>
                <a:gd name="connsiteX4" fmla="*/ 1668382 w 3343427"/>
                <a:gd name="connsiteY4" fmla="*/ 594565 h 1707004"/>
                <a:gd name="connsiteX5" fmla="*/ 448 w 3343427"/>
                <a:gd name="connsiteY5" fmla="*/ 1703698 h 1707004"/>
                <a:gd name="connsiteX6" fmla="*/ 1854648 w 3343427"/>
                <a:gd name="connsiteY6" fmla="*/ 162765 h 1707004"/>
                <a:gd name="connsiteX7" fmla="*/ 8915 w 3343427"/>
                <a:gd name="connsiteY7" fmla="*/ 1610565 h 1707004"/>
                <a:gd name="connsiteX8" fmla="*/ 2447315 w 3343427"/>
                <a:gd name="connsiteY8" fmla="*/ 281298 h 1707004"/>
                <a:gd name="connsiteX9" fmla="*/ 3065382 w 3343427"/>
                <a:gd name="connsiteY9" fmla="*/ 492965 h 1707004"/>
                <a:gd name="connsiteX10" fmla="*/ 2015515 w 3343427"/>
                <a:gd name="connsiteY10" fmla="*/ 1898 h 1707004"/>
                <a:gd name="connsiteX11" fmla="*/ 2989182 w 3343427"/>
                <a:gd name="connsiteY11" fmla="*/ 323632 h 1707004"/>
                <a:gd name="connsiteX12" fmla="*/ 3234715 w 3343427"/>
                <a:gd name="connsiteY12" fmla="*/ 332098 h 1707004"/>
                <a:gd name="connsiteX13" fmla="*/ 3175448 w 3343427"/>
                <a:gd name="connsiteY13" fmla="*/ 340565 h 1707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43427" h="1707004">
                  <a:moveTo>
                    <a:pt x="3175448" y="340565"/>
                  </a:moveTo>
                  <a:lnTo>
                    <a:pt x="1321248" y="1085632"/>
                  </a:lnTo>
                  <a:cubicBezTo>
                    <a:pt x="1167437" y="1130787"/>
                    <a:pt x="2365471" y="563520"/>
                    <a:pt x="2252582" y="611498"/>
                  </a:cubicBezTo>
                  <a:cubicBezTo>
                    <a:pt x="2139693" y="659476"/>
                    <a:pt x="741282" y="1376320"/>
                    <a:pt x="643915" y="1373498"/>
                  </a:cubicBezTo>
                  <a:cubicBezTo>
                    <a:pt x="546548" y="1370676"/>
                    <a:pt x="1775626" y="539532"/>
                    <a:pt x="1668382" y="594565"/>
                  </a:cubicBezTo>
                  <a:cubicBezTo>
                    <a:pt x="1561138" y="649598"/>
                    <a:pt x="-30596" y="1775665"/>
                    <a:pt x="448" y="1703698"/>
                  </a:cubicBezTo>
                  <a:cubicBezTo>
                    <a:pt x="31492" y="1631731"/>
                    <a:pt x="1853237" y="178287"/>
                    <a:pt x="1854648" y="162765"/>
                  </a:cubicBezTo>
                  <a:cubicBezTo>
                    <a:pt x="1856059" y="147243"/>
                    <a:pt x="-89863" y="1590810"/>
                    <a:pt x="8915" y="1610565"/>
                  </a:cubicBezTo>
                  <a:cubicBezTo>
                    <a:pt x="107693" y="1630320"/>
                    <a:pt x="1937904" y="467565"/>
                    <a:pt x="2447315" y="281298"/>
                  </a:cubicBezTo>
                  <a:cubicBezTo>
                    <a:pt x="2956726" y="95031"/>
                    <a:pt x="3137349" y="539532"/>
                    <a:pt x="3065382" y="492965"/>
                  </a:cubicBezTo>
                  <a:cubicBezTo>
                    <a:pt x="2993415" y="446398"/>
                    <a:pt x="2028215" y="30120"/>
                    <a:pt x="2015515" y="1898"/>
                  </a:cubicBezTo>
                  <a:cubicBezTo>
                    <a:pt x="2002815" y="-26324"/>
                    <a:pt x="2785982" y="268599"/>
                    <a:pt x="2989182" y="323632"/>
                  </a:cubicBezTo>
                  <a:cubicBezTo>
                    <a:pt x="3192382" y="378665"/>
                    <a:pt x="3202260" y="332098"/>
                    <a:pt x="3234715" y="332098"/>
                  </a:cubicBezTo>
                  <a:cubicBezTo>
                    <a:pt x="3267170" y="332098"/>
                    <a:pt x="3494359" y="214976"/>
                    <a:pt x="3175448" y="340565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" name="フリーフォーム: 図形 214">
              <a:extLst>
                <a:ext uri="{FF2B5EF4-FFF2-40B4-BE49-F238E27FC236}">
                  <a16:creationId xmlns:a16="http://schemas.microsoft.com/office/drawing/2014/main" id="{72C1728E-2587-4167-A2AA-887764E3681A}"/>
                </a:ext>
              </a:extLst>
            </p:cNvPr>
            <p:cNvSpPr/>
            <p:nvPr/>
          </p:nvSpPr>
          <p:spPr>
            <a:xfrm>
              <a:off x="2559592" y="2608038"/>
              <a:ext cx="3423697" cy="2336631"/>
            </a:xfrm>
            <a:custGeom>
              <a:avLst/>
              <a:gdLst>
                <a:gd name="connsiteX0" fmla="*/ 3333208 w 3423697"/>
                <a:gd name="connsiteY0" fmla="*/ 75895 h 2336631"/>
                <a:gd name="connsiteX1" fmla="*/ 3307808 w 3423697"/>
                <a:gd name="connsiteY1" fmla="*/ 152095 h 2336631"/>
                <a:gd name="connsiteX2" fmla="*/ 1826141 w 3423697"/>
                <a:gd name="connsiteY2" fmla="*/ 1887762 h 2336631"/>
                <a:gd name="connsiteX3" fmla="*/ 2511941 w 3423697"/>
                <a:gd name="connsiteY3" fmla="*/ 880229 h 2336631"/>
                <a:gd name="connsiteX4" fmla="*/ 1148808 w 3423697"/>
                <a:gd name="connsiteY4" fmla="*/ 2158695 h 2336631"/>
                <a:gd name="connsiteX5" fmla="*/ 784741 w 3423697"/>
                <a:gd name="connsiteY5" fmla="*/ 2260295 h 2336631"/>
                <a:gd name="connsiteX6" fmla="*/ 1529808 w 3423697"/>
                <a:gd name="connsiteY6" fmla="*/ 1532162 h 2336631"/>
                <a:gd name="connsiteX7" fmla="*/ 717008 w 3423697"/>
                <a:gd name="connsiteY7" fmla="*/ 1676095 h 2336631"/>
                <a:gd name="connsiteX8" fmla="*/ 1504408 w 3423697"/>
                <a:gd name="connsiteY8" fmla="*/ 651629 h 2336631"/>
                <a:gd name="connsiteX9" fmla="*/ 5808 w 3423697"/>
                <a:gd name="connsiteY9" fmla="*/ 2234895 h 2336631"/>
                <a:gd name="connsiteX10" fmla="*/ 971008 w 3423697"/>
                <a:gd name="connsiteY10" fmla="*/ 1540629 h 2336631"/>
                <a:gd name="connsiteX11" fmla="*/ 573075 w 3423697"/>
                <a:gd name="connsiteY11" fmla="*/ 2107895 h 2336631"/>
                <a:gd name="connsiteX12" fmla="*/ 1936208 w 3423697"/>
                <a:gd name="connsiteY12" fmla="*/ 795562 h 2336631"/>
                <a:gd name="connsiteX13" fmla="*/ 2351075 w 3423697"/>
                <a:gd name="connsiteY13" fmla="*/ 626229 h 2336631"/>
                <a:gd name="connsiteX14" fmla="*/ 2816741 w 3423697"/>
                <a:gd name="connsiteY14" fmla="*/ 439962 h 2336631"/>
                <a:gd name="connsiteX15" fmla="*/ 3375541 w 3423697"/>
                <a:gd name="connsiteY15" fmla="*/ 42029 h 2336631"/>
                <a:gd name="connsiteX16" fmla="*/ 3333208 w 3423697"/>
                <a:gd name="connsiteY16" fmla="*/ 75895 h 2336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23697" h="2336631">
                  <a:moveTo>
                    <a:pt x="3333208" y="75895"/>
                  </a:moveTo>
                  <a:cubicBezTo>
                    <a:pt x="3321919" y="94239"/>
                    <a:pt x="3558986" y="-149883"/>
                    <a:pt x="3307808" y="152095"/>
                  </a:cubicBezTo>
                  <a:cubicBezTo>
                    <a:pt x="3056630" y="454073"/>
                    <a:pt x="1958785" y="1766406"/>
                    <a:pt x="1826141" y="1887762"/>
                  </a:cubicBezTo>
                  <a:cubicBezTo>
                    <a:pt x="1693496" y="2009118"/>
                    <a:pt x="2624830" y="835073"/>
                    <a:pt x="2511941" y="880229"/>
                  </a:cubicBezTo>
                  <a:cubicBezTo>
                    <a:pt x="2399052" y="925385"/>
                    <a:pt x="1436675" y="1928684"/>
                    <a:pt x="1148808" y="2158695"/>
                  </a:cubicBezTo>
                  <a:cubicBezTo>
                    <a:pt x="860941" y="2388706"/>
                    <a:pt x="721241" y="2364717"/>
                    <a:pt x="784741" y="2260295"/>
                  </a:cubicBezTo>
                  <a:cubicBezTo>
                    <a:pt x="848241" y="2155873"/>
                    <a:pt x="1541097" y="1629529"/>
                    <a:pt x="1529808" y="1532162"/>
                  </a:cubicBezTo>
                  <a:cubicBezTo>
                    <a:pt x="1518519" y="1434795"/>
                    <a:pt x="721241" y="1822850"/>
                    <a:pt x="717008" y="1676095"/>
                  </a:cubicBezTo>
                  <a:cubicBezTo>
                    <a:pt x="712775" y="1529340"/>
                    <a:pt x="1622941" y="558496"/>
                    <a:pt x="1504408" y="651629"/>
                  </a:cubicBezTo>
                  <a:cubicBezTo>
                    <a:pt x="1385875" y="744762"/>
                    <a:pt x="94708" y="2086728"/>
                    <a:pt x="5808" y="2234895"/>
                  </a:cubicBezTo>
                  <a:cubicBezTo>
                    <a:pt x="-83092" y="2383062"/>
                    <a:pt x="876463" y="1561796"/>
                    <a:pt x="971008" y="1540629"/>
                  </a:cubicBezTo>
                  <a:cubicBezTo>
                    <a:pt x="1065553" y="1519462"/>
                    <a:pt x="412208" y="2232073"/>
                    <a:pt x="573075" y="2107895"/>
                  </a:cubicBezTo>
                  <a:cubicBezTo>
                    <a:pt x="733942" y="1983717"/>
                    <a:pt x="1639875" y="1042506"/>
                    <a:pt x="1936208" y="795562"/>
                  </a:cubicBezTo>
                  <a:cubicBezTo>
                    <a:pt x="2232541" y="548618"/>
                    <a:pt x="2204319" y="685496"/>
                    <a:pt x="2351075" y="626229"/>
                  </a:cubicBezTo>
                  <a:cubicBezTo>
                    <a:pt x="2497831" y="566962"/>
                    <a:pt x="2645997" y="537329"/>
                    <a:pt x="2816741" y="439962"/>
                  </a:cubicBezTo>
                  <a:cubicBezTo>
                    <a:pt x="2987485" y="342595"/>
                    <a:pt x="3283819" y="98473"/>
                    <a:pt x="3375541" y="42029"/>
                  </a:cubicBezTo>
                  <a:cubicBezTo>
                    <a:pt x="3467263" y="-14415"/>
                    <a:pt x="3344497" y="57551"/>
                    <a:pt x="3333208" y="75895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6" name="フリーフォーム: 図形 215">
              <a:extLst>
                <a:ext uri="{FF2B5EF4-FFF2-40B4-BE49-F238E27FC236}">
                  <a16:creationId xmlns:a16="http://schemas.microsoft.com/office/drawing/2014/main" id="{C494E549-AECD-4043-924B-F4861ABDEB4F}"/>
                </a:ext>
              </a:extLst>
            </p:cNvPr>
            <p:cNvSpPr/>
            <p:nvPr/>
          </p:nvSpPr>
          <p:spPr>
            <a:xfrm>
              <a:off x="2646368" y="3028934"/>
              <a:ext cx="4132794" cy="2328278"/>
            </a:xfrm>
            <a:custGeom>
              <a:avLst/>
              <a:gdLst>
                <a:gd name="connsiteX0" fmla="*/ 3889899 w 4132794"/>
                <a:gd name="connsiteY0" fmla="*/ 61399 h 2328278"/>
                <a:gd name="connsiteX1" fmla="*/ 1857899 w 4132794"/>
                <a:gd name="connsiteY1" fmla="*/ 687933 h 2328278"/>
                <a:gd name="connsiteX2" fmla="*/ 2577565 w 4132794"/>
                <a:gd name="connsiteY2" fmla="*/ 442399 h 2328278"/>
                <a:gd name="connsiteX3" fmla="*/ 1620832 w 4132794"/>
                <a:gd name="connsiteY3" fmla="*/ 891133 h 2328278"/>
                <a:gd name="connsiteX4" fmla="*/ 198432 w 4132794"/>
                <a:gd name="connsiteY4" fmla="*/ 1813999 h 2328278"/>
                <a:gd name="connsiteX5" fmla="*/ 1062032 w 4132794"/>
                <a:gd name="connsiteY5" fmla="*/ 1162066 h 2328278"/>
                <a:gd name="connsiteX6" fmla="*/ 12165 w 4132794"/>
                <a:gd name="connsiteY6" fmla="*/ 2321999 h 2328278"/>
                <a:gd name="connsiteX7" fmla="*/ 503232 w 4132794"/>
                <a:gd name="connsiteY7" fmla="*/ 1602333 h 2328278"/>
                <a:gd name="connsiteX8" fmla="*/ 706432 w 4132794"/>
                <a:gd name="connsiteY8" fmla="*/ 1102799 h 2328278"/>
                <a:gd name="connsiteX9" fmla="*/ 443965 w 4132794"/>
                <a:gd name="connsiteY9" fmla="*/ 1585399 h 2328278"/>
                <a:gd name="connsiteX10" fmla="*/ 1764765 w 4132794"/>
                <a:gd name="connsiteY10" fmla="*/ 162999 h 2328278"/>
                <a:gd name="connsiteX11" fmla="*/ 1443032 w 4132794"/>
                <a:gd name="connsiteY11" fmla="*/ 814933 h 2328278"/>
                <a:gd name="connsiteX12" fmla="*/ 2374365 w 4132794"/>
                <a:gd name="connsiteY12" fmla="*/ 10599 h 2328278"/>
                <a:gd name="connsiteX13" fmla="*/ 2103432 w 4132794"/>
                <a:gd name="connsiteY13" fmla="*/ 340799 h 2328278"/>
                <a:gd name="connsiteX14" fmla="*/ 2357432 w 4132794"/>
                <a:gd name="connsiteY14" fmla="*/ 137599 h 2328278"/>
                <a:gd name="connsiteX15" fmla="*/ 3000899 w 4132794"/>
                <a:gd name="connsiteY15" fmla="*/ 146066 h 2328278"/>
                <a:gd name="connsiteX16" fmla="*/ 2653765 w 4132794"/>
                <a:gd name="connsiteY16" fmla="*/ 256133 h 2328278"/>
                <a:gd name="connsiteX17" fmla="*/ 3957632 w 4132794"/>
                <a:gd name="connsiteY17" fmla="*/ 61399 h 2328278"/>
                <a:gd name="connsiteX18" fmla="*/ 3889899 w 4132794"/>
                <a:gd name="connsiteY18" fmla="*/ 61399 h 2328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132794" h="2328278">
                  <a:moveTo>
                    <a:pt x="3889899" y="61399"/>
                  </a:moveTo>
                  <a:lnTo>
                    <a:pt x="1857899" y="687933"/>
                  </a:lnTo>
                  <a:cubicBezTo>
                    <a:pt x="1639177" y="751433"/>
                    <a:pt x="2617076" y="408532"/>
                    <a:pt x="2577565" y="442399"/>
                  </a:cubicBezTo>
                  <a:cubicBezTo>
                    <a:pt x="2538054" y="476266"/>
                    <a:pt x="2017354" y="662533"/>
                    <a:pt x="1620832" y="891133"/>
                  </a:cubicBezTo>
                  <a:cubicBezTo>
                    <a:pt x="1224310" y="1119733"/>
                    <a:pt x="291565" y="1768844"/>
                    <a:pt x="198432" y="1813999"/>
                  </a:cubicBezTo>
                  <a:cubicBezTo>
                    <a:pt x="105299" y="1859155"/>
                    <a:pt x="1093076" y="1077399"/>
                    <a:pt x="1062032" y="1162066"/>
                  </a:cubicBezTo>
                  <a:cubicBezTo>
                    <a:pt x="1030988" y="1246733"/>
                    <a:pt x="105298" y="2248621"/>
                    <a:pt x="12165" y="2321999"/>
                  </a:cubicBezTo>
                  <a:cubicBezTo>
                    <a:pt x="-80968" y="2395377"/>
                    <a:pt x="387521" y="1805533"/>
                    <a:pt x="503232" y="1602333"/>
                  </a:cubicBezTo>
                  <a:cubicBezTo>
                    <a:pt x="618943" y="1399133"/>
                    <a:pt x="716310" y="1105621"/>
                    <a:pt x="706432" y="1102799"/>
                  </a:cubicBezTo>
                  <a:cubicBezTo>
                    <a:pt x="696554" y="1099977"/>
                    <a:pt x="267576" y="1742032"/>
                    <a:pt x="443965" y="1585399"/>
                  </a:cubicBezTo>
                  <a:cubicBezTo>
                    <a:pt x="620354" y="1428766"/>
                    <a:pt x="1598254" y="291410"/>
                    <a:pt x="1764765" y="162999"/>
                  </a:cubicBezTo>
                  <a:cubicBezTo>
                    <a:pt x="1931276" y="34588"/>
                    <a:pt x="1341432" y="840333"/>
                    <a:pt x="1443032" y="814933"/>
                  </a:cubicBezTo>
                  <a:cubicBezTo>
                    <a:pt x="1544632" y="789533"/>
                    <a:pt x="2264298" y="89621"/>
                    <a:pt x="2374365" y="10599"/>
                  </a:cubicBezTo>
                  <a:cubicBezTo>
                    <a:pt x="2484432" y="-68423"/>
                    <a:pt x="2106254" y="319632"/>
                    <a:pt x="2103432" y="340799"/>
                  </a:cubicBezTo>
                  <a:cubicBezTo>
                    <a:pt x="2100610" y="361966"/>
                    <a:pt x="2207854" y="170055"/>
                    <a:pt x="2357432" y="137599"/>
                  </a:cubicBezTo>
                  <a:cubicBezTo>
                    <a:pt x="2507010" y="105143"/>
                    <a:pt x="2951510" y="126310"/>
                    <a:pt x="3000899" y="146066"/>
                  </a:cubicBezTo>
                  <a:cubicBezTo>
                    <a:pt x="3050288" y="165822"/>
                    <a:pt x="2494310" y="270244"/>
                    <a:pt x="2653765" y="256133"/>
                  </a:cubicBezTo>
                  <a:cubicBezTo>
                    <a:pt x="2813220" y="242022"/>
                    <a:pt x="3750199" y="91032"/>
                    <a:pt x="3957632" y="61399"/>
                  </a:cubicBezTo>
                  <a:cubicBezTo>
                    <a:pt x="4165065" y="31766"/>
                    <a:pt x="4239854" y="-43023"/>
                    <a:pt x="3889899" y="61399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7" name="フリーフォーム: 図形 216">
              <a:extLst>
                <a:ext uri="{FF2B5EF4-FFF2-40B4-BE49-F238E27FC236}">
                  <a16:creationId xmlns:a16="http://schemas.microsoft.com/office/drawing/2014/main" id="{EED0E964-AD20-4171-9F19-76B4B06AFD90}"/>
                </a:ext>
              </a:extLst>
            </p:cNvPr>
            <p:cNvSpPr/>
            <p:nvPr/>
          </p:nvSpPr>
          <p:spPr>
            <a:xfrm>
              <a:off x="4203637" y="2850977"/>
              <a:ext cx="2889625" cy="1552299"/>
            </a:xfrm>
            <a:custGeom>
              <a:avLst/>
              <a:gdLst>
                <a:gd name="connsiteX0" fmla="*/ 1955863 w 2889625"/>
                <a:gd name="connsiteY0" fmla="*/ 173 h 1552299"/>
                <a:gd name="connsiteX1" fmla="*/ 2489263 w 2889625"/>
                <a:gd name="connsiteY1" fmla="*/ 273223 h 1552299"/>
                <a:gd name="connsiteX2" fmla="*/ 2432113 w 2889625"/>
                <a:gd name="connsiteY2" fmla="*/ 292273 h 1552299"/>
                <a:gd name="connsiteX3" fmla="*/ 2863913 w 2889625"/>
                <a:gd name="connsiteY3" fmla="*/ 527223 h 1552299"/>
                <a:gd name="connsiteX4" fmla="*/ 2838513 w 2889625"/>
                <a:gd name="connsiteY4" fmla="*/ 685973 h 1552299"/>
                <a:gd name="connsiteX5" fmla="*/ 2825813 w 2889625"/>
                <a:gd name="connsiteY5" fmla="*/ 647873 h 1552299"/>
                <a:gd name="connsiteX6" fmla="*/ 2768663 w 2889625"/>
                <a:gd name="connsiteY6" fmla="*/ 1136823 h 1552299"/>
                <a:gd name="connsiteX7" fmla="*/ 2743263 w 2889625"/>
                <a:gd name="connsiteY7" fmla="*/ 1060623 h 1552299"/>
                <a:gd name="connsiteX8" fmla="*/ 2635313 w 2889625"/>
                <a:gd name="connsiteY8" fmla="*/ 1206673 h 1552299"/>
                <a:gd name="connsiteX9" fmla="*/ 1676463 w 2889625"/>
                <a:gd name="connsiteY9" fmla="*/ 1549573 h 1552299"/>
                <a:gd name="connsiteX10" fmla="*/ 2368613 w 2889625"/>
                <a:gd name="connsiteY10" fmla="*/ 1371773 h 1552299"/>
                <a:gd name="connsiteX11" fmla="*/ 1822513 w 2889625"/>
                <a:gd name="connsiteY11" fmla="*/ 1454323 h 1552299"/>
                <a:gd name="connsiteX12" fmla="*/ 2571813 w 2889625"/>
                <a:gd name="connsiteY12" fmla="*/ 978073 h 1552299"/>
                <a:gd name="connsiteX13" fmla="*/ 2578163 w 2889625"/>
                <a:gd name="connsiteY13" fmla="*/ 851073 h 1552299"/>
                <a:gd name="connsiteX14" fmla="*/ 2413063 w 2889625"/>
                <a:gd name="connsiteY14" fmla="*/ 666923 h 1552299"/>
                <a:gd name="connsiteX15" fmla="*/ 2273363 w 2889625"/>
                <a:gd name="connsiteY15" fmla="*/ 673273 h 1552299"/>
                <a:gd name="connsiteX16" fmla="*/ 63 w 2889625"/>
                <a:gd name="connsiteY16" fmla="*/ 1473373 h 1552299"/>
                <a:gd name="connsiteX17" fmla="*/ 2349563 w 2889625"/>
                <a:gd name="connsiteY17" fmla="*/ 736773 h 1552299"/>
                <a:gd name="connsiteX18" fmla="*/ 1600263 w 2889625"/>
                <a:gd name="connsiteY18" fmla="*/ 743123 h 1552299"/>
                <a:gd name="connsiteX19" fmla="*/ 2260663 w 2889625"/>
                <a:gd name="connsiteY19" fmla="*/ 489123 h 1552299"/>
                <a:gd name="connsiteX20" fmla="*/ 2152713 w 2889625"/>
                <a:gd name="connsiteY20" fmla="*/ 317673 h 1552299"/>
                <a:gd name="connsiteX21" fmla="*/ 1955863 w 2889625"/>
                <a:gd name="connsiteY21" fmla="*/ 173 h 1552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889625" h="1552299">
                  <a:moveTo>
                    <a:pt x="1955863" y="173"/>
                  </a:moveTo>
                  <a:cubicBezTo>
                    <a:pt x="2011955" y="-7235"/>
                    <a:pt x="2409888" y="224540"/>
                    <a:pt x="2489263" y="273223"/>
                  </a:cubicBezTo>
                  <a:cubicBezTo>
                    <a:pt x="2568638" y="321906"/>
                    <a:pt x="2369671" y="249940"/>
                    <a:pt x="2432113" y="292273"/>
                  </a:cubicBezTo>
                  <a:cubicBezTo>
                    <a:pt x="2494555" y="334606"/>
                    <a:pt x="2796180" y="461606"/>
                    <a:pt x="2863913" y="527223"/>
                  </a:cubicBezTo>
                  <a:cubicBezTo>
                    <a:pt x="2931646" y="592840"/>
                    <a:pt x="2844863" y="665865"/>
                    <a:pt x="2838513" y="685973"/>
                  </a:cubicBezTo>
                  <a:cubicBezTo>
                    <a:pt x="2832163" y="706081"/>
                    <a:pt x="2837455" y="572732"/>
                    <a:pt x="2825813" y="647873"/>
                  </a:cubicBezTo>
                  <a:cubicBezTo>
                    <a:pt x="2814171" y="723014"/>
                    <a:pt x="2782421" y="1068031"/>
                    <a:pt x="2768663" y="1136823"/>
                  </a:cubicBezTo>
                  <a:cubicBezTo>
                    <a:pt x="2754905" y="1205615"/>
                    <a:pt x="2765488" y="1048981"/>
                    <a:pt x="2743263" y="1060623"/>
                  </a:cubicBezTo>
                  <a:cubicBezTo>
                    <a:pt x="2721038" y="1072265"/>
                    <a:pt x="2813113" y="1125181"/>
                    <a:pt x="2635313" y="1206673"/>
                  </a:cubicBezTo>
                  <a:cubicBezTo>
                    <a:pt x="2457513" y="1288165"/>
                    <a:pt x="1720913" y="1522056"/>
                    <a:pt x="1676463" y="1549573"/>
                  </a:cubicBezTo>
                  <a:cubicBezTo>
                    <a:pt x="1632013" y="1577090"/>
                    <a:pt x="2344271" y="1387648"/>
                    <a:pt x="2368613" y="1371773"/>
                  </a:cubicBezTo>
                  <a:cubicBezTo>
                    <a:pt x="2392955" y="1355898"/>
                    <a:pt x="1788646" y="1519940"/>
                    <a:pt x="1822513" y="1454323"/>
                  </a:cubicBezTo>
                  <a:cubicBezTo>
                    <a:pt x="1856380" y="1388706"/>
                    <a:pt x="2445871" y="1078615"/>
                    <a:pt x="2571813" y="978073"/>
                  </a:cubicBezTo>
                  <a:cubicBezTo>
                    <a:pt x="2697755" y="877531"/>
                    <a:pt x="2604621" y="902931"/>
                    <a:pt x="2578163" y="851073"/>
                  </a:cubicBezTo>
                  <a:cubicBezTo>
                    <a:pt x="2551705" y="799215"/>
                    <a:pt x="2463863" y="696556"/>
                    <a:pt x="2413063" y="666923"/>
                  </a:cubicBezTo>
                  <a:cubicBezTo>
                    <a:pt x="2362263" y="637290"/>
                    <a:pt x="2675530" y="538865"/>
                    <a:pt x="2273363" y="673273"/>
                  </a:cubicBezTo>
                  <a:cubicBezTo>
                    <a:pt x="1871196" y="807681"/>
                    <a:pt x="-12637" y="1462790"/>
                    <a:pt x="63" y="1473373"/>
                  </a:cubicBezTo>
                  <a:cubicBezTo>
                    <a:pt x="12763" y="1483956"/>
                    <a:pt x="2082863" y="858481"/>
                    <a:pt x="2349563" y="736773"/>
                  </a:cubicBezTo>
                  <a:cubicBezTo>
                    <a:pt x="2616263" y="615065"/>
                    <a:pt x="1615080" y="784398"/>
                    <a:pt x="1600263" y="743123"/>
                  </a:cubicBezTo>
                  <a:cubicBezTo>
                    <a:pt x="1585446" y="701848"/>
                    <a:pt x="2168588" y="560031"/>
                    <a:pt x="2260663" y="489123"/>
                  </a:cubicBezTo>
                  <a:cubicBezTo>
                    <a:pt x="2352738" y="418215"/>
                    <a:pt x="2202455" y="398106"/>
                    <a:pt x="2152713" y="317673"/>
                  </a:cubicBezTo>
                  <a:cubicBezTo>
                    <a:pt x="2102971" y="237240"/>
                    <a:pt x="1899771" y="7581"/>
                    <a:pt x="1955863" y="173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8" name="フリーフォーム: 図形 217">
              <a:extLst>
                <a:ext uri="{FF2B5EF4-FFF2-40B4-BE49-F238E27FC236}">
                  <a16:creationId xmlns:a16="http://schemas.microsoft.com/office/drawing/2014/main" id="{B46C88E5-6EAF-41A6-A39B-3BF5F4C137CF}"/>
                </a:ext>
              </a:extLst>
            </p:cNvPr>
            <p:cNvSpPr/>
            <p:nvPr/>
          </p:nvSpPr>
          <p:spPr>
            <a:xfrm>
              <a:off x="3127245" y="3827769"/>
              <a:ext cx="3732803" cy="1703701"/>
            </a:xfrm>
            <a:custGeom>
              <a:avLst/>
              <a:gdLst>
                <a:gd name="connsiteX0" fmla="*/ 22355 w 3732803"/>
                <a:gd name="connsiteY0" fmla="*/ 1690381 h 1703701"/>
                <a:gd name="connsiteX1" fmla="*/ 98555 w 3732803"/>
                <a:gd name="connsiteY1" fmla="*/ 1671331 h 1703701"/>
                <a:gd name="connsiteX2" fmla="*/ 1425705 w 3732803"/>
                <a:gd name="connsiteY2" fmla="*/ 1112531 h 1703701"/>
                <a:gd name="connsiteX3" fmla="*/ 619255 w 3732803"/>
                <a:gd name="connsiteY3" fmla="*/ 1410981 h 1703701"/>
                <a:gd name="connsiteX4" fmla="*/ 3019555 w 3732803"/>
                <a:gd name="connsiteY4" fmla="*/ 585481 h 1703701"/>
                <a:gd name="connsiteX5" fmla="*/ 2098805 w 3732803"/>
                <a:gd name="connsiteY5" fmla="*/ 712481 h 1703701"/>
                <a:gd name="connsiteX6" fmla="*/ 3724405 w 3732803"/>
                <a:gd name="connsiteY6" fmla="*/ 1281 h 1703701"/>
                <a:gd name="connsiteX7" fmla="*/ 1260605 w 3732803"/>
                <a:gd name="connsiteY7" fmla="*/ 915681 h 1703701"/>
                <a:gd name="connsiteX8" fmla="*/ 73155 w 3732803"/>
                <a:gd name="connsiteY8" fmla="*/ 1169681 h 1703701"/>
                <a:gd name="connsiteX9" fmla="*/ 1311405 w 3732803"/>
                <a:gd name="connsiteY9" fmla="*/ 941081 h 1703701"/>
                <a:gd name="connsiteX10" fmla="*/ 689105 w 3732803"/>
                <a:gd name="connsiteY10" fmla="*/ 1233181 h 1703701"/>
                <a:gd name="connsiteX11" fmla="*/ 22355 w 3732803"/>
                <a:gd name="connsiteY11" fmla="*/ 1690381 h 1703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32803" h="1703701">
                  <a:moveTo>
                    <a:pt x="22355" y="1690381"/>
                  </a:moveTo>
                  <a:cubicBezTo>
                    <a:pt x="-56491" y="1729010"/>
                    <a:pt x="98555" y="1671331"/>
                    <a:pt x="98555" y="1671331"/>
                  </a:cubicBezTo>
                  <a:lnTo>
                    <a:pt x="1425705" y="1112531"/>
                  </a:lnTo>
                  <a:cubicBezTo>
                    <a:pt x="1512488" y="1069139"/>
                    <a:pt x="353613" y="1498823"/>
                    <a:pt x="619255" y="1410981"/>
                  </a:cubicBezTo>
                  <a:cubicBezTo>
                    <a:pt x="884897" y="1323139"/>
                    <a:pt x="2772963" y="701898"/>
                    <a:pt x="3019555" y="585481"/>
                  </a:cubicBezTo>
                  <a:cubicBezTo>
                    <a:pt x="3266147" y="469064"/>
                    <a:pt x="1981330" y="809848"/>
                    <a:pt x="2098805" y="712481"/>
                  </a:cubicBezTo>
                  <a:cubicBezTo>
                    <a:pt x="2216280" y="615114"/>
                    <a:pt x="3864105" y="-32586"/>
                    <a:pt x="3724405" y="1281"/>
                  </a:cubicBezTo>
                  <a:cubicBezTo>
                    <a:pt x="3584705" y="35148"/>
                    <a:pt x="1869147" y="720948"/>
                    <a:pt x="1260605" y="915681"/>
                  </a:cubicBezTo>
                  <a:cubicBezTo>
                    <a:pt x="652063" y="1110414"/>
                    <a:pt x="64688" y="1165448"/>
                    <a:pt x="73155" y="1169681"/>
                  </a:cubicBezTo>
                  <a:cubicBezTo>
                    <a:pt x="81622" y="1173914"/>
                    <a:pt x="1208747" y="930498"/>
                    <a:pt x="1311405" y="941081"/>
                  </a:cubicBezTo>
                  <a:cubicBezTo>
                    <a:pt x="1414063" y="951664"/>
                    <a:pt x="901830" y="1108298"/>
                    <a:pt x="689105" y="1233181"/>
                  </a:cubicBezTo>
                  <a:cubicBezTo>
                    <a:pt x="476380" y="1358064"/>
                    <a:pt x="255717" y="1524222"/>
                    <a:pt x="22355" y="1690381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9" name="フリーフォーム: 図形 218">
              <a:extLst>
                <a:ext uri="{FF2B5EF4-FFF2-40B4-BE49-F238E27FC236}">
                  <a16:creationId xmlns:a16="http://schemas.microsoft.com/office/drawing/2014/main" id="{9188C82C-E724-4204-B2C0-4BC5D89E70C9}"/>
                </a:ext>
              </a:extLst>
            </p:cNvPr>
            <p:cNvSpPr/>
            <p:nvPr/>
          </p:nvSpPr>
          <p:spPr>
            <a:xfrm>
              <a:off x="3625101" y="3019951"/>
              <a:ext cx="3213857" cy="1844510"/>
            </a:xfrm>
            <a:custGeom>
              <a:avLst/>
              <a:gdLst>
                <a:gd name="connsiteX0" fmla="*/ 2731249 w 3213857"/>
                <a:gd name="connsiteY0" fmla="*/ 110599 h 1844510"/>
                <a:gd name="connsiteX1" fmla="*/ 724649 w 3213857"/>
                <a:gd name="connsiteY1" fmla="*/ 1145649 h 1844510"/>
                <a:gd name="connsiteX2" fmla="*/ 2000999 w 3213857"/>
                <a:gd name="connsiteY2" fmla="*/ 466199 h 1844510"/>
                <a:gd name="connsiteX3" fmla="*/ 318249 w 3213857"/>
                <a:gd name="connsiteY3" fmla="*/ 1475849 h 1844510"/>
                <a:gd name="connsiteX4" fmla="*/ 2115299 w 3213857"/>
                <a:gd name="connsiteY4" fmla="*/ 688449 h 1844510"/>
                <a:gd name="connsiteX5" fmla="*/ 749 w 3213857"/>
                <a:gd name="connsiteY5" fmla="*/ 1653649 h 1844510"/>
                <a:gd name="connsiteX6" fmla="*/ 1854949 w 3213857"/>
                <a:gd name="connsiteY6" fmla="*/ 1171049 h 1844510"/>
                <a:gd name="connsiteX7" fmla="*/ 254749 w 3213857"/>
                <a:gd name="connsiteY7" fmla="*/ 1844149 h 1844510"/>
                <a:gd name="connsiteX8" fmla="*/ 2299449 w 3213857"/>
                <a:gd name="connsiteY8" fmla="*/ 1063099 h 1844510"/>
                <a:gd name="connsiteX9" fmla="*/ 1537449 w 3213857"/>
                <a:gd name="connsiteY9" fmla="*/ 1336149 h 1844510"/>
                <a:gd name="connsiteX10" fmla="*/ 3213849 w 3213857"/>
                <a:gd name="connsiteY10" fmla="*/ 682099 h 1844510"/>
                <a:gd name="connsiteX11" fmla="*/ 1562849 w 3213857"/>
                <a:gd name="connsiteY11" fmla="*/ 1444099 h 1844510"/>
                <a:gd name="connsiteX12" fmla="*/ 2870949 w 3213857"/>
                <a:gd name="connsiteY12" fmla="*/ 707499 h 1844510"/>
                <a:gd name="connsiteX13" fmla="*/ 1365999 w 3213857"/>
                <a:gd name="connsiteY13" fmla="*/ 1075799 h 1844510"/>
                <a:gd name="connsiteX14" fmla="*/ 2610599 w 3213857"/>
                <a:gd name="connsiteY14" fmla="*/ 542399 h 1844510"/>
                <a:gd name="connsiteX15" fmla="*/ 1010399 w 3213857"/>
                <a:gd name="connsiteY15" fmla="*/ 1056749 h 1844510"/>
                <a:gd name="connsiteX16" fmla="*/ 1410449 w 3213857"/>
                <a:gd name="connsiteY16" fmla="*/ 891649 h 1844510"/>
                <a:gd name="connsiteX17" fmla="*/ 2153399 w 3213857"/>
                <a:gd name="connsiteY17" fmla="*/ 637649 h 1844510"/>
                <a:gd name="connsiteX18" fmla="*/ 2775699 w 3213857"/>
                <a:gd name="connsiteY18" fmla="*/ 85199 h 1844510"/>
                <a:gd name="connsiteX19" fmla="*/ 2731249 w 3213857"/>
                <a:gd name="connsiteY19" fmla="*/ 110599 h 1844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213857" h="1844510">
                  <a:moveTo>
                    <a:pt x="2731249" y="110599"/>
                  </a:moveTo>
                  <a:lnTo>
                    <a:pt x="724649" y="1145649"/>
                  </a:lnTo>
                  <a:cubicBezTo>
                    <a:pt x="602941" y="1204916"/>
                    <a:pt x="2068732" y="411166"/>
                    <a:pt x="2000999" y="466199"/>
                  </a:cubicBezTo>
                  <a:cubicBezTo>
                    <a:pt x="1933266" y="521232"/>
                    <a:pt x="299199" y="1438807"/>
                    <a:pt x="318249" y="1475849"/>
                  </a:cubicBezTo>
                  <a:cubicBezTo>
                    <a:pt x="337299" y="1512891"/>
                    <a:pt x="2168216" y="658816"/>
                    <a:pt x="2115299" y="688449"/>
                  </a:cubicBezTo>
                  <a:cubicBezTo>
                    <a:pt x="2062382" y="718082"/>
                    <a:pt x="44141" y="1573216"/>
                    <a:pt x="749" y="1653649"/>
                  </a:cubicBezTo>
                  <a:cubicBezTo>
                    <a:pt x="-42643" y="1734082"/>
                    <a:pt x="1812616" y="1139299"/>
                    <a:pt x="1854949" y="1171049"/>
                  </a:cubicBezTo>
                  <a:cubicBezTo>
                    <a:pt x="1897282" y="1202799"/>
                    <a:pt x="180666" y="1862141"/>
                    <a:pt x="254749" y="1844149"/>
                  </a:cubicBezTo>
                  <a:cubicBezTo>
                    <a:pt x="328832" y="1826157"/>
                    <a:pt x="2085666" y="1147766"/>
                    <a:pt x="2299449" y="1063099"/>
                  </a:cubicBezTo>
                  <a:cubicBezTo>
                    <a:pt x="2513232" y="978432"/>
                    <a:pt x="1385049" y="1399649"/>
                    <a:pt x="1537449" y="1336149"/>
                  </a:cubicBezTo>
                  <a:cubicBezTo>
                    <a:pt x="1689849" y="1272649"/>
                    <a:pt x="3209616" y="664107"/>
                    <a:pt x="3213849" y="682099"/>
                  </a:cubicBezTo>
                  <a:cubicBezTo>
                    <a:pt x="3218082" y="700091"/>
                    <a:pt x="1619999" y="1439866"/>
                    <a:pt x="1562849" y="1444099"/>
                  </a:cubicBezTo>
                  <a:cubicBezTo>
                    <a:pt x="1505699" y="1448332"/>
                    <a:pt x="2903757" y="768882"/>
                    <a:pt x="2870949" y="707499"/>
                  </a:cubicBezTo>
                  <a:cubicBezTo>
                    <a:pt x="2838141" y="646116"/>
                    <a:pt x="1409391" y="1103316"/>
                    <a:pt x="1365999" y="1075799"/>
                  </a:cubicBezTo>
                  <a:cubicBezTo>
                    <a:pt x="1322607" y="1048282"/>
                    <a:pt x="2669866" y="545574"/>
                    <a:pt x="2610599" y="542399"/>
                  </a:cubicBezTo>
                  <a:cubicBezTo>
                    <a:pt x="2551332" y="539224"/>
                    <a:pt x="1210424" y="998541"/>
                    <a:pt x="1010399" y="1056749"/>
                  </a:cubicBezTo>
                  <a:cubicBezTo>
                    <a:pt x="810374" y="1114957"/>
                    <a:pt x="1219949" y="961499"/>
                    <a:pt x="1410449" y="891649"/>
                  </a:cubicBezTo>
                  <a:cubicBezTo>
                    <a:pt x="1600949" y="821799"/>
                    <a:pt x="1925857" y="772057"/>
                    <a:pt x="2153399" y="637649"/>
                  </a:cubicBezTo>
                  <a:cubicBezTo>
                    <a:pt x="2380941" y="503241"/>
                    <a:pt x="2675157" y="167749"/>
                    <a:pt x="2775699" y="85199"/>
                  </a:cubicBezTo>
                  <a:cubicBezTo>
                    <a:pt x="2876241" y="2649"/>
                    <a:pt x="3073091" y="-66143"/>
                    <a:pt x="2731249" y="110599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0" name="フリーフォーム: 図形 219">
              <a:extLst>
                <a:ext uri="{FF2B5EF4-FFF2-40B4-BE49-F238E27FC236}">
                  <a16:creationId xmlns:a16="http://schemas.microsoft.com/office/drawing/2014/main" id="{19D4BA40-6BFF-4005-A6C6-D9BD429731BE}"/>
                </a:ext>
              </a:extLst>
            </p:cNvPr>
            <p:cNvSpPr/>
            <p:nvPr/>
          </p:nvSpPr>
          <p:spPr>
            <a:xfrm>
              <a:off x="2454260" y="2734196"/>
              <a:ext cx="4087170" cy="2773103"/>
            </a:xfrm>
            <a:custGeom>
              <a:avLst/>
              <a:gdLst>
                <a:gd name="connsiteX0" fmla="*/ 4086240 w 4087170"/>
                <a:gd name="connsiteY0" fmla="*/ 390004 h 2773103"/>
                <a:gd name="connsiteX1" fmla="*/ 2790840 w 4087170"/>
                <a:gd name="connsiteY1" fmla="*/ 663054 h 2773103"/>
                <a:gd name="connsiteX2" fmla="*/ 1444640 w 4087170"/>
                <a:gd name="connsiteY2" fmla="*/ 1399654 h 2773103"/>
                <a:gd name="connsiteX3" fmla="*/ 2657490 w 4087170"/>
                <a:gd name="connsiteY3" fmla="*/ 650354 h 2773103"/>
                <a:gd name="connsiteX4" fmla="*/ 549290 w 4087170"/>
                <a:gd name="connsiteY4" fmla="*/ 1704454 h 2773103"/>
                <a:gd name="connsiteX5" fmla="*/ 1330340 w 4087170"/>
                <a:gd name="connsiteY5" fmla="*/ 853554 h 2773103"/>
                <a:gd name="connsiteX6" fmla="*/ 28590 w 4087170"/>
                <a:gd name="connsiteY6" fmla="*/ 2733154 h 2773103"/>
                <a:gd name="connsiteX7" fmla="*/ 409590 w 4087170"/>
                <a:gd name="connsiteY7" fmla="*/ 2142604 h 2773103"/>
                <a:gd name="connsiteX8" fmla="*/ 155590 w 4087170"/>
                <a:gd name="connsiteY8" fmla="*/ 2206104 h 2773103"/>
                <a:gd name="connsiteX9" fmla="*/ 2155840 w 4087170"/>
                <a:gd name="connsiteY9" fmla="*/ 243954 h 2773103"/>
                <a:gd name="connsiteX10" fmla="*/ 1457340 w 4087170"/>
                <a:gd name="connsiteY10" fmla="*/ 923404 h 2773103"/>
                <a:gd name="connsiteX11" fmla="*/ 2479690 w 4087170"/>
                <a:gd name="connsiteY11" fmla="*/ 358254 h 2773103"/>
                <a:gd name="connsiteX12" fmla="*/ 1730390 w 4087170"/>
                <a:gd name="connsiteY12" fmla="*/ 771004 h 2773103"/>
                <a:gd name="connsiteX13" fmla="*/ 2701940 w 4087170"/>
                <a:gd name="connsiteY13" fmla="*/ 9004 h 2773103"/>
                <a:gd name="connsiteX14" fmla="*/ 2346340 w 4087170"/>
                <a:gd name="connsiteY14" fmla="*/ 351904 h 2773103"/>
                <a:gd name="connsiteX15" fmla="*/ 3101990 w 4087170"/>
                <a:gd name="connsiteY15" fmla="*/ 339204 h 2773103"/>
                <a:gd name="connsiteX16" fmla="*/ 3000390 w 4087170"/>
                <a:gd name="connsiteY16" fmla="*/ 409054 h 2773103"/>
                <a:gd name="connsiteX17" fmla="*/ 4086240 w 4087170"/>
                <a:gd name="connsiteY17" fmla="*/ 390004 h 2773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087170" h="2773103">
                  <a:moveTo>
                    <a:pt x="4086240" y="390004"/>
                  </a:moveTo>
                  <a:cubicBezTo>
                    <a:pt x="4051315" y="432337"/>
                    <a:pt x="3231107" y="494779"/>
                    <a:pt x="2790840" y="663054"/>
                  </a:cubicBezTo>
                  <a:cubicBezTo>
                    <a:pt x="2350573" y="831329"/>
                    <a:pt x="1466865" y="1401771"/>
                    <a:pt x="1444640" y="1399654"/>
                  </a:cubicBezTo>
                  <a:cubicBezTo>
                    <a:pt x="1422415" y="1397537"/>
                    <a:pt x="2806715" y="599554"/>
                    <a:pt x="2657490" y="650354"/>
                  </a:cubicBezTo>
                  <a:cubicBezTo>
                    <a:pt x="2508265" y="701154"/>
                    <a:pt x="770482" y="1670587"/>
                    <a:pt x="549290" y="1704454"/>
                  </a:cubicBezTo>
                  <a:cubicBezTo>
                    <a:pt x="328098" y="1738321"/>
                    <a:pt x="1417123" y="682104"/>
                    <a:pt x="1330340" y="853554"/>
                  </a:cubicBezTo>
                  <a:cubicBezTo>
                    <a:pt x="1243557" y="1025004"/>
                    <a:pt x="182048" y="2518312"/>
                    <a:pt x="28590" y="2733154"/>
                  </a:cubicBezTo>
                  <a:cubicBezTo>
                    <a:pt x="-124868" y="2947996"/>
                    <a:pt x="388423" y="2230446"/>
                    <a:pt x="409590" y="2142604"/>
                  </a:cubicBezTo>
                  <a:cubicBezTo>
                    <a:pt x="430757" y="2054762"/>
                    <a:pt x="-135452" y="2522546"/>
                    <a:pt x="155590" y="2206104"/>
                  </a:cubicBezTo>
                  <a:cubicBezTo>
                    <a:pt x="446632" y="1889662"/>
                    <a:pt x="1938882" y="457737"/>
                    <a:pt x="2155840" y="243954"/>
                  </a:cubicBezTo>
                  <a:cubicBezTo>
                    <a:pt x="2372798" y="30171"/>
                    <a:pt x="1403365" y="904354"/>
                    <a:pt x="1457340" y="923404"/>
                  </a:cubicBezTo>
                  <a:cubicBezTo>
                    <a:pt x="1511315" y="942454"/>
                    <a:pt x="2479690" y="358254"/>
                    <a:pt x="2479690" y="358254"/>
                  </a:cubicBezTo>
                  <a:cubicBezTo>
                    <a:pt x="2525198" y="332854"/>
                    <a:pt x="1693348" y="829212"/>
                    <a:pt x="1730390" y="771004"/>
                  </a:cubicBezTo>
                  <a:cubicBezTo>
                    <a:pt x="1767432" y="712796"/>
                    <a:pt x="2599282" y="78854"/>
                    <a:pt x="2701940" y="9004"/>
                  </a:cubicBezTo>
                  <a:cubicBezTo>
                    <a:pt x="2804598" y="-60846"/>
                    <a:pt x="2279665" y="296871"/>
                    <a:pt x="2346340" y="351904"/>
                  </a:cubicBezTo>
                  <a:cubicBezTo>
                    <a:pt x="2413015" y="406937"/>
                    <a:pt x="2992982" y="329679"/>
                    <a:pt x="3101990" y="339204"/>
                  </a:cubicBezTo>
                  <a:cubicBezTo>
                    <a:pt x="3210998" y="348729"/>
                    <a:pt x="2838465" y="399529"/>
                    <a:pt x="3000390" y="409054"/>
                  </a:cubicBezTo>
                  <a:cubicBezTo>
                    <a:pt x="3162315" y="418579"/>
                    <a:pt x="4121165" y="347671"/>
                    <a:pt x="4086240" y="390004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1" name="フリーフォーム: 図形 220">
              <a:extLst>
                <a:ext uri="{FF2B5EF4-FFF2-40B4-BE49-F238E27FC236}">
                  <a16:creationId xmlns:a16="http://schemas.microsoft.com/office/drawing/2014/main" id="{48B63D9E-E605-40B2-993A-1A516D2A81E2}"/>
                </a:ext>
              </a:extLst>
            </p:cNvPr>
            <p:cNvSpPr/>
            <p:nvPr/>
          </p:nvSpPr>
          <p:spPr>
            <a:xfrm>
              <a:off x="4451978" y="2367800"/>
              <a:ext cx="2795895" cy="1215350"/>
            </a:xfrm>
            <a:custGeom>
              <a:avLst/>
              <a:gdLst>
                <a:gd name="connsiteX0" fmla="*/ 2196472 w 2795895"/>
                <a:gd name="connsiteY0" fmla="*/ 858000 h 1215350"/>
                <a:gd name="connsiteX1" fmla="*/ 43822 w 2795895"/>
                <a:gd name="connsiteY1" fmla="*/ 743700 h 1215350"/>
                <a:gd name="connsiteX2" fmla="*/ 793122 w 2795895"/>
                <a:gd name="connsiteY2" fmla="*/ 699250 h 1215350"/>
                <a:gd name="connsiteX3" fmla="*/ 1332872 w 2795895"/>
                <a:gd name="connsiteY3" fmla="*/ 769100 h 1215350"/>
                <a:gd name="connsiteX4" fmla="*/ 164472 w 2795895"/>
                <a:gd name="connsiteY4" fmla="*/ 705600 h 1215350"/>
                <a:gd name="connsiteX5" fmla="*/ 1034422 w 2795895"/>
                <a:gd name="connsiteY5" fmla="*/ 337300 h 1215350"/>
                <a:gd name="connsiteX6" fmla="*/ 164472 w 2795895"/>
                <a:gd name="connsiteY6" fmla="*/ 521450 h 1215350"/>
                <a:gd name="connsiteX7" fmla="*/ 1701172 w 2795895"/>
                <a:gd name="connsiteY7" fmla="*/ 337300 h 1215350"/>
                <a:gd name="connsiteX8" fmla="*/ 1745622 w 2795895"/>
                <a:gd name="connsiteY8" fmla="*/ 350000 h 1215350"/>
                <a:gd name="connsiteX9" fmla="*/ 875672 w 2795895"/>
                <a:gd name="connsiteY9" fmla="*/ 750 h 1215350"/>
                <a:gd name="connsiteX10" fmla="*/ 1790072 w 2795895"/>
                <a:gd name="connsiteY10" fmla="*/ 457950 h 1215350"/>
                <a:gd name="connsiteX11" fmla="*/ 748672 w 2795895"/>
                <a:gd name="connsiteY11" fmla="*/ 432550 h 1215350"/>
                <a:gd name="connsiteX12" fmla="*/ 2050422 w 2795895"/>
                <a:gd name="connsiteY12" fmla="*/ 705600 h 1215350"/>
                <a:gd name="connsiteX13" fmla="*/ 2793372 w 2795895"/>
                <a:gd name="connsiteY13" fmla="*/ 1213600 h 1215350"/>
                <a:gd name="connsiteX14" fmla="*/ 2196472 w 2795895"/>
                <a:gd name="connsiteY14" fmla="*/ 858000 h 121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795895" h="1215350">
                  <a:moveTo>
                    <a:pt x="2196472" y="858000"/>
                  </a:moveTo>
                  <a:cubicBezTo>
                    <a:pt x="1738214" y="779683"/>
                    <a:pt x="277714" y="770158"/>
                    <a:pt x="43822" y="743700"/>
                  </a:cubicBezTo>
                  <a:cubicBezTo>
                    <a:pt x="-190070" y="717242"/>
                    <a:pt x="578280" y="695017"/>
                    <a:pt x="793122" y="699250"/>
                  </a:cubicBezTo>
                  <a:cubicBezTo>
                    <a:pt x="1007964" y="703483"/>
                    <a:pt x="1437647" y="768042"/>
                    <a:pt x="1332872" y="769100"/>
                  </a:cubicBezTo>
                  <a:cubicBezTo>
                    <a:pt x="1228097" y="770158"/>
                    <a:pt x="214214" y="777566"/>
                    <a:pt x="164472" y="705600"/>
                  </a:cubicBezTo>
                  <a:cubicBezTo>
                    <a:pt x="114730" y="633634"/>
                    <a:pt x="1034422" y="367992"/>
                    <a:pt x="1034422" y="337300"/>
                  </a:cubicBezTo>
                  <a:cubicBezTo>
                    <a:pt x="1034422" y="306608"/>
                    <a:pt x="53347" y="521450"/>
                    <a:pt x="164472" y="521450"/>
                  </a:cubicBezTo>
                  <a:cubicBezTo>
                    <a:pt x="275597" y="521450"/>
                    <a:pt x="1437647" y="365875"/>
                    <a:pt x="1701172" y="337300"/>
                  </a:cubicBezTo>
                  <a:cubicBezTo>
                    <a:pt x="1964697" y="308725"/>
                    <a:pt x="1745622" y="350000"/>
                    <a:pt x="1745622" y="350000"/>
                  </a:cubicBezTo>
                  <a:cubicBezTo>
                    <a:pt x="1608039" y="293908"/>
                    <a:pt x="868264" y="-17242"/>
                    <a:pt x="875672" y="750"/>
                  </a:cubicBezTo>
                  <a:cubicBezTo>
                    <a:pt x="883080" y="18742"/>
                    <a:pt x="1811239" y="385983"/>
                    <a:pt x="1790072" y="457950"/>
                  </a:cubicBezTo>
                  <a:cubicBezTo>
                    <a:pt x="1768905" y="529917"/>
                    <a:pt x="705280" y="391275"/>
                    <a:pt x="748672" y="432550"/>
                  </a:cubicBezTo>
                  <a:cubicBezTo>
                    <a:pt x="792064" y="473825"/>
                    <a:pt x="1709639" y="575425"/>
                    <a:pt x="2050422" y="705600"/>
                  </a:cubicBezTo>
                  <a:cubicBezTo>
                    <a:pt x="2391205" y="835775"/>
                    <a:pt x="2767972" y="1186083"/>
                    <a:pt x="2793372" y="1213600"/>
                  </a:cubicBezTo>
                  <a:cubicBezTo>
                    <a:pt x="2818772" y="1241117"/>
                    <a:pt x="2654730" y="936317"/>
                    <a:pt x="2196472" y="858000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2" name="フリーフォーム: 図形 221">
              <a:extLst>
                <a:ext uri="{FF2B5EF4-FFF2-40B4-BE49-F238E27FC236}">
                  <a16:creationId xmlns:a16="http://schemas.microsoft.com/office/drawing/2014/main" id="{ACD8714E-7C1A-4515-AA76-CE7AAA1DEF64}"/>
                </a:ext>
              </a:extLst>
            </p:cNvPr>
            <p:cNvSpPr/>
            <p:nvPr/>
          </p:nvSpPr>
          <p:spPr>
            <a:xfrm>
              <a:off x="4468872" y="2307611"/>
              <a:ext cx="2126362" cy="865844"/>
            </a:xfrm>
            <a:custGeom>
              <a:avLst/>
              <a:gdLst>
                <a:gd name="connsiteX0" fmla="*/ 2097028 w 2126362"/>
                <a:gd name="connsiteY0" fmla="*/ 626089 h 865844"/>
                <a:gd name="connsiteX1" fmla="*/ 77728 w 2126362"/>
                <a:gd name="connsiteY1" fmla="*/ 861039 h 865844"/>
                <a:gd name="connsiteX2" fmla="*/ 458728 w 2126362"/>
                <a:gd name="connsiteY2" fmla="*/ 772139 h 865844"/>
                <a:gd name="connsiteX3" fmla="*/ 858778 w 2126362"/>
                <a:gd name="connsiteY3" fmla="*/ 626089 h 865844"/>
                <a:gd name="connsiteX4" fmla="*/ 1074678 w 2126362"/>
                <a:gd name="connsiteY4" fmla="*/ 365739 h 865844"/>
                <a:gd name="connsiteX5" fmla="*/ 763528 w 2126362"/>
                <a:gd name="connsiteY5" fmla="*/ 213339 h 865844"/>
                <a:gd name="connsiteX6" fmla="*/ 103128 w 2126362"/>
                <a:gd name="connsiteY6" fmla="*/ 16489 h 865844"/>
                <a:gd name="connsiteX7" fmla="*/ 1696978 w 2126362"/>
                <a:gd name="connsiteY7" fmla="*/ 276839 h 865844"/>
                <a:gd name="connsiteX8" fmla="*/ 674628 w 2126362"/>
                <a:gd name="connsiteY8" fmla="*/ 10139 h 865844"/>
                <a:gd name="connsiteX9" fmla="*/ 1100078 w 2126362"/>
                <a:gd name="connsiteY9" fmla="*/ 86339 h 865844"/>
                <a:gd name="connsiteX10" fmla="*/ 1627128 w 2126362"/>
                <a:gd name="connsiteY10" fmla="*/ 372089 h 865844"/>
                <a:gd name="connsiteX11" fmla="*/ 1347728 w 2126362"/>
                <a:gd name="connsiteY11" fmla="*/ 372089 h 865844"/>
                <a:gd name="connsiteX12" fmla="*/ 1284228 w 2126362"/>
                <a:gd name="connsiteY12" fmla="*/ 327639 h 865844"/>
                <a:gd name="connsiteX13" fmla="*/ 2097028 w 2126362"/>
                <a:gd name="connsiteY13" fmla="*/ 626089 h 86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26362" h="865844">
                  <a:moveTo>
                    <a:pt x="2097028" y="626089"/>
                  </a:moveTo>
                  <a:cubicBezTo>
                    <a:pt x="1895945" y="714989"/>
                    <a:pt x="350778" y="836697"/>
                    <a:pt x="77728" y="861039"/>
                  </a:cubicBezTo>
                  <a:cubicBezTo>
                    <a:pt x="-195322" y="885381"/>
                    <a:pt x="328553" y="811297"/>
                    <a:pt x="458728" y="772139"/>
                  </a:cubicBezTo>
                  <a:cubicBezTo>
                    <a:pt x="588903" y="732981"/>
                    <a:pt x="756120" y="693822"/>
                    <a:pt x="858778" y="626089"/>
                  </a:cubicBezTo>
                  <a:cubicBezTo>
                    <a:pt x="961436" y="558356"/>
                    <a:pt x="1090553" y="434531"/>
                    <a:pt x="1074678" y="365739"/>
                  </a:cubicBezTo>
                  <a:cubicBezTo>
                    <a:pt x="1058803" y="296947"/>
                    <a:pt x="925453" y="271547"/>
                    <a:pt x="763528" y="213339"/>
                  </a:cubicBezTo>
                  <a:cubicBezTo>
                    <a:pt x="601603" y="155131"/>
                    <a:pt x="-52447" y="5906"/>
                    <a:pt x="103128" y="16489"/>
                  </a:cubicBezTo>
                  <a:cubicBezTo>
                    <a:pt x="258703" y="27072"/>
                    <a:pt x="1601728" y="277897"/>
                    <a:pt x="1696978" y="276839"/>
                  </a:cubicBezTo>
                  <a:cubicBezTo>
                    <a:pt x="1792228" y="275781"/>
                    <a:pt x="774111" y="41889"/>
                    <a:pt x="674628" y="10139"/>
                  </a:cubicBezTo>
                  <a:cubicBezTo>
                    <a:pt x="575145" y="-21611"/>
                    <a:pt x="941328" y="26014"/>
                    <a:pt x="1100078" y="86339"/>
                  </a:cubicBezTo>
                  <a:cubicBezTo>
                    <a:pt x="1258828" y="146664"/>
                    <a:pt x="1585853" y="324464"/>
                    <a:pt x="1627128" y="372089"/>
                  </a:cubicBezTo>
                  <a:cubicBezTo>
                    <a:pt x="1668403" y="419714"/>
                    <a:pt x="1404878" y="379497"/>
                    <a:pt x="1347728" y="372089"/>
                  </a:cubicBezTo>
                  <a:cubicBezTo>
                    <a:pt x="1290578" y="364681"/>
                    <a:pt x="1164636" y="287422"/>
                    <a:pt x="1284228" y="327639"/>
                  </a:cubicBezTo>
                  <a:cubicBezTo>
                    <a:pt x="1403820" y="367856"/>
                    <a:pt x="2298111" y="537189"/>
                    <a:pt x="2097028" y="626089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3" name="フリーフォーム: 図形 222">
              <a:extLst>
                <a:ext uri="{FF2B5EF4-FFF2-40B4-BE49-F238E27FC236}">
                  <a16:creationId xmlns:a16="http://schemas.microsoft.com/office/drawing/2014/main" id="{C4E38604-EC14-436B-9B40-40660C998B4F}"/>
                </a:ext>
              </a:extLst>
            </p:cNvPr>
            <p:cNvSpPr/>
            <p:nvPr/>
          </p:nvSpPr>
          <p:spPr>
            <a:xfrm>
              <a:off x="2473020" y="2750173"/>
              <a:ext cx="3037825" cy="2357246"/>
            </a:xfrm>
            <a:custGeom>
              <a:avLst/>
              <a:gdLst>
                <a:gd name="connsiteX0" fmla="*/ 3032430 w 3037825"/>
                <a:gd name="connsiteY0" fmla="*/ 94627 h 2357246"/>
                <a:gd name="connsiteX1" fmla="*/ 1660830 w 3037825"/>
                <a:gd name="connsiteY1" fmla="*/ 666127 h 2357246"/>
                <a:gd name="connsiteX2" fmla="*/ 581330 w 3037825"/>
                <a:gd name="connsiteY2" fmla="*/ 1694827 h 2357246"/>
                <a:gd name="connsiteX3" fmla="*/ 1324280 w 3037825"/>
                <a:gd name="connsiteY3" fmla="*/ 805827 h 2357246"/>
                <a:gd name="connsiteX4" fmla="*/ 28880 w 3037825"/>
                <a:gd name="connsiteY4" fmla="*/ 2336177 h 2357246"/>
                <a:gd name="connsiteX5" fmla="*/ 486080 w 3037825"/>
                <a:gd name="connsiteY5" fmla="*/ 1605927 h 2357246"/>
                <a:gd name="connsiteX6" fmla="*/ 1197280 w 3037825"/>
                <a:gd name="connsiteY6" fmla="*/ 335927 h 2357246"/>
                <a:gd name="connsiteX7" fmla="*/ 771830 w 3037825"/>
                <a:gd name="connsiteY7" fmla="*/ 1205877 h 2357246"/>
                <a:gd name="connsiteX8" fmla="*/ 1832280 w 3037825"/>
                <a:gd name="connsiteY8" fmla="*/ 56527 h 2357246"/>
                <a:gd name="connsiteX9" fmla="*/ 1438580 w 3037825"/>
                <a:gd name="connsiteY9" fmla="*/ 729627 h 2357246"/>
                <a:gd name="connsiteX10" fmla="*/ 2098980 w 3037825"/>
                <a:gd name="connsiteY10" fmla="*/ 100977 h 2357246"/>
                <a:gd name="connsiteX11" fmla="*/ 2829230 w 3037825"/>
                <a:gd name="connsiteY11" fmla="*/ 56527 h 2357246"/>
                <a:gd name="connsiteX12" fmla="*/ 987730 w 3037825"/>
                <a:gd name="connsiteY12" fmla="*/ 653427 h 2357246"/>
                <a:gd name="connsiteX13" fmla="*/ 2092630 w 3037825"/>
                <a:gd name="connsiteY13" fmla="*/ 151777 h 2357246"/>
                <a:gd name="connsiteX14" fmla="*/ 3032430 w 3037825"/>
                <a:gd name="connsiteY14" fmla="*/ 94627 h 2357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37825" h="2357246">
                  <a:moveTo>
                    <a:pt x="3032430" y="94627"/>
                  </a:moveTo>
                  <a:cubicBezTo>
                    <a:pt x="2960463" y="180352"/>
                    <a:pt x="2069346" y="399427"/>
                    <a:pt x="1660830" y="666127"/>
                  </a:cubicBezTo>
                  <a:cubicBezTo>
                    <a:pt x="1252314" y="932827"/>
                    <a:pt x="637422" y="1671544"/>
                    <a:pt x="581330" y="1694827"/>
                  </a:cubicBezTo>
                  <a:cubicBezTo>
                    <a:pt x="525238" y="1718110"/>
                    <a:pt x="1324280" y="805827"/>
                    <a:pt x="1324280" y="805827"/>
                  </a:cubicBezTo>
                  <a:cubicBezTo>
                    <a:pt x="1232205" y="912719"/>
                    <a:pt x="168580" y="2202827"/>
                    <a:pt x="28880" y="2336177"/>
                  </a:cubicBezTo>
                  <a:cubicBezTo>
                    <a:pt x="-110820" y="2469527"/>
                    <a:pt x="291347" y="1939302"/>
                    <a:pt x="486080" y="1605927"/>
                  </a:cubicBezTo>
                  <a:cubicBezTo>
                    <a:pt x="680813" y="1272552"/>
                    <a:pt x="1149655" y="402602"/>
                    <a:pt x="1197280" y="335927"/>
                  </a:cubicBezTo>
                  <a:cubicBezTo>
                    <a:pt x="1244905" y="269252"/>
                    <a:pt x="665997" y="1252444"/>
                    <a:pt x="771830" y="1205877"/>
                  </a:cubicBezTo>
                  <a:cubicBezTo>
                    <a:pt x="877663" y="1159310"/>
                    <a:pt x="1721155" y="135902"/>
                    <a:pt x="1832280" y="56527"/>
                  </a:cubicBezTo>
                  <a:cubicBezTo>
                    <a:pt x="1943405" y="-22848"/>
                    <a:pt x="1394130" y="722219"/>
                    <a:pt x="1438580" y="729627"/>
                  </a:cubicBezTo>
                  <a:cubicBezTo>
                    <a:pt x="1483030" y="737035"/>
                    <a:pt x="1867205" y="213160"/>
                    <a:pt x="2098980" y="100977"/>
                  </a:cubicBezTo>
                  <a:cubicBezTo>
                    <a:pt x="2330755" y="-11206"/>
                    <a:pt x="3014438" y="-35548"/>
                    <a:pt x="2829230" y="56527"/>
                  </a:cubicBezTo>
                  <a:cubicBezTo>
                    <a:pt x="2644022" y="148602"/>
                    <a:pt x="1110497" y="637552"/>
                    <a:pt x="987730" y="653427"/>
                  </a:cubicBezTo>
                  <a:cubicBezTo>
                    <a:pt x="864963" y="669302"/>
                    <a:pt x="1746555" y="241735"/>
                    <a:pt x="2092630" y="151777"/>
                  </a:cubicBezTo>
                  <a:cubicBezTo>
                    <a:pt x="2438705" y="61819"/>
                    <a:pt x="3104397" y="8902"/>
                    <a:pt x="3032430" y="94627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4" name="フリーフォーム: 図形 223">
              <a:extLst>
                <a:ext uri="{FF2B5EF4-FFF2-40B4-BE49-F238E27FC236}">
                  <a16:creationId xmlns:a16="http://schemas.microsoft.com/office/drawing/2014/main" id="{8D84864A-731D-4E9F-BEEE-3E80B12C2426}"/>
                </a:ext>
              </a:extLst>
            </p:cNvPr>
            <p:cNvSpPr/>
            <p:nvPr/>
          </p:nvSpPr>
          <p:spPr>
            <a:xfrm>
              <a:off x="3344916" y="2362189"/>
              <a:ext cx="2672896" cy="347849"/>
            </a:xfrm>
            <a:custGeom>
              <a:avLst/>
              <a:gdLst>
                <a:gd name="connsiteX0" fmla="*/ 2655834 w 2672896"/>
                <a:gd name="connsiteY0" fmla="*/ 215911 h 347849"/>
                <a:gd name="connsiteX1" fmla="*/ 973084 w 2672896"/>
                <a:gd name="connsiteY1" fmla="*/ 69861 h 347849"/>
                <a:gd name="connsiteX2" fmla="*/ 2306584 w 2672896"/>
                <a:gd name="connsiteY2" fmla="*/ 82561 h 347849"/>
                <a:gd name="connsiteX3" fmla="*/ 1747784 w 2672896"/>
                <a:gd name="connsiteY3" fmla="*/ 11 h 347849"/>
                <a:gd name="connsiteX4" fmla="*/ 2008134 w 2672896"/>
                <a:gd name="connsiteY4" fmla="*/ 88911 h 347849"/>
                <a:gd name="connsiteX5" fmla="*/ 1315984 w 2672896"/>
                <a:gd name="connsiteY5" fmla="*/ 184161 h 347849"/>
                <a:gd name="connsiteX6" fmla="*/ 1534 w 2672896"/>
                <a:gd name="connsiteY6" fmla="*/ 336561 h 347849"/>
                <a:gd name="connsiteX7" fmla="*/ 1595384 w 2672896"/>
                <a:gd name="connsiteY7" fmla="*/ 336561 h 347849"/>
                <a:gd name="connsiteX8" fmla="*/ 1741434 w 2672896"/>
                <a:gd name="connsiteY8" fmla="*/ 292111 h 347849"/>
                <a:gd name="connsiteX9" fmla="*/ 1836684 w 2672896"/>
                <a:gd name="connsiteY9" fmla="*/ 120661 h 347849"/>
                <a:gd name="connsiteX10" fmla="*/ 2655834 w 2672896"/>
                <a:gd name="connsiteY10" fmla="*/ 215911 h 347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672896" h="347849">
                  <a:moveTo>
                    <a:pt x="2655834" y="215911"/>
                  </a:moveTo>
                  <a:cubicBezTo>
                    <a:pt x="2511901" y="207444"/>
                    <a:pt x="1031292" y="92086"/>
                    <a:pt x="973084" y="69861"/>
                  </a:cubicBezTo>
                  <a:cubicBezTo>
                    <a:pt x="914876" y="47636"/>
                    <a:pt x="2177467" y="94203"/>
                    <a:pt x="2306584" y="82561"/>
                  </a:cubicBezTo>
                  <a:cubicBezTo>
                    <a:pt x="2435701" y="70919"/>
                    <a:pt x="1797526" y="-1047"/>
                    <a:pt x="1747784" y="11"/>
                  </a:cubicBezTo>
                  <a:cubicBezTo>
                    <a:pt x="1698042" y="1069"/>
                    <a:pt x="2080101" y="58219"/>
                    <a:pt x="2008134" y="88911"/>
                  </a:cubicBezTo>
                  <a:cubicBezTo>
                    <a:pt x="1936167" y="119603"/>
                    <a:pt x="1315984" y="184161"/>
                    <a:pt x="1315984" y="184161"/>
                  </a:cubicBezTo>
                  <a:cubicBezTo>
                    <a:pt x="981551" y="225436"/>
                    <a:pt x="-45033" y="311161"/>
                    <a:pt x="1534" y="336561"/>
                  </a:cubicBezTo>
                  <a:cubicBezTo>
                    <a:pt x="48101" y="361961"/>
                    <a:pt x="1595384" y="336561"/>
                    <a:pt x="1595384" y="336561"/>
                  </a:cubicBezTo>
                  <a:cubicBezTo>
                    <a:pt x="1885367" y="329153"/>
                    <a:pt x="1701217" y="328094"/>
                    <a:pt x="1741434" y="292111"/>
                  </a:cubicBezTo>
                  <a:cubicBezTo>
                    <a:pt x="1781651" y="256128"/>
                    <a:pt x="1683226" y="132303"/>
                    <a:pt x="1836684" y="120661"/>
                  </a:cubicBezTo>
                  <a:cubicBezTo>
                    <a:pt x="1990142" y="109019"/>
                    <a:pt x="2799767" y="224378"/>
                    <a:pt x="2655834" y="215911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5" name="フリーフォーム: 図形 224">
              <a:extLst>
                <a:ext uri="{FF2B5EF4-FFF2-40B4-BE49-F238E27FC236}">
                  <a16:creationId xmlns:a16="http://schemas.microsoft.com/office/drawing/2014/main" id="{148551CD-2040-44CB-8819-64FBA7883B42}"/>
                </a:ext>
              </a:extLst>
            </p:cNvPr>
            <p:cNvSpPr/>
            <p:nvPr/>
          </p:nvSpPr>
          <p:spPr>
            <a:xfrm>
              <a:off x="2947080" y="2715182"/>
              <a:ext cx="2093134" cy="1859811"/>
            </a:xfrm>
            <a:custGeom>
              <a:avLst/>
              <a:gdLst>
                <a:gd name="connsiteX0" fmla="*/ 2031320 w 2093134"/>
                <a:gd name="connsiteY0" fmla="*/ 21668 h 1859811"/>
                <a:gd name="connsiteX1" fmla="*/ 1955120 w 2093134"/>
                <a:gd name="connsiteY1" fmla="*/ 40718 h 1859811"/>
                <a:gd name="connsiteX2" fmla="*/ 564470 w 2093134"/>
                <a:gd name="connsiteY2" fmla="*/ 561418 h 1859811"/>
                <a:gd name="connsiteX3" fmla="*/ 139020 w 2093134"/>
                <a:gd name="connsiteY3" fmla="*/ 974168 h 1859811"/>
                <a:gd name="connsiteX4" fmla="*/ 742270 w 2093134"/>
                <a:gd name="connsiteY4" fmla="*/ 174068 h 1859811"/>
                <a:gd name="connsiteX5" fmla="*/ 5670 w 2093134"/>
                <a:gd name="connsiteY5" fmla="*/ 1850468 h 1859811"/>
                <a:gd name="connsiteX6" fmla="*/ 424770 w 2093134"/>
                <a:gd name="connsiteY6" fmla="*/ 815418 h 1859811"/>
                <a:gd name="connsiteX7" fmla="*/ 850220 w 2093134"/>
                <a:gd name="connsiteY7" fmla="*/ 34368 h 1859811"/>
                <a:gd name="connsiteX8" fmla="*/ 907370 w 2093134"/>
                <a:gd name="connsiteY8" fmla="*/ 123268 h 1859811"/>
                <a:gd name="connsiteX9" fmla="*/ 2031320 w 2093134"/>
                <a:gd name="connsiteY9" fmla="*/ 21668 h 1859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93134" h="1859811">
                  <a:moveTo>
                    <a:pt x="2031320" y="21668"/>
                  </a:moveTo>
                  <a:cubicBezTo>
                    <a:pt x="2205945" y="7910"/>
                    <a:pt x="1955120" y="40718"/>
                    <a:pt x="1955120" y="40718"/>
                  </a:cubicBezTo>
                  <a:cubicBezTo>
                    <a:pt x="1710645" y="130676"/>
                    <a:pt x="867153" y="405843"/>
                    <a:pt x="564470" y="561418"/>
                  </a:cubicBezTo>
                  <a:cubicBezTo>
                    <a:pt x="261787" y="716993"/>
                    <a:pt x="109387" y="1038726"/>
                    <a:pt x="139020" y="974168"/>
                  </a:cubicBezTo>
                  <a:cubicBezTo>
                    <a:pt x="168653" y="909610"/>
                    <a:pt x="764495" y="28018"/>
                    <a:pt x="742270" y="174068"/>
                  </a:cubicBezTo>
                  <a:cubicBezTo>
                    <a:pt x="720045" y="320118"/>
                    <a:pt x="58587" y="1743576"/>
                    <a:pt x="5670" y="1850468"/>
                  </a:cubicBezTo>
                  <a:cubicBezTo>
                    <a:pt x="-47247" y="1957360"/>
                    <a:pt x="284012" y="1118101"/>
                    <a:pt x="424770" y="815418"/>
                  </a:cubicBezTo>
                  <a:cubicBezTo>
                    <a:pt x="565528" y="512735"/>
                    <a:pt x="769787" y="149726"/>
                    <a:pt x="850220" y="34368"/>
                  </a:cubicBezTo>
                  <a:cubicBezTo>
                    <a:pt x="930653" y="-80990"/>
                    <a:pt x="708403" y="131735"/>
                    <a:pt x="907370" y="123268"/>
                  </a:cubicBezTo>
                  <a:cubicBezTo>
                    <a:pt x="1106337" y="114801"/>
                    <a:pt x="1856695" y="35426"/>
                    <a:pt x="2031320" y="21668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6" name="フリーフォーム: 図形 225">
              <a:extLst>
                <a:ext uri="{FF2B5EF4-FFF2-40B4-BE49-F238E27FC236}">
                  <a16:creationId xmlns:a16="http://schemas.microsoft.com/office/drawing/2014/main" id="{35131B47-27A9-4992-99AE-57A9E2F7AE0D}"/>
                </a:ext>
              </a:extLst>
            </p:cNvPr>
            <p:cNvSpPr/>
            <p:nvPr/>
          </p:nvSpPr>
          <p:spPr>
            <a:xfrm>
              <a:off x="2301354" y="2488868"/>
              <a:ext cx="3686698" cy="3194932"/>
            </a:xfrm>
            <a:custGeom>
              <a:avLst/>
              <a:gdLst>
                <a:gd name="connsiteX0" fmla="*/ 2524646 w 3686698"/>
                <a:gd name="connsiteY0" fmla="*/ 101932 h 3194932"/>
                <a:gd name="connsiteX1" fmla="*/ 1413396 w 3686698"/>
                <a:gd name="connsiteY1" fmla="*/ 317832 h 3194932"/>
                <a:gd name="connsiteX2" fmla="*/ 1572146 w 3686698"/>
                <a:gd name="connsiteY2" fmla="*/ 349582 h 3194932"/>
                <a:gd name="connsiteX3" fmla="*/ 1280046 w 3686698"/>
                <a:gd name="connsiteY3" fmla="*/ 597232 h 3194932"/>
                <a:gd name="connsiteX4" fmla="*/ 924446 w 3686698"/>
                <a:gd name="connsiteY4" fmla="*/ 1232232 h 3194932"/>
                <a:gd name="connsiteX5" fmla="*/ 1165746 w 3686698"/>
                <a:gd name="connsiteY5" fmla="*/ 673432 h 3194932"/>
                <a:gd name="connsiteX6" fmla="*/ 689496 w 3686698"/>
                <a:gd name="connsiteY6" fmla="*/ 1225882 h 3194932"/>
                <a:gd name="connsiteX7" fmla="*/ 333896 w 3686698"/>
                <a:gd name="connsiteY7" fmla="*/ 1803732 h 3194932"/>
                <a:gd name="connsiteX8" fmla="*/ 511696 w 3686698"/>
                <a:gd name="connsiteY8" fmla="*/ 1486232 h 3194932"/>
                <a:gd name="connsiteX9" fmla="*/ 302146 w 3686698"/>
                <a:gd name="connsiteY9" fmla="*/ 2102182 h 3194932"/>
                <a:gd name="connsiteX10" fmla="*/ 10046 w 3686698"/>
                <a:gd name="connsiteY10" fmla="*/ 3188032 h 3194932"/>
                <a:gd name="connsiteX11" fmla="*/ 695846 w 3686698"/>
                <a:gd name="connsiteY11" fmla="*/ 1537032 h 3194932"/>
                <a:gd name="connsiteX12" fmla="*/ 327546 w 3686698"/>
                <a:gd name="connsiteY12" fmla="*/ 2794332 h 3194932"/>
                <a:gd name="connsiteX13" fmla="*/ 1083196 w 3686698"/>
                <a:gd name="connsiteY13" fmla="*/ 1175082 h 3194932"/>
                <a:gd name="connsiteX14" fmla="*/ 848246 w 3686698"/>
                <a:gd name="connsiteY14" fmla="*/ 2057732 h 3194932"/>
                <a:gd name="connsiteX15" fmla="*/ 2022996 w 3686698"/>
                <a:gd name="connsiteY15" fmla="*/ 736932 h 3194932"/>
                <a:gd name="connsiteX16" fmla="*/ 1800746 w 3686698"/>
                <a:gd name="connsiteY16" fmla="*/ 1130632 h 3194932"/>
                <a:gd name="connsiteX17" fmla="*/ 3686696 w 3686698"/>
                <a:gd name="connsiteY17" fmla="*/ 6682 h 3194932"/>
                <a:gd name="connsiteX18" fmla="*/ 1788046 w 3686698"/>
                <a:gd name="connsiteY18" fmla="*/ 660732 h 3194932"/>
                <a:gd name="connsiteX19" fmla="*/ 1902346 w 3686698"/>
                <a:gd name="connsiteY19" fmla="*/ 597232 h 3194932"/>
                <a:gd name="connsiteX20" fmla="*/ 2524646 w 3686698"/>
                <a:gd name="connsiteY20" fmla="*/ 101932 h 3194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686698" h="3194932">
                  <a:moveTo>
                    <a:pt x="2524646" y="101932"/>
                  </a:moveTo>
                  <a:cubicBezTo>
                    <a:pt x="2443154" y="55365"/>
                    <a:pt x="1572146" y="276557"/>
                    <a:pt x="1413396" y="317832"/>
                  </a:cubicBezTo>
                  <a:cubicBezTo>
                    <a:pt x="1254646" y="359107"/>
                    <a:pt x="1594371" y="303015"/>
                    <a:pt x="1572146" y="349582"/>
                  </a:cubicBezTo>
                  <a:cubicBezTo>
                    <a:pt x="1549921" y="396149"/>
                    <a:pt x="1387996" y="450124"/>
                    <a:pt x="1280046" y="597232"/>
                  </a:cubicBezTo>
                  <a:cubicBezTo>
                    <a:pt x="1172096" y="744340"/>
                    <a:pt x="943496" y="1219532"/>
                    <a:pt x="924446" y="1232232"/>
                  </a:cubicBezTo>
                  <a:cubicBezTo>
                    <a:pt x="905396" y="1244932"/>
                    <a:pt x="1204904" y="674490"/>
                    <a:pt x="1165746" y="673432"/>
                  </a:cubicBezTo>
                  <a:cubicBezTo>
                    <a:pt x="1126588" y="672374"/>
                    <a:pt x="828138" y="1037499"/>
                    <a:pt x="689496" y="1225882"/>
                  </a:cubicBezTo>
                  <a:cubicBezTo>
                    <a:pt x="550854" y="1414265"/>
                    <a:pt x="363529" y="1760340"/>
                    <a:pt x="333896" y="1803732"/>
                  </a:cubicBezTo>
                  <a:cubicBezTo>
                    <a:pt x="304263" y="1847124"/>
                    <a:pt x="516988" y="1436490"/>
                    <a:pt x="511696" y="1486232"/>
                  </a:cubicBezTo>
                  <a:cubicBezTo>
                    <a:pt x="506404" y="1535974"/>
                    <a:pt x="385754" y="1818549"/>
                    <a:pt x="302146" y="2102182"/>
                  </a:cubicBezTo>
                  <a:cubicBezTo>
                    <a:pt x="218538" y="2385815"/>
                    <a:pt x="-55571" y="3282224"/>
                    <a:pt x="10046" y="3188032"/>
                  </a:cubicBezTo>
                  <a:cubicBezTo>
                    <a:pt x="75663" y="3093840"/>
                    <a:pt x="642929" y="1602649"/>
                    <a:pt x="695846" y="1537032"/>
                  </a:cubicBezTo>
                  <a:cubicBezTo>
                    <a:pt x="748763" y="1471415"/>
                    <a:pt x="262988" y="2854657"/>
                    <a:pt x="327546" y="2794332"/>
                  </a:cubicBezTo>
                  <a:cubicBezTo>
                    <a:pt x="392104" y="2734007"/>
                    <a:pt x="996413" y="1297849"/>
                    <a:pt x="1083196" y="1175082"/>
                  </a:cubicBezTo>
                  <a:cubicBezTo>
                    <a:pt x="1169979" y="1052315"/>
                    <a:pt x="691613" y="2130757"/>
                    <a:pt x="848246" y="2057732"/>
                  </a:cubicBezTo>
                  <a:cubicBezTo>
                    <a:pt x="1004879" y="1984707"/>
                    <a:pt x="1864246" y="891449"/>
                    <a:pt x="2022996" y="736932"/>
                  </a:cubicBezTo>
                  <a:cubicBezTo>
                    <a:pt x="2181746" y="582415"/>
                    <a:pt x="1523463" y="1252340"/>
                    <a:pt x="1800746" y="1130632"/>
                  </a:cubicBezTo>
                  <a:cubicBezTo>
                    <a:pt x="2078029" y="1008924"/>
                    <a:pt x="3688813" y="84999"/>
                    <a:pt x="3686696" y="6682"/>
                  </a:cubicBezTo>
                  <a:cubicBezTo>
                    <a:pt x="3684579" y="-71635"/>
                    <a:pt x="2085438" y="562307"/>
                    <a:pt x="1788046" y="660732"/>
                  </a:cubicBezTo>
                  <a:cubicBezTo>
                    <a:pt x="1490654" y="759157"/>
                    <a:pt x="1777463" y="690365"/>
                    <a:pt x="1902346" y="597232"/>
                  </a:cubicBezTo>
                  <a:cubicBezTo>
                    <a:pt x="2027229" y="504099"/>
                    <a:pt x="2606138" y="148499"/>
                    <a:pt x="2524646" y="101932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7" name="フリーフォーム: 図形 226">
              <a:extLst>
                <a:ext uri="{FF2B5EF4-FFF2-40B4-BE49-F238E27FC236}">
                  <a16:creationId xmlns:a16="http://schemas.microsoft.com/office/drawing/2014/main" id="{E4A8F73A-9224-429B-BC41-6A01B5547D01}"/>
                </a:ext>
              </a:extLst>
            </p:cNvPr>
            <p:cNvSpPr/>
            <p:nvPr/>
          </p:nvSpPr>
          <p:spPr>
            <a:xfrm>
              <a:off x="2406566" y="2561615"/>
              <a:ext cx="1551971" cy="3051999"/>
            </a:xfrm>
            <a:custGeom>
              <a:avLst/>
              <a:gdLst>
                <a:gd name="connsiteX0" fmla="*/ 1365334 w 1551971"/>
                <a:gd name="connsiteY0" fmla="*/ 721335 h 3051999"/>
                <a:gd name="connsiteX1" fmla="*/ 1314534 w 1551971"/>
                <a:gd name="connsiteY1" fmla="*/ 772135 h 3051999"/>
                <a:gd name="connsiteX2" fmla="*/ 266784 w 1551971"/>
                <a:gd name="connsiteY2" fmla="*/ 2048485 h 3051999"/>
                <a:gd name="connsiteX3" fmla="*/ 558884 w 1551971"/>
                <a:gd name="connsiteY3" fmla="*/ 1515085 h 3051999"/>
                <a:gd name="connsiteX4" fmla="*/ 84 w 1551971"/>
                <a:gd name="connsiteY4" fmla="*/ 2740635 h 3051999"/>
                <a:gd name="connsiteX5" fmla="*/ 514434 w 1551971"/>
                <a:gd name="connsiteY5" fmla="*/ 1851635 h 3051999"/>
                <a:gd name="connsiteX6" fmla="*/ 241384 w 1551971"/>
                <a:gd name="connsiteY6" fmla="*/ 2613635 h 3051999"/>
                <a:gd name="connsiteX7" fmla="*/ 273134 w 1551971"/>
                <a:gd name="connsiteY7" fmla="*/ 2435835 h 3051999"/>
                <a:gd name="connsiteX8" fmla="*/ 349334 w 1551971"/>
                <a:gd name="connsiteY8" fmla="*/ 3051785 h 3051999"/>
                <a:gd name="connsiteX9" fmla="*/ 235034 w 1551971"/>
                <a:gd name="connsiteY9" fmla="*/ 2492985 h 3051999"/>
                <a:gd name="connsiteX10" fmla="*/ 247734 w 1551971"/>
                <a:gd name="connsiteY10" fmla="*/ 1496035 h 3051999"/>
                <a:gd name="connsiteX11" fmla="*/ 254084 w 1551971"/>
                <a:gd name="connsiteY11" fmla="*/ 2194535 h 3051999"/>
                <a:gd name="connsiteX12" fmla="*/ 825584 w 1551971"/>
                <a:gd name="connsiteY12" fmla="*/ 829285 h 3051999"/>
                <a:gd name="connsiteX13" fmla="*/ 1530434 w 1551971"/>
                <a:gd name="connsiteY13" fmla="*/ 3785 h 3051999"/>
                <a:gd name="connsiteX14" fmla="*/ 457284 w 1551971"/>
                <a:gd name="connsiteY14" fmla="*/ 1146785 h 3051999"/>
                <a:gd name="connsiteX15" fmla="*/ 1549484 w 1551971"/>
                <a:gd name="connsiteY15" fmla="*/ 378435 h 3051999"/>
                <a:gd name="connsiteX16" fmla="*/ 774784 w 1551971"/>
                <a:gd name="connsiteY16" fmla="*/ 1108685 h 3051999"/>
                <a:gd name="connsiteX17" fmla="*/ 1435184 w 1551971"/>
                <a:gd name="connsiteY17" fmla="*/ 670535 h 3051999"/>
                <a:gd name="connsiteX18" fmla="*/ 1365334 w 1551971"/>
                <a:gd name="connsiteY18" fmla="*/ 721335 h 3051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551971" h="3051999">
                  <a:moveTo>
                    <a:pt x="1365334" y="721335"/>
                  </a:moveTo>
                  <a:cubicBezTo>
                    <a:pt x="1345226" y="738268"/>
                    <a:pt x="1497626" y="550943"/>
                    <a:pt x="1314534" y="772135"/>
                  </a:cubicBezTo>
                  <a:cubicBezTo>
                    <a:pt x="1131442" y="993327"/>
                    <a:pt x="392726" y="1924660"/>
                    <a:pt x="266784" y="2048485"/>
                  </a:cubicBezTo>
                  <a:cubicBezTo>
                    <a:pt x="140842" y="2172310"/>
                    <a:pt x="603334" y="1399727"/>
                    <a:pt x="558884" y="1515085"/>
                  </a:cubicBezTo>
                  <a:cubicBezTo>
                    <a:pt x="514434" y="1630443"/>
                    <a:pt x="7492" y="2684543"/>
                    <a:pt x="84" y="2740635"/>
                  </a:cubicBezTo>
                  <a:cubicBezTo>
                    <a:pt x="-7324" y="2796727"/>
                    <a:pt x="474217" y="1872802"/>
                    <a:pt x="514434" y="1851635"/>
                  </a:cubicBezTo>
                  <a:cubicBezTo>
                    <a:pt x="554651" y="1830468"/>
                    <a:pt x="281601" y="2516268"/>
                    <a:pt x="241384" y="2613635"/>
                  </a:cubicBezTo>
                  <a:cubicBezTo>
                    <a:pt x="201167" y="2711002"/>
                    <a:pt x="255142" y="2362810"/>
                    <a:pt x="273134" y="2435835"/>
                  </a:cubicBezTo>
                  <a:cubicBezTo>
                    <a:pt x="291126" y="2508860"/>
                    <a:pt x="355684" y="3042260"/>
                    <a:pt x="349334" y="3051785"/>
                  </a:cubicBezTo>
                  <a:cubicBezTo>
                    <a:pt x="342984" y="3061310"/>
                    <a:pt x="251967" y="2752277"/>
                    <a:pt x="235034" y="2492985"/>
                  </a:cubicBezTo>
                  <a:cubicBezTo>
                    <a:pt x="218101" y="2233693"/>
                    <a:pt x="244559" y="1545777"/>
                    <a:pt x="247734" y="1496035"/>
                  </a:cubicBezTo>
                  <a:cubicBezTo>
                    <a:pt x="250909" y="1446293"/>
                    <a:pt x="157776" y="2305660"/>
                    <a:pt x="254084" y="2194535"/>
                  </a:cubicBezTo>
                  <a:cubicBezTo>
                    <a:pt x="350392" y="2083410"/>
                    <a:pt x="612859" y="1194410"/>
                    <a:pt x="825584" y="829285"/>
                  </a:cubicBezTo>
                  <a:cubicBezTo>
                    <a:pt x="1038309" y="464160"/>
                    <a:pt x="1591817" y="-49132"/>
                    <a:pt x="1530434" y="3785"/>
                  </a:cubicBezTo>
                  <a:cubicBezTo>
                    <a:pt x="1469051" y="56702"/>
                    <a:pt x="454109" y="1084343"/>
                    <a:pt x="457284" y="1146785"/>
                  </a:cubicBezTo>
                  <a:cubicBezTo>
                    <a:pt x="460459" y="1209227"/>
                    <a:pt x="1496567" y="384785"/>
                    <a:pt x="1549484" y="378435"/>
                  </a:cubicBezTo>
                  <a:cubicBezTo>
                    <a:pt x="1602401" y="372085"/>
                    <a:pt x="793834" y="1060002"/>
                    <a:pt x="774784" y="1108685"/>
                  </a:cubicBezTo>
                  <a:cubicBezTo>
                    <a:pt x="755734" y="1157368"/>
                    <a:pt x="1333584" y="738268"/>
                    <a:pt x="1435184" y="670535"/>
                  </a:cubicBezTo>
                  <a:cubicBezTo>
                    <a:pt x="1536784" y="602802"/>
                    <a:pt x="1385442" y="704402"/>
                    <a:pt x="1365334" y="721335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8" name="フリーフォーム: 図形 227">
              <a:extLst>
                <a:ext uri="{FF2B5EF4-FFF2-40B4-BE49-F238E27FC236}">
                  <a16:creationId xmlns:a16="http://schemas.microsoft.com/office/drawing/2014/main" id="{1026BB40-F04E-440E-86D8-F20B83643B67}"/>
                </a:ext>
              </a:extLst>
            </p:cNvPr>
            <p:cNvSpPr/>
            <p:nvPr/>
          </p:nvSpPr>
          <p:spPr>
            <a:xfrm>
              <a:off x="6667238" y="3107045"/>
              <a:ext cx="957075" cy="2214373"/>
            </a:xfrm>
            <a:custGeom>
              <a:avLst/>
              <a:gdLst>
                <a:gd name="connsiteX0" fmla="*/ 4495 w 957075"/>
                <a:gd name="connsiteY0" fmla="*/ 222 h 2214373"/>
                <a:gd name="connsiteX1" fmla="*/ 635262 w 957075"/>
                <a:gd name="connsiteY1" fmla="*/ 580188 h 2214373"/>
                <a:gd name="connsiteX2" fmla="*/ 465929 w 957075"/>
                <a:gd name="connsiteY2" fmla="*/ 343122 h 2214373"/>
                <a:gd name="connsiteX3" fmla="*/ 855395 w 957075"/>
                <a:gd name="connsiteY3" fmla="*/ 1443788 h 2214373"/>
                <a:gd name="connsiteX4" fmla="*/ 652195 w 957075"/>
                <a:gd name="connsiteY4" fmla="*/ 791855 h 2214373"/>
                <a:gd name="connsiteX5" fmla="*/ 956995 w 957075"/>
                <a:gd name="connsiteY5" fmla="*/ 2163455 h 2214373"/>
                <a:gd name="connsiteX6" fmla="*/ 618329 w 957075"/>
                <a:gd name="connsiteY6" fmla="*/ 842655 h 2214373"/>
                <a:gd name="connsiteX7" fmla="*/ 918895 w 957075"/>
                <a:gd name="connsiteY7" fmla="*/ 2214255 h 2214373"/>
                <a:gd name="connsiteX8" fmla="*/ 453229 w 957075"/>
                <a:gd name="connsiteY8" fmla="*/ 753755 h 2214373"/>
                <a:gd name="connsiteX9" fmla="*/ 635262 w 957075"/>
                <a:gd name="connsiteY9" fmla="*/ 1570788 h 2214373"/>
                <a:gd name="connsiteX10" fmla="*/ 474395 w 957075"/>
                <a:gd name="connsiteY10" fmla="*/ 956955 h 2214373"/>
                <a:gd name="connsiteX11" fmla="*/ 482862 w 957075"/>
                <a:gd name="connsiteY11" fmla="*/ 855355 h 2214373"/>
                <a:gd name="connsiteX12" fmla="*/ 516729 w 957075"/>
                <a:gd name="connsiteY12" fmla="*/ 1503055 h 2214373"/>
                <a:gd name="connsiteX13" fmla="*/ 377029 w 957075"/>
                <a:gd name="connsiteY13" fmla="*/ 1134755 h 2214373"/>
                <a:gd name="connsiteX14" fmla="*/ 520962 w 957075"/>
                <a:gd name="connsiteY14" fmla="*/ 1253288 h 2214373"/>
                <a:gd name="connsiteX15" fmla="*/ 360095 w 957075"/>
                <a:gd name="connsiteY15" fmla="*/ 656388 h 2214373"/>
                <a:gd name="connsiteX16" fmla="*/ 4495 w 957075"/>
                <a:gd name="connsiteY16" fmla="*/ 222 h 2214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57075" h="2214373">
                  <a:moveTo>
                    <a:pt x="4495" y="222"/>
                  </a:moveTo>
                  <a:cubicBezTo>
                    <a:pt x="50356" y="-12478"/>
                    <a:pt x="558356" y="523038"/>
                    <a:pt x="635262" y="580188"/>
                  </a:cubicBezTo>
                  <a:cubicBezTo>
                    <a:pt x="712168" y="637338"/>
                    <a:pt x="429240" y="199189"/>
                    <a:pt x="465929" y="343122"/>
                  </a:cubicBezTo>
                  <a:cubicBezTo>
                    <a:pt x="502618" y="487055"/>
                    <a:pt x="824351" y="1368999"/>
                    <a:pt x="855395" y="1443788"/>
                  </a:cubicBezTo>
                  <a:cubicBezTo>
                    <a:pt x="886439" y="1518577"/>
                    <a:pt x="635262" y="671911"/>
                    <a:pt x="652195" y="791855"/>
                  </a:cubicBezTo>
                  <a:cubicBezTo>
                    <a:pt x="669128" y="911800"/>
                    <a:pt x="962639" y="2154988"/>
                    <a:pt x="956995" y="2163455"/>
                  </a:cubicBezTo>
                  <a:cubicBezTo>
                    <a:pt x="951351" y="2171922"/>
                    <a:pt x="624679" y="834188"/>
                    <a:pt x="618329" y="842655"/>
                  </a:cubicBezTo>
                  <a:cubicBezTo>
                    <a:pt x="611979" y="851122"/>
                    <a:pt x="946412" y="2229072"/>
                    <a:pt x="918895" y="2214255"/>
                  </a:cubicBezTo>
                  <a:cubicBezTo>
                    <a:pt x="891378" y="2199438"/>
                    <a:pt x="500501" y="860999"/>
                    <a:pt x="453229" y="753755"/>
                  </a:cubicBezTo>
                  <a:cubicBezTo>
                    <a:pt x="405957" y="646511"/>
                    <a:pt x="631734" y="1536921"/>
                    <a:pt x="635262" y="1570788"/>
                  </a:cubicBezTo>
                  <a:cubicBezTo>
                    <a:pt x="638790" y="1604655"/>
                    <a:pt x="499795" y="1076194"/>
                    <a:pt x="474395" y="956955"/>
                  </a:cubicBezTo>
                  <a:cubicBezTo>
                    <a:pt x="448995" y="837716"/>
                    <a:pt x="475806" y="764338"/>
                    <a:pt x="482862" y="855355"/>
                  </a:cubicBezTo>
                  <a:cubicBezTo>
                    <a:pt x="489918" y="946372"/>
                    <a:pt x="534368" y="1456488"/>
                    <a:pt x="516729" y="1503055"/>
                  </a:cubicBezTo>
                  <a:cubicBezTo>
                    <a:pt x="499090" y="1549622"/>
                    <a:pt x="376324" y="1176383"/>
                    <a:pt x="377029" y="1134755"/>
                  </a:cubicBezTo>
                  <a:cubicBezTo>
                    <a:pt x="377735" y="1093127"/>
                    <a:pt x="523784" y="1333016"/>
                    <a:pt x="520962" y="1253288"/>
                  </a:cubicBezTo>
                  <a:cubicBezTo>
                    <a:pt x="518140" y="1173560"/>
                    <a:pt x="443350" y="869466"/>
                    <a:pt x="360095" y="656388"/>
                  </a:cubicBezTo>
                  <a:cubicBezTo>
                    <a:pt x="276840" y="443310"/>
                    <a:pt x="-41366" y="12922"/>
                    <a:pt x="4495" y="222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0" name="フリーフォーム: 図形 229">
              <a:extLst>
                <a:ext uri="{FF2B5EF4-FFF2-40B4-BE49-F238E27FC236}">
                  <a16:creationId xmlns:a16="http://schemas.microsoft.com/office/drawing/2014/main" id="{2B5D48B7-66C7-4FC3-8588-F9AFCC82C191}"/>
                </a:ext>
              </a:extLst>
            </p:cNvPr>
            <p:cNvSpPr/>
            <p:nvPr/>
          </p:nvSpPr>
          <p:spPr>
            <a:xfrm>
              <a:off x="6904258" y="3316053"/>
              <a:ext cx="640405" cy="2259405"/>
            </a:xfrm>
            <a:custGeom>
              <a:avLst/>
              <a:gdLst>
                <a:gd name="connsiteX0" fmla="*/ 173875 w 640405"/>
                <a:gd name="connsiteY0" fmla="*/ 104480 h 2259405"/>
                <a:gd name="connsiteX1" fmla="*/ 173875 w 640405"/>
                <a:gd name="connsiteY1" fmla="*/ 155280 h 2259405"/>
                <a:gd name="connsiteX2" fmla="*/ 546409 w 640405"/>
                <a:gd name="connsiteY2" fmla="*/ 1209380 h 2259405"/>
                <a:gd name="connsiteX3" fmla="*/ 309342 w 640405"/>
                <a:gd name="connsiteY3" fmla="*/ 451614 h 2259405"/>
                <a:gd name="connsiteX4" fmla="*/ 542175 w 640405"/>
                <a:gd name="connsiteY4" fmla="*/ 1730080 h 2259405"/>
                <a:gd name="connsiteX5" fmla="*/ 478675 w 640405"/>
                <a:gd name="connsiteY5" fmla="*/ 1124714 h 2259405"/>
                <a:gd name="connsiteX6" fmla="*/ 567575 w 640405"/>
                <a:gd name="connsiteY6" fmla="*/ 1641180 h 2259405"/>
                <a:gd name="connsiteX7" fmla="*/ 461742 w 640405"/>
                <a:gd name="connsiteY7" fmla="*/ 2259247 h 2259405"/>
                <a:gd name="connsiteX8" fmla="*/ 639542 w 640405"/>
                <a:gd name="connsiteY8" fmla="*/ 1704680 h 2259405"/>
                <a:gd name="connsiteX9" fmla="*/ 372842 w 640405"/>
                <a:gd name="connsiteY9" fmla="*/ 2009480 h 2259405"/>
                <a:gd name="connsiteX10" fmla="*/ 351675 w 640405"/>
                <a:gd name="connsiteY10" fmla="*/ 1683514 h 2259405"/>
                <a:gd name="connsiteX11" fmla="*/ 309 w 640405"/>
                <a:gd name="connsiteY11" fmla="*/ 388114 h 2259405"/>
                <a:gd name="connsiteX12" fmla="*/ 419409 w 640405"/>
                <a:gd name="connsiteY12" fmla="*/ 1454914 h 2259405"/>
                <a:gd name="connsiteX13" fmla="*/ 432109 w 640405"/>
                <a:gd name="connsiteY13" fmla="*/ 1615780 h 2259405"/>
                <a:gd name="connsiteX14" fmla="*/ 245842 w 640405"/>
                <a:gd name="connsiteY14" fmla="*/ 1103547 h 2259405"/>
                <a:gd name="connsiteX15" fmla="*/ 173875 w 640405"/>
                <a:gd name="connsiteY15" fmla="*/ 104480 h 2259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40405" h="2259405">
                  <a:moveTo>
                    <a:pt x="173875" y="104480"/>
                  </a:moveTo>
                  <a:cubicBezTo>
                    <a:pt x="161881" y="-53564"/>
                    <a:pt x="111786" y="-28870"/>
                    <a:pt x="173875" y="155280"/>
                  </a:cubicBezTo>
                  <a:cubicBezTo>
                    <a:pt x="235964" y="339430"/>
                    <a:pt x="523831" y="1159991"/>
                    <a:pt x="546409" y="1209380"/>
                  </a:cubicBezTo>
                  <a:cubicBezTo>
                    <a:pt x="568987" y="1258769"/>
                    <a:pt x="310048" y="364831"/>
                    <a:pt x="309342" y="451614"/>
                  </a:cubicBezTo>
                  <a:cubicBezTo>
                    <a:pt x="308636" y="538397"/>
                    <a:pt x="513953" y="1617897"/>
                    <a:pt x="542175" y="1730080"/>
                  </a:cubicBezTo>
                  <a:cubicBezTo>
                    <a:pt x="570397" y="1842263"/>
                    <a:pt x="474442" y="1139531"/>
                    <a:pt x="478675" y="1124714"/>
                  </a:cubicBezTo>
                  <a:cubicBezTo>
                    <a:pt x="482908" y="1109897"/>
                    <a:pt x="570397" y="1452091"/>
                    <a:pt x="567575" y="1641180"/>
                  </a:cubicBezTo>
                  <a:cubicBezTo>
                    <a:pt x="564753" y="1830269"/>
                    <a:pt x="449748" y="2248664"/>
                    <a:pt x="461742" y="2259247"/>
                  </a:cubicBezTo>
                  <a:cubicBezTo>
                    <a:pt x="473736" y="2269830"/>
                    <a:pt x="654359" y="1746308"/>
                    <a:pt x="639542" y="1704680"/>
                  </a:cubicBezTo>
                  <a:cubicBezTo>
                    <a:pt x="624725" y="1663052"/>
                    <a:pt x="420820" y="2013008"/>
                    <a:pt x="372842" y="2009480"/>
                  </a:cubicBezTo>
                  <a:cubicBezTo>
                    <a:pt x="324864" y="2005952"/>
                    <a:pt x="413764" y="1953742"/>
                    <a:pt x="351675" y="1683514"/>
                  </a:cubicBezTo>
                  <a:cubicBezTo>
                    <a:pt x="289586" y="1413286"/>
                    <a:pt x="-10980" y="426214"/>
                    <a:pt x="309" y="388114"/>
                  </a:cubicBezTo>
                  <a:cubicBezTo>
                    <a:pt x="11598" y="350014"/>
                    <a:pt x="347442" y="1250303"/>
                    <a:pt x="419409" y="1454914"/>
                  </a:cubicBezTo>
                  <a:cubicBezTo>
                    <a:pt x="491376" y="1659525"/>
                    <a:pt x="461037" y="1674341"/>
                    <a:pt x="432109" y="1615780"/>
                  </a:cubicBezTo>
                  <a:cubicBezTo>
                    <a:pt x="403181" y="1557219"/>
                    <a:pt x="290998" y="1356841"/>
                    <a:pt x="245842" y="1103547"/>
                  </a:cubicBezTo>
                  <a:cubicBezTo>
                    <a:pt x="200686" y="850253"/>
                    <a:pt x="185869" y="262524"/>
                    <a:pt x="173875" y="104480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1" name="フリーフォーム: 図形 230">
              <a:extLst>
                <a:ext uri="{FF2B5EF4-FFF2-40B4-BE49-F238E27FC236}">
                  <a16:creationId xmlns:a16="http://schemas.microsoft.com/office/drawing/2014/main" id="{DA213783-9353-4136-BB71-AFDE60F9D358}"/>
                </a:ext>
              </a:extLst>
            </p:cNvPr>
            <p:cNvSpPr/>
            <p:nvPr/>
          </p:nvSpPr>
          <p:spPr>
            <a:xfrm>
              <a:off x="6735147" y="3128196"/>
              <a:ext cx="1088121" cy="2435553"/>
            </a:xfrm>
            <a:custGeom>
              <a:avLst/>
              <a:gdLst>
                <a:gd name="connsiteX0" fmla="*/ 17020 w 1088121"/>
                <a:gd name="connsiteY0" fmla="*/ 25637 h 2435553"/>
                <a:gd name="connsiteX1" fmla="*/ 105920 w 1088121"/>
                <a:gd name="connsiteY1" fmla="*/ 114537 h 2435553"/>
                <a:gd name="connsiteX2" fmla="*/ 889086 w 1088121"/>
                <a:gd name="connsiteY2" fmla="*/ 588671 h 2435553"/>
                <a:gd name="connsiteX3" fmla="*/ 334520 w 1088121"/>
                <a:gd name="connsiteY3" fmla="*/ 338904 h 2435553"/>
                <a:gd name="connsiteX4" fmla="*/ 448820 w 1088121"/>
                <a:gd name="connsiteY4" fmla="*/ 537871 h 2435553"/>
                <a:gd name="connsiteX5" fmla="*/ 694353 w 1088121"/>
                <a:gd name="connsiteY5" fmla="*/ 1414171 h 2435553"/>
                <a:gd name="connsiteX6" fmla="*/ 486920 w 1088121"/>
                <a:gd name="connsiteY6" fmla="*/ 855371 h 2435553"/>
                <a:gd name="connsiteX7" fmla="*/ 1088053 w 1088121"/>
                <a:gd name="connsiteY7" fmla="*/ 1998371 h 2435553"/>
                <a:gd name="connsiteX8" fmla="*/ 444586 w 1088121"/>
                <a:gd name="connsiteY8" fmla="*/ 1139004 h 2435553"/>
                <a:gd name="connsiteX9" fmla="*/ 961053 w 1088121"/>
                <a:gd name="connsiteY9" fmla="*/ 2409004 h 2435553"/>
                <a:gd name="connsiteX10" fmla="*/ 605453 w 1088121"/>
                <a:gd name="connsiteY10" fmla="*/ 1913704 h 2435553"/>
                <a:gd name="connsiteX11" fmla="*/ 156720 w 1088121"/>
                <a:gd name="connsiteY11" fmla="*/ 885004 h 2435553"/>
                <a:gd name="connsiteX12" fmla="*/ 342986 w 1088121"/>
                <a:gd name="connsiteY12" fmla="*/ 1181337 h 2435553"/>
                <a:gd name="connsiteX13" fmla="*/ 232920 w 1088121"/>
                <a:gd name="connsiteY13" fmla="*/ 537871 h 2435553"/>
                <a:gd name="connsiteX14" fmla="*/ 194820 w 1088121"/>
                <a:gd name="connsiteY14" fmla="*/ 901937 h 2435553"/>
                <a:gd name="connsiteX15" fmla="*/ 194820 w 1088121"/>
                <a:gd name="connsiteY15" fmla="*/ 482837 h 2435553"/>
                <a:gd name="connsiteX16" fmla="*/ 17020 w 1088121"/>
                <a:gd name="connsiteY16" fmla="*/ 25637 h 2435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088121" h="2435553">
                  <a:moveTo>
                    <a:pt x="17020" y="25637"/>
                  </a:moveTo>
                  <a:cubicBezTo>
                    <a:pt x="2203" y="-35746"/>
                    <a:pt x="-39424" y="20698"/>
                    <a:pt x="105920" y="114537"/>
                  </a:cubicBezTo>
                  <a:cubicBezTo>
                    <a:pt x="251264" y="208376"/>
                    <a:pt x="850986" y="551277"/>
                    <a:pt x="889086" y="588671"/>
                  </a:cubicBezTo>
                  <a:cubicBezTo>
                    <a:pt x="927186" y="626065"/>
                    <a:pt x="407898" y="347371"/>
                    <a:pt x="334520" y="338904"/>
                  </a:cubicBezTo>
                  <a:cubicBezTo>
                    <a:pt x="261142" y="330437"/>
                    <a:pt x="388848" y="358660"/>
                    <a:pt x="448820" y="537871"/>
                  </a:cubicBezTo>
                  <a:cubicBezTo>
                    <a:pt x="508792" y="717082"/>
                    <a:pt x="688003" y="1361254"/>
                    <a:pt x="694353" y="1414171"/>
                  </a:cubicBezTo>
                  <a:cubicBezTo>
                    <a:pt x="700703" y="1467088"/>
                    <a:pt x="421303" y="758004"/>
                    <a:pt x="486920" y="855371"/>
                  </a:cubicBezTo>
                  <a:cubicBezTo>
                    <a:pt x="552537" y="952738"/>
                    <a:pt x="1095109" y="1951099"/>
                    <a:pt x="1088053" y="1998371"/>
                  </a:cubicBezTo>
                  <a:cubicBezTo>
                    <a:pt x="1080997" y="2045643"/>
                    <a:pt x="465753" y="1070565"/>
                    <a:pt x="444586" y="1139004"/>
                  </a:cubicBezTo>
                  <a:cubicBezTo>
                    <a:pt x="423419" y="1207443"/>
                    <a:pt x="934242" y="2279887"/>
                    <a:pt x="961053" y="2409004"/>
                  </a:cubicBezTo>
                  <a:cubicBezTo>
                    <a:pt x="987864" y="2538121"/>
                    <a:pt x="739509" y="2167704"/>
                    <a:pt x="605453" y="1913704"/>
                  </a:cubicBezTo>
                  <a:cubicBezTo>
                    <a:pt x="471398" y="1659704"/>
                    <a:pt x="200464" y="1007065"/>
                    <a:pt x="156720" y="885004"/>
                  </a:cubicBezTo>
                  <a:cubicBezTo>
                    <a:pt x="112976" y="762943"/>
                    <a:pt x="330286" y="1239192"/>
                    <a:pt x="342986" y="1181337"/>
                  </a:cubicBezTo>
                  <a:cubicBezTo>
                    <a:pt x="355686" y="1123482"/>
                    <a:pt x="257614" y="584438"/>
                    <a:pt x="232920" y="537871"/>
                  </a:cubicBezTo>
                  <a:cubicBezTo>
                    <a:pt x="208226" y="491304"/>
                    <a:pt x="201170" y="911109"/>
                    <a:pt x="194820" y="901937"/>
                  </a:cubicBezTo>
                  <a:cubicBezTo>
                    <a:pt x="188470" y="892765"/>
                    <a:pt x="227981" y="623242"/>
                    <a:pt x="194820" y="482837"/>
                  </a:cubicBezTo>
                  <a:cubicBezTo>
                    <a:pt x="161659" y="342432"/>
                    <a:pt x="31837" y="87020"/>
                    <a:pt x="17020" y="25637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2" name="フリーフォーム: 図形 231">
              <a:extLst>
                <a:ext uri="{FF2B5EF4-FFF2-40B4-BE49-F238E27FC236}">
                  <a16:creationId xmlns:a16="http://schemas.microsoft.com/office/drawing/2014/main" id="{FA5DA2DA-BEB4-4196-8C56-07B8D1A59172}"/>
                </a:ext>
              </a:extLst>
            </p:cNvPr>
            <p:cNvSpPr/>
            <p:nvPr/>
          </p:nvSpPr>
          <p:spPr>
            <a:xfrm>
              <a:off x="6511432" y="3381961"/>
              <a:ext cx="1161443" cy="2117214"/>
            </a:xfrm>
            <a:custGeom>
              <a:avLst/>
              <a:gdLst>
                <a:gd name="connsiteX0" fmla="*/ 575168 w 1161443"/>
                <a:gd name="connsiteY0" fmla="*/ 398406 h 2117214"/>
                <a:gd name="connsiteX1" fmla="*/ 609035 w 1161443"/>
                <a:gd name="connsiteY1" fmla="*/ 444972 h 2117214"/>
                <a:gd name="connsiteX2" fmla="*/ 1142435 w 1161443"/>
                <a:gd name="connsiteY2" fmla="*/ 1723439 h 2117214"/>
                <a:gd name="connsiteX3" fmla="*/ 1032368 w 1161443"/>
                <a:gd name="connsiteY3" fmla="*/ 1465206 h 2117214"/>
                <a:gd name="connsiteX4" fmla="*/ 935001 w 1161443"/>
                <a:gd name="connsiteY4" fmla="*/ 2019772 h 2117214"/>
                <a:gd name="connsiteX5" fmla="*/ 901135 w 1161443"/>
                <a:gd name="connsiteY5" fmla="*/ 2002839 h 2117214"/>
                <a:gd name="connsiteX6" fmla="*/ 630201 w 1161443"/>
                <a:gd name="connsiteY6" fmla="*/ 885239 h 2117214"/>
                <a:gd name="connsiteX7" fmla="*/ 879968 w 1161443"/>
                <a:gd name="connsiteY7" fmla="*/ 1537172 h 2117214"/>
                <a:gd name="connsiteX8" fmla="*/ 16368 w 1161443"/>
                <a:gd name="connsiteY8" fmla="*/ 38572 h 2117214"/>
                <a:gd name="connsiteX9" fmla="*/ 355035 w 1161443"/>
                <a:gd name="connsiteY9" fmla="*/ 500006 h 2117214"/>
                <a:gd name="connsiteX10" fmla="*/ 863035 w 1161443"/>
                <a:gd name="connsiteY10" fmla="*/ 1122306 h 2117214"/>
                <a:gd name="connsiteX11" fmla="*/ 575168 w 1161443"/>
                <a:gd name="connsiteY11" fmla="*/ 398406 h 2117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61443" h="2117214">
                  <a:moveTo>
                    <a:pt x="575168" y="398406"/>
                  </a:moveTo>
                  <a:cubicBezTo>
                    <a:pt x="532835" y="285517"/>
                    <a:pt x="514490" y="224133"/>
                    <a:pt x="609035" y="444972"/>
                  </a:cubicBezTo>
                  <a:cubicBezTo>
                    <a:pt x="703580" y="665811"/>
                    <a:pt x="1071880" y="1553400"/>
                    <a:pt x="1142435" y="1723439"/>
                  </a:cubicBezTo>
                  <a:cubicBezTo>
                    <a:pt x="1212991" y="1893478"/>
                    <a:pt x="1066940" y="1415817"/>
                    <a:pt x="1032368" y="1465206"/>
                  </a:cubicBezTo>
                  <a:cubicBezTo>
                    <a:pt x="997796" y="1514595"/>
                    <a:pt x="956873" y="1930167"/>
                    <a:pt x="935001" y="2019772"/>
                  </a:cubicBezTo>
                  <a:cubicBezTo>
                    <a:pt x="913129" y="2109377"/>
                    <a:pt x="951935" y="2191928"/>
                    <a:pt x="901135" y="2002839"/>
                  </a:cubicBezTo>
                  <a:cubicBezTo>
                    <a:pt x="850335" y="1813750"/>
                    <a:pt x="633729" y="962850"/>
                    <a:pt x="630201" y="885239"/>
                  </a:cubicBezTo>
                  <a:cubicBezTo>
                    <a:pt x="626673" y="807628"/>
                    <a:pt x="982273" y="1678283"/>
                    <a:pt x="879968" y="1537172"/>
                  </a:cubicBezTo>
                  <a:cubicBezTo>
                    <a:pt x="777663" y="1396061"/>
                    <a:pt x="103857" y="211433"/>
                    <a:pt x="16368" y="38572"/>
                  </a:cubicBezTo>
                  <a:cubicBezTo>
                    <a:pt x="-71121" y="-134289"/>
                    <a:pt x="213924" y="319384"/>
                    <a:pt x="355035" y="500006"/>
                  </a:cubicBezTo>
                  <a:cubicBezTo>
                    <a:pt x="496146" y="680628"/>
                    <a:pt x="831285" y="1141356"/>
                    <a:pt x="863035" y="1122306"/>
                  </a:cubicBezTo>
                  <a:cubicBezTo>
                    <a:pt x="894785" y="1103256"/>
                    <a:pt x="617501" y="511295"/>
                    <a:pt x="575168" y="398406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4" name="フリーフォーム: 図形 233">
              <a:extLst>
                <a:ext uri="{FF2B5EF4-FFF2-40B4-BE49-F238E27FC236}">
                  <a16:creationId xmlns:a16="http://schemas.microsoft.com/office/drawing/2014/main" id="{A0C87240-8C16-401F-8466-8E16FE6CED3B}"/>
                </a:ext>
              </a:extLst>
            </p:cNvPr>
            <p:cNvSpPr/>
            <p:nvPr/>
          </p:nvSpPr>
          <p:spPr>
            <a:xfrm>
              <a:off x="2308541" y="2621163"/>
              <a:ext cx="2363957" cy="2563739"/>
            </a:xfrm>
            <a:custGeom>
              <a:avLst/>
              <a:gdLst>
                <a:gd name="connsiteX0" fmla="*/ 2186457 w 2363957"/>
                <a:gd name="connsiteY0" fmla="*/ 141288 h 2563739"/>
                <a:gd name="connsiteX1" fmla="*/ 2119080 w 2363957"/>
                <a:gd name="connsiteY1" fmla="*/ 150913 h 2563739"/>
                <a:gd name="connsiteX2" fmla="*/ 49648 w 2363957"/>
                <a:gd name="connsiteY2" fmla="*/ 1758332 h 2563739"/>
                <a:gd name="connsiteX3" fmla="*/ 1089177 w 2363957"/>
                <a:gd name="connsiteY3" fmla="*/ 1046062 h 2563739"/>
                <a:gd name="connsiteX4" fmla="*/ 290280 w 2363957"/>
                <a:gd name="connsiteY4" fmla="*/ 1921961 h 2563739"/>
                <a:gd name="connsiteX5" fmla="*/ 11147 w 2363957"/>
                <a:gd name="connsiteY5" fmla="*/ 2547603 h 2563739"/>
                <a:gd name="connsiteX6" fmla="*/ 617539 w 2363957"/>
                <a:gd name="connsiteY6" fmla="*/ 1257818 h 2563739"/>
                <a:gd name="connsiteX7" fmla="*/ 877421 w 2363957"/>
                <a:gd name="connsiteY7" fmla="*/ 795805 h 2563739"/>
                <a:gd name="connsiteX8" fmla="*/ 2186457 w 2363957"/>
                <a:gd name="connsiteY8" fmla="*/ 141288 h 2563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63957" h="2563739">
                  <a:moveTo>
                    <a:pt x="2186457" y="141288"/>
                  </a:moveTo>
                  <a:cubicBezTo>
                    <a:pt x="2393400" y="33806"/>
                    <a:pt x="2475215" y="-118594"/>
                    <a:pt x="2119080" y="150913"/>
                  </a:cubicBezTo>
                  <a:cubicBezTo>
                    <a:pt x="1762945" y="420420"/>
                    <a:pt x="221298" y="1609141"/>
                    <a:pt x="49648" y="1758332"/>
                  </a:cubicBezTo>
                  <a:cubicBezTo>
                    <a:pt x="-122002" y="1907523"/>
                    <a:pt x="1049072" y="1018791"/>
                    <a:pt x="1089177" y="1046062"/>
                  </a:cubicBezTo>
                  <a:cubicBezTo>
                    <a:pt x="1129282" y="1073333"/>
                    <a:pt x="469952" y="1671704"/>
                    <a:pt x="290280" y="1921961"/>
                  </a:cubicBezTo>
                  <a:cubicBezTo>
                    <a:pt x="110608" y="2172218"/>
                    <a:pt x="-43396" y="2658293"/>
                    <a:pt x="11147" y="2547603"/>
                  </a:cubicBezTo>
                  <a:cubicBezTo>
                    <a:pt x="65690" y="2436913"/>
                    <a:pt x="473160" y="1549784"/>
                    <a:pt x="617539" y="1257818"/>
                  </a:cubicBezTo>
                  <a:cubicBezTo>
                    <a:pt x="761918" y="965852"/>
                    <a:pt x="623956" y="980289"/>
                    <a:pt x="877421" y="795805"/>
                  </a:cubicBezTo>
                  <a:cubicBezTo>
                    <a:pt x="1130886" y="611321"/>
                    <a:pt x="1979514" y="248770"/>
                    <a:pt x="2186457" y="141288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5" name="フリーフォーム: 図形 234">
              <a:extLst>
                <a:ext uri="{FF2B5EF4-FFF2-40B4-BE49-F238E27FC236}">
                  <a16:creationId xmlns:a16="http://schemas.microsoft.com/office/drawing/2014/main" id="{FDAA5C72-840F-4C05-9C88-A163AE4D6F66}"/>
                </a:ext>
              </a:extLst>
            </p:cNvPr>
            <p:cNvSpPr/>
            <p:nvPr/>
          </p:nvSpPr>
          <p:spPr>
            <a:xfrm>
              <a:off x="4065225" y="4377063"/>
              <a:ext cx="2945232" cy="1445632"/>
            </a:xfrm>
            <a:custGeom>
              <a:avLst/>
              <a:gdLst>
                <a:gd name="connsiteX0" fmla="*/ 119425 w 2945232"/>
                <a:gd name="connsiteY0" fmla="*/ 658487 h 1445632"/>
                <a:gd name="connsiteX1" fmla="*/ 246425 w 2945232"/>
                <a:gd name="connsiteY1" fmla="*/ 594987 h 1445632"/>
                <a:gd name="connsiteX2" fmla="*/ 1999025 w 2945232"/>
                <a:gd name="connsiteY2" fmla="*/ 80637 h 1445632"/>
                <a:gd name="connsiteX3" fmla="*/ 1814875 w 2945232"/>
                <a:gd name="connsiteY3" fmla="*/ 182237 h 1445632"/>
                <a:gd name="connsiteX4" fmla="*/ 2881675 w 2945232"/>
                <a:gd name="connsiteY4" fmla="*/ 23487 h 1445632"/>
                <a:gd name="connsiteX5" fmla="*/ 2703875 w 2945232"/>
                <a:gd name="connsiteY5" fmla="*/ 29837 h 1445632"/>
                <a:gd name="connsiteX6" fmla="*/ 2646725 w 2945232"/>
                <a:gd name="connsiteY6" fmla="*/ 296537 h 1445632"/>
                <a:gd name="connsiteX7" fmla="*/ 2856275 w 2945232"/>
                <a:gd name="connsiteY7" fmla="*/ 753737 h 1445632"/>
                <a:gd name="connsiteX8" fmla="*/ 2741975 w 2945232"/>
                <a:gd name="connsiteY8" fmla="*/ 277487 h 1445632"/>
                <a:gd name="connsiteX9" fmla="*/ 2856275 w 2945232"/>
                <a:gd name="connsiteY9" fmla="*/ 1166487 h 1445632"/>
                <a:gd name="connsiteX10" fmla="*/ 2945175 w 2945232"/>
                <a:gd name="connsiteY10" fmla="*/ 1401437 h 1445632"/>
                <a:gd name="connsiteX11" fmla="*/ 2843575 w 2945232"/>
                <a:gd name="connsiteY11" fmla="*/ 391787 h 1445632"/>
                <a:gd name="connsiteX12" fmla="*/ 2418125 w 2945232"/>
                <a:gd name="connsiteY12" fmla="*/ 169537 h 1445632"/>
                <a:gd name="connsiteX13" fmla="*/ 1059225 w 2945232"/>
                <a:gd name="connsiteY13" fmla="*/ 385437 h 1445632"/>
                <a:gd name="connsiteX14" fmla="*/ 1960925 w 2945232"/>
                <a:gd name="connsiteY14" fmla="*/ 29837 h 1445632"/>
                <a:gd name="connsiteX15" fmla="*/ 271825 w 2945232"/>
                <a:gd name="connsiteY15" fmla="*/ 423537 h 1445632"/>
                <a:gd name="connsiteX16" fmla="*/ 1256075 w 2945232"/>
                <a:gd name="connsiteY16" fmla="*/ 233037 h 1445632"/>
                <a:gd name="connsiteX17" fmla="*/ 119425 w 2945232"/>
                <a:gd name="connsiteY17" fmla="*/ 658487 h 1445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945232" h="1445632">
                  <a:moveTo>
                    <a:pt x="119425" y="658487"/>
                  </a:moveTo>
                  <a:cubicBezTo>
                    <a:pt x="-48850" y="718812"/>
                    <a:pt x="-66841" y="691295"/>
                    <a:pt x="246425" y="594987"/>
                  </a:cubicBezTo>
                  <a:cubicBezTo>
                    <a:pt x="559691" y="498679"/>
                    <a:pt x="1737617" y="149429"/>
                    <a:pt x="1999025" y="80637"/>
                  </a:cubicBezTo>
                  <a:cubicBezTo>
                    <a:pt x="2260433" y="11845"/>
                    <a:pt x="1667767" y="191762"/>
                    <a:pt x="1814875" y="182237"/>
                  </a:cubicBezTo>
                  <a:cubicBezTo>
                    <a:pt x="1961983" y="172712"/>
                    <a:pt x="2733508" y="48887"/>
                    <a:pt x="2881675" y="23487"/>
                  </a:cubicBezTo>
                  <a:cubicBezTo>
                    <a:pt x="3029842" y="-1913"/>
                    <a:pt x="2743033" y="-15671"/>
                    <a:pt x="2703875" y="29837"/>
                  </a:cubicBezTo>
                  <a:cubicBezTo>
                    <a:pt x="2664717" y="75345"/>
                    <a:pt x="2621325" y="175887"/>
                    <a:pt x="2646725" y="296537"/>
                  </a:cubicBezTo>
                  <a:cubicBezTo>
                    <a:pt x="2672125" y="417187"/>
                    <a:pt x="2840400" y="756912"/>
                    <a:pt x="2856275" y="753737"/>
                  </a:cubicBezTo>
                  <a:cubicBezTo>
                    <a:pt x="2872150" y="750562"/>
                    <a:pt x="2741975" y="208695"/>
                    <a:pt x="2741975" y="277487"/>
                  </a:cubicBezTo>
                  <a:cubicBezTo>
                    <a:pt x="2741975" y="346279"/>
                    <a:pt x="2822408" y="979162"/>
                    <a:pt x="2856275" y="1166487"/>
                  </a:cubicBezTo>
                  <a:cubicBezTo>
                    <a:pt x="2890142" y="1353812"/>
                    <a:pt x="2947292" y="1530554"/>
                    <a:pt x="2945175" y="1401437"/>
                  </a:cubicBezTo>
                  <a:cubicBezTo>
                    <a:pt x="2943058" y="1272320"/>
                    <a:pt x="2931417" y="597104"/>
                    <a:pt x="2843575" y="391787"/>
                  </a:cubicBezTo>
                  <a:cubicBezTo>
                    <a:pt x="2755733" y="186470"/>
                    <a:pt x="2715517" y="170595"/>
                    <a:pt x="2418125" y="169537"/>
                  </a:cubicBezTo>
                  <a:cubicBezTo>
                    <a:pt x="2120733" y="168479"/>
                    <a:pt x="1135425" y="408720"/>
                    <a:pt x="1059225" y="385437"/>
                  </a:cubicBezTo>
                  <a:cubicBezTo>
                    <a:pt x="983025" y="362154"/>
                    <a:pt x="2092158" y="23487"/>
                    <a:pt x="1960925" y="29837"/>
                  </a:cubicBezTo>
                  <a:cubicBezTo>
                    <a:pt x="1829692" y="36187"/>
                    <a:pt x="389300" y="389670"/>
                    <a:pt x="271825" y="423537"/>
                  </a:cubicBezTo>
                  <a:cubicBezTo>
                    <a:pt x="154350" y="457404"/>
                    <a:pt x="1286767" y="192820"/>
                    <a:pt x="1256075" y="233037"/>
                  </a:cubicBezTo>
                  <a:cubicBezTo>
                    <a:pt x="1225383" y="273254"/>
                    <a:pt x="287700" y="598162"/>
                    <a:pt x="119425" y="658487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7" name="フリーフォーム: 図形 236">
              <a:extLst>
                <a:ext uri="{FF2B5EF4-FFF2-40B4-BE49-F238E27FC236}">
                  <a16:creationId xmlns:a16="http://schemas.microsoft.com/office/drawing/2014/main" id="{897BE64D-2EBF-4F41-87B2-8751A0AAA41F}"/>
                </a:ext>
              </a:extLst>
            </p:cNvPr>
            <p:cNvSpPr/>
            <p:nvPr/>
          </p:nvSpPr>
          <p:spPr>
            <a:xfrm>
              <a:off x="3867810" y="5330418"/>
              <a:ext cx="1126465" cy="175032"/>
            </a:xfrm>
            <a:custGeom>
              <a:avLst/>
              <a:gdLst>
                <a:gd name="connsiteX0" fmla="*/ 5690 w 1126465"/>
                <a:gd name="connsiteY0" fmla="*/ 44857 h 175032"/>
                <a:gd name="connsiteX1" fmla="*/ 81890 w 1126465"/>
                <a:gd name="connsiteY1" fmla="*/ 41682 h 175032"/>
                <a:gd name="connsiteX2" fmla="*/ 675615 w 1126465"/>
                <a:gd name="connsiteY2" fmla="*/ 35332 h 175032"/>
                <a:gd name="connsiteX3" fmla="*/ 402565 w 1126465"/>
                <a:gd name="connsiteY3" fmla="*/ 3582 h 175032"/>
                <a:gd name="connsiteX4" fmla="*/ 764515 w 1126465"/>
                <a:gd name="connsiteY4" fmla="*/ 3582 h 175032"/>
                <a:gd name="connsiteX5" fmla="*/ 859765 w 1126465"/>
                <a:gd name="connsiteY5" fmla="*/ 28982 h 175032"/>
                <a:gd name="connsiteX6" fmla="*/ 726415 w 1126465"/>
                <a:gd name="connsiteY6" fmla="*/ 22632 h 175032"/>
                <a:gd name="connsiteX7" fmla="*/ 1053440 w 1126465"/>
                <a:gd name="connsiteY7" fmla="*/ 130582 h 175032"/>
                <a:gd name="connsiteX8" fmla="*/ 802615 w 1126465"/>
                <a:gd name="connsiteY8" fmla="*/ 86132 h 175032"/>
                <a:gd name="connsiteX9" fmla="*/ 1126465 w 1126465"/>
                <a:gd name="connsiteY9" fmla="*/ 175032 h 175032"/>
                <a:gd name="connsiteX10" fmla="*/ 805790 w 1126465"/>
                <a:gd name="connsiteY10" fmla="*/ 86132 h 175032"/>
                <a:gd name="connsiteX11" fmla="*/ 580365 w 1126465"/>
                <a:gd name="connsiteY11" fmla="*/ 35332 h 175032"/>
                <a:gd name="connsiteX12" fmla="*/ 443840 w 1126465"/>
                <a:gd name="connsiteY12" fmla="*/ 32157 h 175032"/>
                <a:gd name="connsiteX13" fmla="*/ 269215 w 1126465"/>
                <a:gd name="connsiteY13" fmla="*/ 38507 h 175032"/>
                <a:gd name="connsiteX14" fmla="*/ 5690 w 1126465"/>
                <a:gd name="connsiteY14" fmla="*/ 44857 h 175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26465" h="175032">
                  <a:moveTo>
                    <a:pt x="5690" y="44857"/>
                  </a:moveTo>
                  <a:cubicBezTo>
                    <a:pt x="-25531" y="45386"/>
                    <a:pt x="81890" y="41682"/>
                    <a:pt x="81890" y="41682"/>
                  </a:cubicBezTo>
                  <a:cubicBezTo>
                    <a:pt x="193544" y="40095"/>
                    <a:pt x="622169" y="41682"/>
                    <a:pt x="675615" y="35332"/>
                  </a:cubicBezTo>
                  <a:cubicBezTo>
                    <a:pt x="729061" y="28982"/>
                    <a:pt x="387748" y="8874"/>
                    <a:pt x="402565" y="3582"/>
                  </a:cubicBezTo>
                  <a:cubicBezTo>
                    <a:pt x="417382" y="-1710"/>
                    <a:pt x="688315" y="-651"/>
                    <a:pt x="764515" y="3582"/>
                  </a:cubicBezTo>
                  <a:cubicBezTo>
                    <a:pt x="840715" y="7815"/>
                    <a:pt x="866115" y="25807"/>
                    <a:pt x="859765" y="28982"/>
                  </a:cubicBezTo>
                  <a:cubicBezTo>
                    <a:pt x="853415" y="32157"/>
                    <a:pt x="694136" y="5699"/>
                    <a:pt x="726415" y="22632"/>
                  </a:cubicBezTo>
                  <a:cubicBezTo>
                    <a:pt x="758694" y="39565"/>
                    <a:pt x="1040740" y="119999"/>
                    <a:pt x="1053440" y="130582"/>
                  </a:cubicBezTo>
                  <a:cubicBezTo>
                    <a:pt x="1066140" y="141165"/>
                    <a:pt x="790444" y="78724"/>
                    <a:pt x="802615" y="86132"/>
                  </a:cubicBezTo>
                  <a:cubicBezTo>
                    <a:pt x="814786" y="93540"/>
                    <a:pt x="1125936" y="175032"/>
                    <a:pt x="1126465" y="175032"/>
                  </a:cubicBezTo>
                  <a:cubicBezTo>
                    <a:pt x="1126994" y="175032"/>
                    <a:pt x="805790" y="86132"/>
                    <a:pt x="805790" y="86132"/>
                  </a:cubicBezTo>
                  <a:cubicBezTo>
                    <a:pt x="714773" y="62849"/>
                    <a:pt x="640690" y="44328"/>
                    <a:pt x="580365" y="35332"/>
                  </a:cubicBezTo>
                  <a:cubicBezTo>
                    <a:pt x="520040" y="26336"/>
                    <a:pt x="495698" y="31628"/>
                    <a:pt x="443840" y="32157"/>
                  </a:cubicBezTo>
                  <a:cubicBezTo>
                    <a:pt x="391982" y="32686"/>
                    <a:pt x="336419" y="37449"/>
                    <a:pt x="269215" y="38507"/>
                  </a:cubicBezTo>
                  <a:lnTo>
                    <a:pt x="5690" y="44857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8" name="フリーフォーム: 図形 237">
              <a:extLst>
                <a:ext uri="{FF2B5EF4-FFF2-40B4-BE49-F238E27FC236}">
                  <a16:creationId xmlns:a16="http://schemas.microsoft.com/office/drawing/2014/main" id="{06AE96E8-DEB5-4B85-AB23-0437799EF113}"/>
                </a:ext>
              </a:extLst>
            </p:cNvPr>
            <p:cNvSpPr/>
            <p:nvPr/>
          </p:nvSpPr>
          <p:spPr>
            <a:xfrm>
              <a:off x="3962262" y="5355053"/>
              <a:ext cx="996417" cy="139473"/>
            </a:xfrm>
            <a:custGeom>
              <a:avLst/>
              <a:gdLst>
                <a:gd name="connsiteX0" fmla="*/ 138 w 996417"/>
                <a:gd name="connsiteY0" fmla="*/ 46680 h 139473"/>
                <a:gd name="connsiteX1" fmla="*/ 334571 w 996417"/>
                <a:gd name="connsiteY1" fmla="*/ 33980 h 139473"/>
                <a:gd name="connsiteX2" fmla="*/ 302821 w 996417"/>
                <a:gd name="connsiteY2" fmla="*/ 33980 h 139473"/>
                <a:gd name="connsiteX3" fmla="*/ 597038 w 996417"/>
                <a:gd name="connsiteY3" fmla="*/ 61497 h 139473"/>
                <a:gd name="connsiteX4" fmla="*/ 512371 w 996417"/>
                <a:gd name="connsiteY4" fmla="*/ 55147 h 139473"/>
                <a:gd name="connsiteX5" fmla="*/ 506021 w 996417"/>
                <a:gd name="connsiteY5" fmla="*/ 38214 h 139473"/>
                <a:gd name="connsiteX6" fmla="*/ 863738 w 996417"/>
                <a:gd name="connsiteY6" fmla="*/ 129230 h 139473"/>
                <a:gd name="connsiteX7" fmla="*/ 588571 w 996417"/>
                <a:gd name="connsiteY7" fmla="*/ 46680 h 139473"/>
                <a:gd name="connsiteX8" fmla="*/ 825638 w 996417"/>
                <a:gd name="connsiteY8" fmla="*/ 80547 h 139473"/>
                <a:gd name="connsiteX9" fmla="*/ 757905 w 996417"/>
                <a:gd name="connsiteY9" fmla="*/ 84780 h 139473"/>
                <a:gd name="connsiteX10" fmla="*/ 992855 w 996417"/>
                <a:gd name="connsiteY10" fmla="*/ 137697 h 139473"/>
                <a:gd name="connsiteX11" fmla="*/ 544121 w 996417"/>
                <a:gd name="connsiteY11" fmla="*/ 10697 h 139473"/>
                <a:gd name="connsiteX12" fmla="*/ 379021 w 996417"/>
                <a:gd name="connsiteY12" fmla="*/ 10697 h 139473"/>
                <a:gd name="connsiteX13" fmla="*/ 138 w 996417"/>
                <a:gd name="connsiteY13" fmla="*/ 46680 h 139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96417" h="139473">
                  <a:moveTo>
                    <a:pt x="138" y="46680"/>
                  </a:moveTo>
                  <a:cubicBezTo>
                    <a:pt x="-7270" y="50561"/>
                    <a:pt x="284124" y="36097"/>
                    <a:pt x="334571" y="33980"/>
                  </a:cubicBezTo>
                  <a:cubicBezTo>
                    <a:pt x="385018" y="31863"/>
                    <a:pt x="259077" y="29394"/>
                    <a:pt x="302821" y="33980"/>
                  </a:cubicBezTo>
                  <a:cubicBezTo>
                    <a:pt x="346566" y="38566"/>
                    <a:pt x="562113" y="57969"/>
                    <a:pt x="597038" y="61497"/>
                  </a:cubicBezTo>
                  <a:cubicBezTo>
                    <a:pt x="631963" y="65025"/>
                    <a:pt x="527540" y="59027"/>
                    <a:pt x="512371" y="55147"/>
                  </a:cubicBezTo>
                  <a:cubicBezTo>
                    <a:pt x="497202" y="51267"/>
                    <a:pt x="447460" y="25867"/>
                    <a:pt x="506021" y="38214"/>
                  </a:cubicBezTo>
                  <a:cubicBezTo>
                    <a:pt x="564582" y="50561"/>
                    <a:pt x="849980" y="127819"/>
                    <a:pt x="863738" y="129230"/>
                  </a:cubicBezTo>
                  <a:cubicBezTo>
                    <a:pt x="877496" y="130641"/>
                    <a:pt x="594921" y="54794"/>
                    <a:pt x="588571" y="46680"/>
                  </a:cubicBezTo>
                  <a:cubicBezTo>
                    <a:pt x="582221" y="38566"/>
                    <a:pt x="797416" y="74197"/>
                    <a:pt x="825638" y="80547"/>
                  </a:cubicBezTo>
                  <a:cubicBezTo>
                    <a:pt x="853860" y="86897"/>
                    <a:pt x="730036" y="75255"/>
                    <a:pt x="757905" y="84780"/>
                  </a:cubicBezTo>
                  <a:cubicBezTo>
                    <a:pt x="785774" y="94305"/>
                    <a:pt x="1028486" y="150044"/>
                    <a:pt x="992855" y="137697"/>
                  </a:cubicBezTo>
                  <a:cubicBezTo>
                    <a:pt x="957224" y="125350"/>
                    <a:pt x="646427" y="31864"/>
                    <a:pt x="544121" y="10697"/>
                  </a:cubicBezTo>
                  <a:cubicBezTo>
                    <a:pt x="441815" y="-10470"/>
                    <a:pt x="465804" y="5405"/>
                    <a:pt x="379021" y="10697"/>
                  </a:cubicBezTo>
                  <a:cubicBezTo>
                    <a:pt x="292238" y="15989"/>
                    <a:pt x="7546" y="42799"/>
                    <a:pt x="138" y="46680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9" name="フリーフォーム: 図形 238">
              <a:extLst>
                <a:ext uri="{FF2B5EF4-FFF2-40B4-BE49-F238E27FC236}">
                  <a16:creationId xmlns:a16="http://schemas.microsoft.com/office/drawing/2014/main" id="{B6DC935F-2CD0-440F-944A-A00DEFAADB21}"/>
                </a:ext>
              </a:extLst>
            </p:cNvPr>
            <p:cNvSpPr/>
            <p:nvPr/>
          </p:nvSpPr>
          <p:spPr>
            <a:xfrm>
              <a:off x="5953389" y="5390707"/>
              <a:ext cx="1008663" cy="186794"/>
            </a:xfrm>
            <a:custGeom>
              <a:avLst/>
              <a:gdLst>
                <a:gd name="connsiteX0" fmla="*/ 5028 w 1008663"/>
                <a:gd name="connsiteY0" fmla="*/ 99926 h 186794"/>
                <a:gd name="connsiteX1" fmla="*/ 157428 w 1008663"/>
                <a:gd name="connsiteY1" fmla="*/ 108393 h 186794"/>
                <a:gd name="connsiteX2" fmla="*/ 614628 w 1008663"/>
                <a:gd name="connsiteY2" fmla="*/ 161310 h 186794"/>
                <a:gd name="connsiteX3" fmla="*/ 451644 w 1008663"/>
                <a:gd name="connsiteY3" fmla="*/ 99926 h 186794"/>
                <a:gd name="connsiteX4" fmla="*/ 889794 w 1008663"/>
                <a:gd name="connsiteY4" fmla="*/ 163426 h 186794"/>
                <a:gd name="connsiteX5" fmla="*/ 796661 w 1008663"/>
                <a:gd name="connsiteY5" fmla="*/ 154960 h 186794"/>
                <a:gd name="connsiteX6" fmla="*/ 999861 w 1008663"/>
                <a:gd name="connsiteY6" fmla="*/ 180360 h 186794"/>
                <a:gd name="connsiteX7" fmla="*/ 451644 w 1008663"/>
                <a:gd name="connsiteY7" fmla="*/ 17376 h 186794"/>
                <a:gd name="connsiteX8" fmla="*/ 386028 w 1008663"/>
                <a:gd name="connsiteY8" fmla="*/ 4676 h 186794"/>
                <a:gd name="connsiteX9" fmla="*/ 716228 w 1008663"/>
                <a:gd name="connsiteY9" fmla="*/ 87226 h 186794"/>
                <a:gd name="connsiteX10" fmla="*/ 311944 w 1008663"/>
                <a:gd name="connsiteY10" fmla="*/ 97810 h 186794"/>
                <a:gd name="connsiteX11" fmla="*/ 5028 w 1008663"/>
                <a:gd name="connsiteY11" fmla="*/ 99926 h 18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08663" h="186794">
                  <a:moveTo>
                    <a:pt x="5028" y="99926"/>
                  </a:moveTo>
                  <a:cubicBezTo>
                    <a:pt x="-20725" y="101690"/>
                    <a:pt x="55828" y="98162"/>
                    <a:pt x="157428" y="108393"/>
                  </a:cubicBezTo>
                  <a:cubicBezTo>
                    <a:pt x="259028" y="118624"/>
                    <a:pt x="565592" y="162721"/>
                    <a:pt x="614628" y="161310"/>
                  </a:cubicBezTo>
                  <a:cubicBezTo>
                    <a:pt x="663664" y="159899"/>
                    <a:pt x="405783" y="99573"/>
                    <a:pt x="451644" y="99926"/>
                  </a:cubicBezTo>
                  <a:cubicBezTo>
                    <a:pt x="497505" y="100279"/>
                    <a:pt x="832291" y="154254"/>
                    <a:pt x="889794" y="163426"/>
                  </a:cubicBezTo>
                  <a:cubicBezTo>
                    <a:pt x="947297" y="172598"/>
                    <a:pt x="778317" y="152138"/>
                    <a:pt x="796661" y="154960"/>
                  </a:cubicBezTo>
                  <a:cubicBezTo>
                    <a:pt x="815005" y="157782"/>
                    <a:pt x="1057364" y="203291"/>
                    <a:pt x="999861" y="180360"/>
                  </a:cubicBezTo>
                  <a:cubicBezTo>
                    <a:pt x="942358" y="157429"/>
                    <a:pt x="553949" y="46657"/>
                    <a:pt x="451644" y="17376"/>
                  </a:cubicBezTo>
                  <a:cubicBezTo>
                    <a:pt x="349339" y="-11905"/>
                    <a:pt x="386028" y="4676"/>
                    <a:pt x="386028" y="4676"/>
                  </a:cubicBezTo>
                  <a:cubicBezTo>
                    <a:pt x="430125" y="16318"/>
                    <a:pt x="728575" y="71704"/>
                    <a:pt x="716228" y="87226"/>
                  </a:cubicBezTo>
                  <a:cubicBezTo>
                    <a:pt x="703881" y="102748"/>
                    <a:pt x="430477" y="87579"/>
                    <a:pt x="311944" y="97810"/>
                  </a:cubicBezTo>
                  <a:cubicBezTo>
                    <a:pt x="193411" y="108041"/>
                    <a:pt x="30781" y="98162"/>
                    <a:pt x="5028" y="99926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0" name="フリーフォーム: 図形 239">
              <a:extLst>
                <a:ext uri="{FF2B5EF4-FFF2-40B4-BE49-F238E27FC236}">
                  <a16:creationId xmlns:a16="http://schemas.microsoft.com/office/drawing/2014/main" id="{E22AD661-327C-46B2-886F-D976F08315EE}"/>
                </a:ext>
              </a:extLst>
            </p:cNvPr>
            <p:cNvSpPr/>
            <p:nvPr/>
          </p:nvSpPr>
          <p:spPr>
            <a:xfrm>
              <a:off x="4820969" y="5730212"/>
              <a:ext cx="414075" cy="1474098"/>
            </a:xfrm>
            <a:custGeom>
              <a:avLst/>
              <a:gdLst>
                <a:gd name="connsiteX0" fmla="*/ 306656 w 414075"/>
                <a:gd name="connsiteY0" fmla="*/ 353088 h 1474098"/>
                <a:gd name="connsiteX1" fmla="*/ 1856 w 414075"/>
                <a:gd name="connsiteY1" fmla="*/ 965863 h 1474098"/>
                <a:gd name="connsiteX2" fmla="*/ 176481 w 414075"/>
                <a:gd name="connsiteY2" fmla="*/ 603913 h 1474098"/>
                <a:gd name="connsiteX3" fmla="*/ 128856 w 414075"/>
                <a:gd name="connsiteY3" fmla="*/ 915063 h 1474098"/>
                <a:gd name="connsiteX4" fmla="*/ 46306 w 414075"/>
                <a:gd name="connsiteY4" fmla="*/ 1315113 h 1474098"/>
                <a:gd name="connsiteX5" fmla="*/ 243156 w 414075"/>
                <a:gd name="connsiteY5" fmla="*/ 638838 h 1474098"/>
                <a:gd name="connsiteX6" fmla="*/ 39956 w 414075"/>
                <a:gd name="connsiteY6" fmla="*/ 1435763 h 1474098"/>
                <a:gd name="connsiteX7" fmla="*/ 316181 w 414075"/>
                <a:gd name="connsiteY7" fmla="*/ 692813 h 1474098"/>
                <a:gd name="connsiteX8" fmla="*/ 109806 w 414075"/>
                <a:gd name="connsiteY8" fmla="*/ 1473863 h 1474098"/>
                <a:gd name="connsiteX9" fmla="*/ 366981 w 414075"/>
                <a:gd name="connsiteY9" fmla="*/ 597563 h 1474098"/>
                <a:gd name="connsiteX10" fmla="*/ 160606 w 414075"/>
                <a:gd name="connsiteY10" fmla="*/ 1188113 h 1474098"/>
                <a:gd name="connsiteX11" fmla="*/ 395556 w 414075"/>
                <a:gd name="connsiteY11" fmla="*/ 391188 h 1474098"/>
                <a:gd name="connsiteX12" fmla="*/ 236806 w 414075"/>
                <a:gd name="connsiteY12" fmla="*/ 892838 h 1474098"/>
                <a:gd name="connsiteX13" fmla="*/ 408256 w 414075"/>
                <a:gd name="connsiteY13" fmla="*/ 86388 h 1474098"/>
                <a:gd name="connsiteX14" fmla="*/ 354281 w 414075"/>
                <a:gd name="connsiteY14" fmla="*/ 111788 h 1474098"/>
                <a:gd name="connsiteX15" fmla="*/ 163781 w 414075"/>
                <a:gd name="connsiteY15" fmla="*/ 876963 h 1474098"/>
                <a:gd name="connsiteX16" fmla="*/ 306656 w 414075"/>
                <a:gd name="connsiteY16" fmla="*/ 353088 h 1474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14075" h="1474098">
                  <a:moveTo>
                    <a:pt x="306656" y="353088"/>
                  </a:moveTo>
                  <a:cubicBezTo>
                    <a:pt x="279668" y="367905"/>
                    <a:pt x="23552" y="924059"/>
                    <a:pt x="1856" y="965863"/>
                  </a:cubicBezTo>
                  <a:cubicBezTo>
                    <a:pt x="-19840" y="1007667"/>
                    <a:pt x="155314" y="612380"/>
                    <a:pt x="176481" y="603913"/>
                  </a:cubicBezTo>
                  <a:cubicBezTo>
                    <a:pt x="197648" y="595446"/>
                    <a:pt x="150552" y="796530"/>
                    <a:pt x="128856" y="915063"/>
                  </a:cubicBezTo>
                  <a:cubicBezTo>
                    <a:pt x="107160" y="1033596"/>
                    <a:pt x="27256" y="1361150"/>
                    <a:pt x="46306" y="1315113"/>
                  </a:cubicBezTo>
                  <a:cubicBezTo>
                    <a:pt x="65356" y="1269076"/>
                    <a:pt x="244214" y="618730"/>
                    <a:pt x="243156" y="638838"/>
                  </a:cubicBezTo>
                  <a:cubicBezTo>
                    <a:pt x="242098" y="658946"/>
                    <a:pt x="27785" y="1426767"/>
                    <a:pt x="39956" y="1435763"/>
                  </a:cubicBezTo>
                  <a:cubicBezTo>
                    <a:pt x="52127" y="1444759"/>
                    <a:pt x="304539" y="686463"/>
                    <a:pt x="316181" y="692813"/>
                  </a:cubicBezTo>
                  <a:cubicBezTo>
                    <a:pt x="327823" y="699163"/>
                    <a:pt x="101339" y="1489738"/>
                    <a:pt x="109806" y="1473863"/>
                  </a:cubicBezTo>
                  <a:cubicBezTo>
                    <a:pt x="118273" y="1457988"/>
                    <a:pt x="358514" y="645188"/>
                    <a:pt x="366981" y="597563"/>
                  </a:cubicBezTo>
                  <a:cubicBezTo>
                    <a:pt x="375448" y="549938"/>
                    <a:pt x="155844" y="1222509"/>
                    <a:pt x="160606" y="1188113"/>
                  </a:cubicBezTo>
                  <a:cubicBezTo>
                    <a:pt x="165368" y="1153717"/>
                    <a:pt x="382856" y="440400"/>
                    <a:pt x="395556" y="391188"/>
                  </a:cubicBezTo>
                  <a:cubicBezTo>
                    <a:pt x="408256" y="341976"/>
                    <a:pt x="234689" y="943638"/>
                    <a:pt x="236806" y="892838"/>
                  </a:cubicBezTo>
                  <a:cubicBezTo>
                    <a:pt x="238923" y="842038"/>
                    <a:pt x="388677" y="216563"/>
                    <a:pt x="408256" y="86388"/>
                  </a:cubicBezTo>
                  <a:cubicBezTo>
                    <a:pt x="427835" y="-43787"/>
                    <a:pt x="395027" y="-19974"/>
                    <a:pt x="354281" y="111788"/>
                  </a:cubicBezTo>
                  <a:cubicBezTo>
                    <a:pt x="313535" y="243550"/>
                    <a:pt x="172777" y="830926"/>
                    <a:pt x="163781" y="876963"/>
                  </a:cubicBezTo>
                  <a:cubicBezTo>
                    <a:pt x="154785" y="923000"/>
                    <a:pt x="333644" y="338271"/>
                    <a:pt x="306656" y="353088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1" name="フリーフォーム: 図形 240">
              <a:extLst>
                <a:ext uri="{FF2B5EF4-FFF2-40B4-BE49-F238E27FC236}">
                  <a16:creationId xmlns:a16="http://schemas.microsoft.com/office/drawing/2014/main" id="{4F72CC5F-D0AD-45B3-ABCB-3C3CB77E2362}"/>
                </a:ext>
              </a:extLst>
            </p:cNvPr>
            <p:cNvSpPr/>
            <p:nvPr/>
          </p:nvSpPr>
          <p:spPr>
            <a:xfrm>
              <a:off x="4936580" y="5970100"/>
              <a:ext cx="270951" cy="978397"/>
            </a:xfrm>
            <a:custGeom>
              <a:avLst/>
              <a:gdLst>
                <a:gd name="connsiteX0" fmla="*/ 253487 w 270951"/>
                <a:gd name="connsiteY0" fmla="*/ 1017 h 978397"/>
                <a:gd name="connsiteX1" fmla="*/ 270420 w 270951"/>
                <a:gd name="connsiteY1" fmla="*/ 521717 h 978397"/>
                <a:gd name="connsiteX2" fmla="*/ 236553 w 270951"/>
                <a:gd name="connsiteY2" fmla="*/ 371433 h 978397"/>
                <a:gd name="connsiteX3" fmla="*/ 86270 w 270951"/>
                <a:gd name="connsiteY3" fmla="*/ 811700 h 978397"/>
                <a:gd name="connsiteX4" fmla="*/ 62987 w 270951"/>
                <a:gd name="connsiteY4" fmla="*/ 828633 h 978397"/>
                <a:gd name="connsiteX5" fmla="*/ 173053 w 270951"/>
                <a:gd name="connsiteY5" fmla="*/ 424350 h 978397"/>
                <a:gd name="connsiteX6" fmla="*/ 1603 w 270951"/>
                <a:gd name="connsiteY6" fmla="*/ 972567 h 978397"/>
                <a:gd name="connsiteX7" fmla="*/ 94737 w 270951"/>
                <a:gd name="connsiteY7" fmla="*/ 674117 h 978397"/>
                <a:gd name="connsiteX8" fmla="*/ 219620 w 270951"/>
                <a:gd name="connsiteY8" fmla="*/ 70867 h 978397"/>
                <a:gd name="connsiteX9" fmla="*/ 175170 w 270951"/>
                <a:gd name="connsiteY9" fmla="*/ 540767 h 978397"/>
                <a:gd name="connsiteX10" fmla="*/ 204803 w 270951"/>
                <a:gd name="connsiteY10" fmla="*/ 392600 h 978397"/>
                <a:gd name="connsiteX11" fmla="*/ 253487 w 270951"/>
                <a:gd name="connsiteY11" fmla="*/ 1017 h 978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0951" h="978397">
                  <a:moveTo>
                    <a:pt x="253487" y="1017"/>
                  </a:moveTo>
                  <a:cubicBezTo>
                    <a:pt x="264423" y="22536"/>
                    <a:pt x="273242" y="459981"/>
                    <a:pt x="270420" y="521717"/>
                  </a:cubicBezTo>
                  <a:cubicBezTo>
                    <a:pt x="267598" y="583453"/>
                    <a:pt x="267245" y="323103"/>
                    <a:pt x="236553" y="371433"/>
                  </a:cubicBezTo>
                  <a:cubicBezTo>
                    <a:pt x="205861" y="419763"/>
                    <a:pt x="115198" y="735500"/>
                    <a:pt x="86270" y="811700"/>
                  </a:cubicBezTo>
                  <a:cubicBezTo>
                    <a:pt x="57342" y="887900"/>
                    <a:pt x="48523" y="893191"/>
                    <a:pt x="62987" y="828633"/>
                  </a:cubicBezTo>
                  <a:cubicBezTo>
                    <a:pt x="77451" y="764075"/>
                    <a:pt x="183284" y="400361"/>
                    <a:pt x="173053" y="424350"/>
                  </a:cubicBezTo>
                  <a:cubicBezTo>
                    <a:pt x="162822" y="448339"/>
                    <a:pt x="14656" y="930939"/>
                    <a:pt x="1603" y="972567"/>
                  </a:cubicBezTo>
                  <a:cubicBezTo>
                    <a:pt x="-11450" y="1014195"/>
                    <a:pt x="58401" y="824400"/>
                    <a:pt x="94737" y="674117"/>
                  </a:cubicBezTo>
                  <a:cubicBezTo>
                    <a:pt x="131073" y="523834"/>
                    <a:pt x="206215" y="93092"/>
                    <a:pt x="219620" y="70867"/>
                  </a:cubicBezTo>
                  <a:cubicBezTo>
                    <a:pt x="233025" y="48642"/>
                    <a:pt x="177639" y="487145"/>
                    <a:pt x="175170" y="540767"/>
                  </a:cubicBezTo>
                  <a:cubicBezTo>
                    <a:pt x="172701" y="594389"/>
                    <a:pt x="192456" y="479736"/>
                    <a:pt x="204803" y="392600"/>
                  </a:cubicBezTo>
                  <a:cubicBezTo>
                    <a:pt x="217150" y="305464"/>
                    <a:pt x="242551" y="-20502"/>
                    <a:pt x="253487" y="1017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2" name="フリーフォーム: 図形 241">
              <a:extLst>
                <a:ext uri="{FF2B5EF4-FFF2-40B4-BE49-F238E27FC236}">
                  <a16:creationId xmlns:a16="http://schemas.microsoft.com/office/drawing/2014/main" id="{E2156708-B0AF-4061-83D7-096B74E583A2}"/>
                </a:ext>
              </a:extLst>
            </p:cNvPr>
            <p:cNvSpPr/>
            <p:nvPr/>
          </p:nvSpPr>
          <p:spPr>
            <a:xfrm>
              <a:off x="5618667" y="5828706"/>
              <a:ext cx="445649" cy="1282594"/>
            </a:xfrm>
            <a:custGeom>
              <a:avLst/>
              <a:gdLst>
                <a:gd name="connsiteX0" fmla="*/ 169358 w 445649"/>
                <a:gd name="connsiteY0" fmla="*/ 76794 h 1282594"/>
                <a:gd name="connsiteX1" fmla="*/ 188408 w 445649"/>
                <a:gd name="connsiteY1" fmla="*/ 495894 h 1282594"/>
                <a:gd name="connsiteX2" fmla="*/ 150308 w 445649"/>
                <a:gd name="connsiteY2" fmla="*/ 260944 h 1282594"/>
                <a:gd name="connsiteX3" fmla="*/ 169358 w 445649"/>
                <a:gd name="connsiteY3" fmla="*/ 533994 h 1282594"/>
                <a:gd name="connsiteX4" fmla="*/ 334458 w 445649"/>
                <a:gd name="connsiteY4" fmla="*/ 1280119 h 1282594"/>
                <a:gd name="connsiteX5" fmla="*/ 191583 w 445649"/>
                <a:gd name="connsiteY5" fmla="*/ 762594 h 1282594"/>
                <a:gd name="connsiteX6" fmla="*/ 39183 w 445649"/>
                <a:gd name="connsiteY6" fmla="*/ 419694 h 1282594"/>
                <a:gd name="connsiteX7" fmla="*/ 166183 w 445649"/>
                <a:gd name="connsiteY7" fmla="*/ 1127719 h 1282594"/>
                <a:gd name="connsiteX8" fmla="*/ 1083 w 445649"/>
                <a:gd name="connsiteY8" fmla="*/ 489544 h 1282594"/>
                <a:gd name="connsiteX9" fmla="*/ 93158 w 445649"/>
                <a:gd name="connsiteY9" fmla="*/ 965794 h 1282594"/>
                <a:gd name="connsiteX10" fmla="*/ 61408 w 445649"/>
                <a:gd name="connsiteY10" fmla="*/ 105369 h 1282594"/>
                <a:gd name="connsiteX11" fmla="*/ 67758 w 445649"/>
                <a:gd name="connsiteY11" fmla="*/ 657819 h 1282594"/>
                <a:gd name="connsiteX12" fmla="*/ 134433 w 445649"/>
                <a:gd name="connsiteY12" fmla="*/ 397469 h 1282594"/>
                <a:gd name="connsiteX13" fmla="*/ 445583 w 445649"/>
                <a:gd name="connsiteY13" fmla="*/ 3769 h 1282594"/>
                <a:gd name="connsiteX14" fmla="*/ 105858 w 445649"/>
                <a:gd name="connsiteY14" fmla="*/ 226019 h 1282594"/>
                <a:gd name="connsiteX15" fmla="*/ 4258 w 445649"/>
                <a:gd name="connsiteY15" fmla="*/ 670519 h 1282594"/>
                <a:gd name="connsiteX16" fmla="*/ 51883 w 445649"/>
                <a:gd name="connsiteY16" fmla="*/ 375244 h 1282594"/>
                <a:gd name="connsiteX17" fmla="*/ 169358 w 445649"/>
                <a:gd name="connsiteY17" fmla="*/ 76794 h 1282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45649" h="1282594">
                  <a:moveTo>
                    <a:pt x="169358" y="76794"/>
                  </a:moveTo>
                  <a:cubicBezTo>
                    <a:pt x="192112" y="96902"/>
                    <a:pt x="191583" y="465202"/>
                    <a:pt x="188408" y="495894"/>
                  </a:cubicBezTo>
                  <a:cubicBezTo>
                    <a:pt x="185233" y="526586"/>
                    <a:pt x="153483" y="254594"/>
                    <a:pt x="150308" y="260944"/>
                  </a:cubicBezTo>
                  <a:cubicBezTo>
                    <a:pt x="147133" y="267294"/>
                    <a:pt x="138666" y="364132"/>
                    <a:pt x="169358" y="533994"/>
                  </a:cubicBezTo>
                  <a:cubicBezTo>
                    <a:pt x="200050" y="703856"/>
                    <a:pt x="330754" y="1242019"/>
                    <a:pt x="334458" y="1280119"/>
                  </a:cubicBezTo>
                  <a:cubicBezTo>
                    <a:pt x="338162" y="1318219"/>
                    <a:pt x="240796" y="905998"/>
                    <a:pt x="191583" y="762594"/>
                  </a:cubicBezTo>
                  <a:cubicBezTo>
                    <a:pt x="142370" y="619190"/>
                    <a:pt x="43416" y="358840"/>
                    <a:pt x="39183" y="419694"/>
                  </a:cubicBezTo>
                  <a:cubicBezTo>
                    <a:pt x="34950" y="480548"/>
                    <a:pt x="172533" y="1116077"/>
                    <a:pt x="166183" y="1127719"/>
                  </a:cubicBezTo>
                  <a:cubicBezTo>
                    <a:pt x="159833" y="1139361"/>
                    <a:pt x="13254" y="516532"/>
                    <a:pt x="1083" y="489544"/>
                  </a:cubicBezTo>
                  <a:cubicBezTo>
                    <a:pt x="-11088" y="462557"/>
                    <a:pt x="83104" y="1029823"/>
                    <a:pt x="93158" y="965794"/>
                  </a:cubicBezTo>
                  <a:cubicBezTo>
                    <a:pt x="103212" y="901765"/>
                    <a:pt x="65641" y="156698"/>
                    <a:pt x="61408" y="105369"/>
                  </a:cubicBezTo>
                  <a:cubicBezTo>
                    <a:pt x="57175" y="54040"/>
                    <a:pt x="55587" y="609136"/>
                    <a:pt x="67758" y="657819"/>
                  </a:cubicBezTo>
                  <a:cubicBezTo>
                    <a:pt x="79929" y="706502"/>
                    <a:pt x="71462" y="506477"/>
                    <a:pt x="134433" y="397469"/>
                  </a:cubicBezTo>
                  <a:cubicBezTo>
                    <a:pt x="197404" y="288461"/>
                    <a:pt x="450345" y="32344"/>
                    <a:pt x="445583" y="3769"/>
                  </a:cubicBezTo>
                  <a:cubicBezTo>
                    <a:pt x="440821" y="-24806"/>
                    <a:pt x="179412" y="114894"/>
                    <a:pt x="105858" y="226019"/>
                  </a:cubicBezTo>
                  <a:cubicBezTo>
                    <a:pt x="32304" y="337144"/>
                    <a:pt x="13254" y="645648"/>
                    <a:pt x="4258" y="670519"/>
                  </a:cubicBezTo>
                  <a:cubicBezTo>
                    <a:pt x="-4738" y="695390"/>
                    <a:pt x="25954" y="468906"/>
                    <a:pt x="51883" y="375244"/>
                  </a:cubicBezTo>
                  <a:cubicBezTo>
                    <a:pt x="77812" y="281582"/>
                    <a:pt x="146604" y="56686"/>
                    <a:pt x="169358" y="76794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3" name="フリーフォーム: 図形 242">
              <a:extLst>
                <a:ext uri="{FF2B5EF4-FFF2-40B4-BE49-F238E27FC236}">
                  <a16:creationId xmlns:a16="http://schemas.microsoft.com/office/drawing/2014/main" id="{A3996E48-09FA-443A-B248-7DCBFDE12BF6}"/>
                </a:ext>
              </a:extLst>
            </p:cNvPr>
            <p:cNvSpPr/>
            <p:nvPr/>
          </p:nvSpPr>
          <p:spPr>
            <a:xfrm>
              <a:off x="4317993" y="4565372"/>
              <a:ext cx="2504937" cy="801914"/>
            </a:xfrm>
            <a:custGeom>
              <a:avLst/>
              <a:gdLst>
                <a:gd name="connsiteX0" fmla="*/ 899167 w 2504937"/>
                <a:gd name="connsiteY0" fmla="*/ 286028 h 801914"/>
                <a:gd name="connsiteX1" fmla="*/ 2250447 w 2504937"/>
                <a:gd name="connsiteY1" fmla="*/ 32028 h 801914"/>
                <a:gd name="connsiteX2" fmla="*/ 2245367 w 2504937"/>
                <a:gd name="connsiteY2" fmla="*/ 37108 h 801914"/>
                <a:gd name="connsiteX3" fmla="*/ 2270767 w 2504937"/>
                <a:gd name="connsiteY3" fmla="*/ 62508 h 801914"/>
                <a:gd name="connsiteX4" fmla="*/ 2504447 w 2504937"/>
                <a:gd name="connsiteY4" fmla="*/ 799108 h 801914"/>
                <a:gd name="connsiteX5" fmla="*/ 2336807 w 2504937"/>
                <a:gd name="connsiteY5" fmla="*/ 331748 h 801914"/>
                <a:gd name="connsiteX6" fmla="*/ 2499367 w 2504937"/>
                <a:gd name="connsiteY6" fmla="*/ 773708 h 801914"/>
                <a:gd name="connsiteX7" fmla="*/ 2194567 w 2504937"/>
                <a:gd name="connsiteY7" fmla="*/ 570508 h 801914"/>
                <a:gd name="connsiteX8" fmla="*/ 396247 w 2504937"/>
                <a:gd name="connsiteY8" fmla="*/ 453668 h 801914"/>
                <a:gd name="connsiteX9" fmla="*/ 2026927 w 2504937"/>
                <a:gd name="connsiteY9" fmla="*/ 494308 h 801914"/>
                <a:gd name="connsiteX10" fmla="*/ 665487 w 2504937"/>
                <a:gd name="connsiteY10" fmla="*/ 468908 h 801914"/>
                <a:gd name="connsiteX11" fmla="*/ 1772927 w 2504937"/>
                <a:gd name="connsiteY11" fmla="*/ 433348 h 801914"/>
                <a:gd name="connsiteX12" fmla="*/ 746767 w 2504937"/>
                <a:gd name="connsiteY12" fmla="*/ 402868 h 801914"/>
                <a:gd name="connsiteX13" fmla="*/ 2133607 w 2504937"/>
                <a:gd name="connsiteY13" fmla="*/ 316508 h 801914"/>
                <a:gd name="connsiteX14" fmla="*/ 1666247 w 2504937"/>
                <a:gd name="connsiteY14" fmla="*/ 301268 h 801914"/>
                <a:gd name="connsiteX15" fmla="*/ 2153927 w 2504937"/>
                <a:gd name="connsiteY15" fmla="*/ 494308 h 801914"/>
                <a:gd name="connsiteX16" fmla="*/ 2428247 w 2504937"/>
                <a:gd name="connsiteY16" fmla="*/ 631468 h 801914"/>
                <a:gd name="connsiteX17" fmla="*/ 2219967 w 2504937"/>
                <a:gd name="connsiteY17" fmla="*/ 219988 h 801914"/>
                <a:gd name="connsiteX18" fmla="*/ 1356367 w 2504937"/>
                <a:gd name="connsiteY18" fmla="*/ 240308 h 801914"/>
                <a:gd name="connsiteX19" fmla="*/ 878847 w 2504937"/>
                <a:gd name="connsiteY19" fmla="*/ 341908 h 801914"/>
                <a:gd name="connsiteX20" fmla="*/ 7 w 2504937"/>
                <a:gd name="connsiteY20" fmla="*/ 372388 h 801914"/>
                <a:gd name="connsiteX21" fmla="*/ 899167 w 2504937"/>
                <a:gd name="connsiteY21" fmla="*/ 286028 h 801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504937" h="801914">
                  <a:moveTo>
                    <a:pt x="899167" y="286028"/>
                  </a:moveTo>
                  <a:cubicBezTo>
                    <a:pt x="1274240" y="229301"/>
                    <a:pt x="2026080" y="73515"/>
                    <a:pt x="2250447" y="32028"/>
                  </a:cubicBezTo>
                  <a:cubicBezTo>
                    <a:pt x="2474814" y="-9459"/>
                    <a:pt x="2241980" y="32028"/>
                    <a:pt x="2245367" y="37108"/>
                  </a:cubicBezTo>
                  <a:cubicBezTo>
                    <a:pt x="2248754" y="42188"/>
                    <a:pt x="2227587" y="-64492"/>
                    <a:pt x="2270767" y="62508"/>
                  </a:cubicBezTo>
                  <a:cubicBezTo>
                    <a:pt x="2313947" y="189508"/>
                    <a:pt x="2493440" y="754235"/>
                    <a:pt x="2504447" y="799108"/>
                  </a:cubicBezTo>
                  <a:cubicBezTo>
                    <a:pt x="2515454" y="843981"/>
                    <a:pt x="2337654" y="335981"/>
                    <a:pt x="2336807" y="331748"/>
                  </a:cubicBezTo>
                  <a:cubicBezTo>
                    <a:pt x="2335960" y="327515"/>
                    <a:pt x="2523074" y="733915"/>
                    <a:pt x="2499367" y="773708"/>
                  </a:cubicBezTo>
                  <a:cubicBezTo>
                    <a:pt x="2475660" y="813501"/>
                    <a:pt x="2545087" y="623848"/>
                    <a:pt x="2194567" y="570508"/>
                  </a:cubicBezTo>
                  <a:cubicBezTo>
                    <a:pt x="1844047" y="517168"/>
                    <a:pt x="424187" y="466368"/>
                    <a:pt x="396247" y="453668"/>
                  </a:cubicBezTo>
                  <a:cubicBezTo>
                    <a:pt x="368307" y="440968"/>
                    <a:pt x="1982054" y="491768"/>
                    <a:pt x="2026927" y="494308"/>
                  </a:cubicBezTo>
                  <a:cubicBezTo>
                    <a:pt x="2071800" y="496848"/>
                    <a:pt x="707820" y="479068"/>
                    <a:pt x="665487" y="468908"/>
                  </a:cubicBezTo>
                  <a:cubicBezTo>
                    <a:pt x="623154" y="458748"/>
                    <a:pt x="1759380" y="444355"/>
                    <a:pt x="1772927" y="433348"/>
                  </a:cubicBezTo>
                  <a:cubicBezTo>
                    <a:pt x="1786474" y="422341"/>
                    <a:pt x="686654" y="422341"/>
                    <a:pt x="746767" y="402868"/>
                  </a:cubicBezTo>
                  <a:cubicBezTo>
                    <a:pt x="806880" y="383395"/>
                    <a:pt x="1980360" y="333441"/>
                    <a:pt x="2133607" y="316508"/>
                  </a:cubicBezTo>
                  <a:cubicBezTo>
                    <a:pt x="2286854" y="299575"/>
                    <a:pt x="1662860" y="271635"/>
                    <a:pt x="1666247" y="301268"/>
                  </a:cubicBezTo>
                  <a:cubicBezTo>
                    <a:pt x="1669634" y="330901"/>
                    <a:pt x="2026927" y="439275"/>
                    <a:pt x="2153927" y="494308"/>
                  </a:cubicBezTo>
                  <a:cubicBezTo>
                    <a:pt x="2280927" y="549341"/>
                    <a:pt x="2417240" y="677188"/>
                    <a:pt x="2428247" y="631468"/>
                  </a:cubicBezTo>
                  <a:cubicBezTo>
                    <a:pt x="2439254" y="585748"/>
                    <a:pt x="2398614" y="285181"/>
                    <a:pt x="2219967" y="219988"/>
                  </a:cubicBezTo>
                  <a:cubicBezTo>
                    <a:pt x="2041320" y="154795"/>
                    <a:pt x="1579887" y="219988"/>
                    <a:pt x="1356367" y="240308"/>
                  </a:cubicBezTo>
                  <a:cubicBezTo>
                    <a:pt x="1132847" y="260628"/>
                    <a:pt x="1104907" y="319895"/>
                    <a:pt x="878847" y="341908"/>
                  </a:cubicBezTo>
                  <a:cubicBezTo>
                    <a:pt x="652787" y="363921"/>
                    <a:pt x="-2533" y="375775"/>
                    <a:pt x="7" y="372388"/>
                  </a:cubicBezTo>
                  <a:cubicBezTo>
                    <a:pt x="2547" y="369001"/>
                    <a:pt x="524094" y="342755"/>
                    <a:pt x="899167" y="286028"/>
                  </a:cubicBezTo>
                  <a:close/>
                </a:path>
              </a:pathLst>
            </a:custGeom>
            <a:solidFill>
              <a:schemeClr val="accent1">
                <a:alpha val="3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4" name="フリーフォーム: 図形 243">
              <a:extLst>
                <a:ext uri="{FF2B5EF4-FFF2-40B4-BE49-F238E27FC236}">
                  <a16:creationId xmlns:a16="http://schemas.microsoft.com/office/drawing/2014/main" id="{7CD8F6CA-C159-4F01-A549-F503172C162D}"/>
                </a:ext>
              </a:extLst>
            </p:cNvPr>
            <p:cNvSpPr/>
            <p:nvPr/>
          </p:nvSpPr>
          <p:spPr>
            <a:xfrm>
              <a:off x="3660643" y="5433247"/>
              <a:ext cx="1649603" cy="613381"/>
            </a:xfrm>
            <a:custGeom>
              <a:avLst/>
              <a:gdLst>
                <a:gd name="connsiteX0" fmla="*/ 140890 w 1649603"/>
                <a:gd name="connsiteY0" fmla="*/ 6586 h 613381"/>
                <a:gd name="connsiteX1" fmla="*/ 267890 w 1649603"/>
                <a:gd name="connsiteY1" fmla="*/ 36220 h 613381"/>
                <a:gd name="connsiteX2" fmla="*/ 970624 w 1649603"/>
                <a:gd name="connsiteY2" fmla="*/ 142053 h 613381"/>
                <a:gd name="connsiteX3" fmla="*/ 648890 w 1649603"/>
                <a:gd name="connsiteY3" fmla="*/ 44686 h 613381"/>
                <a:gd name="connsiteX4" fmla="*/ 1487090 w 1649603"/>
                <a:gd name="connsiteY4" fmla="*/ 294453 h 613381"/>
                <a:gd name="connsiteX5" fmla="*/ 780124 w 1649603"/>
                <a:gd name="connsiteY5" fmla="*/ 239420 h 613381"/>
                <a:gd name="connsiteX6" fmla="*/ 1647957 w 1649603"/>
                <a:gd name="connsiteY6" fmla="*/ 370653 h 613381"/>
                <a:gd name="connsiteX7" fmla="*/ 979090 w 1649603"/>
                <a:gd name="connsiteY7" fmla="*/ 269053 h 613381"/>
                <a:gd name="connsiteX8" fmla="*/ 293290 w 1649603"/>
                <a:gd name="connsiteY8" fmla="*/ 357953 h 613381"/>
                <a:gd name="connsiteX9" fmla="*/ 263657 w 1649603"/>
                <a:gd name="connsiteY9" fmla="*/ 480720 h 613381"/>
                <a:gd name="connsiteX10" fmla="*/ 263657 w 1649603"/>
                <a:gd name="connsiteY10" fmla="*/ 527286 h 613381"/>
                <a:gd name="connsiteX11" fmla="*/ 267890 w 1649603"/>
                <a:gd name="connsiteY11" fmla="*/ 459553 h 613381"/>
                <a:gd name="connsiteX12" fmla="*/ 301757 w 1649603"/>
                <a:gd name="connsiteY12" fmla="*/ 611953 h 613381"/>
                <a:gd name="connsiteX13" fmla="*/ 217090 w 1649603"/>
                <a:gd name="connsiteY13" fmla="*/ 523053 h 613381"/>
                <a:gd name="connsiteX14" fmla="*/ 1190 w 1649603"/>
                <a:gd name="connsiteY14" fmla="*/ 315620 h 613381"/>
                <a:gd name="connsiteX15" fmla="*/ 322924 w 1649603"/>
                <a:gd name="connsiteY15" fmla="*/ 370653 h 613381"/>
                <a:gd name="connsiteX16" fmla="*/ 293290 w 1649603"/>
                <a:gd name="connsiteY16" fmla="*/ 298686 h 613381"/>
                <a:gd name="connsiteX17" fmla="*/ 1084924 w 1649603"/>
                <a:gd name="connsiteY17" fmla="*/ 226720 h 613381"/>
                <a:gd name="connsiteX18" fmla="*/ 661590 w 1649603"/>
                <a:gd name="connsiteY18" fmla="*/ 167453 h 613381"/>
                <a:gd name="connsiteX19" fmla="*/ 1080690 w 1649603"/>
                <a:gd name="connsiteY19" fmla="*/ 188620 h 613381"/>
                <a:gd name="connsiteX20" fmla="*/ 771657 w 1649603"/>
                <a:gd name="connsiteY20" fmla="*/ 150520 h 613381"/>
                <a:gd name="connsiteX21" fmla="*/ 140890 w 1649603"/>
                <a:gd name="connsiteY21" fmla="*/ 6586 h 613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649603" h="613381">
                  <a:moveTo>
                    <a:pt x="140890" y="6586"/>
                  </a:moveTo>
                  <a:cubicBezTo>
                    <a:pt x="56929" y="-12464"/>
                    <a:pt x="129601" y="13642"/>
                    <a:pt x="267890" y="36220"/>
                  </a:cubicBezTo>
                  <a:cubicBezTo>
                    <a:pt x="406179" y="58798"/>
                    <a:pt x="907124" y="140642"/>
                    <a:pt x="970624" y="142053"/>
                  </a:cubicBezTo>
                  <a:cubicBezTo>
                    <a:pt x="1034124" y="143464"/>
                    <a:pt x="648890" y="44686"/>
                    <a:pt x="648890" y="44686"/>
                  </a:cubicBezTo>
                  <a:cubicBezTo>
                    <a:pt x="734968" y="70086"/>
                    <a:pt x="1465218" y="261997"/>
                    <a:pt x="1487090" y="294453"/>
                  </a:cubicBezTo>
                  <a:cubicBezTo>
                    <a:pt x="1508962" y="326909"/>
                    <a:pt x="753313" y="226720"/>
                    <a:pt x="780124" y="239420"/>
                  </a:cubicBezTo>
                  <a:cubicBezTo>
                    <a:pt x="806935" y="252120"/>
                    <a:pt x="1614796" y="365714"/>
                    <a:pt x="1647957" y="370653"/>
                  </a:cubicBezTo>
                  <a:cubicBezTo>
                    <a:pt x="1681118" y="375592"/>
                    <a:pt x="1204868" y="271170"/>
                    <a:pt x="979090" y="269053"/>
                  </a:cubicBezTo>
                  <a:cubicBezTo>
                    <a:pt x="753312" y="266936"/>
                    <a:pt x="412529" y="322675"/>
                    <a:pt x="293290" y="357953"/>
                  </a:cubicBezTo>
                  <a:cubicBezTo>
                    <a:pt x="174051" y="393231"/>
                    <a:pt x="268596" y="452498"/>
                    <a:pt x="263657" y="480720"/>
                  </a:cubicBezTo>
                  <a:cubicBezTo>
                    <a:pt x="258718" y="508942"/>
                    <a:pt x="262952" y="530814"/>
                    <a:pt x="263657" y="527286"/>
                  </a:cubicBezTo>
                  <a:cubicBezTo>
                    <a:pt x="264362" y="523758"/>
                    <a:pt x="261540" y="445442"/>
                    <a:pt x="267890" y="459553"/>
                  </a:cubicBezTo>
                  <a:cubicBezTo>
                    <a:pt x="274240" y="473664"/>
                    <a:pt x="310224" y="601370"/>
                    <a:pt x="301757" y="611953"/>
                  </a:cubicBezTo>
                  <a:cubicBezTo>
                    <a:pt x="293290" y="622536"/>
                    <a:pt x="267184" y="572442"/>
                    <a:pt x="217090" y="523053"/>
                  </a:cubicBezTo>
                  <a:cubicBezTo>
                    <a:pt x="166996" y="473664"/>
                    <a:pt x="-16449" y="341020"/>
                    <a:pt x="1190" y="315620"/>
                  </a:cubicBezTo>
                  <a:cubicBezTo>
                    <a:pt x="18829" y="290220"/>
                    <a:pt x="274241" y="373475"/>
                    <a:pt x="322924" y="370653"/>
                  </a:cubicBezTo>
                  <a:cubicBezTo>
                    <a:pt x="371607" y="367831"/>
                    <a:pt x="166290" y="322675"/>
                    <a:pt x="293290" y="298686"/>
                  </a:cubicBezTo>
                  <a:cubicBezTo>
                    <a:pt x="420290" y="274697"/>
                    <a:pt x="1023541" y="248592"/>
                    <a:pt x="1084924" y="226720"/>
                  </a:cubicBezTo>
                  <a:cubicBezTo>
                    <a:pt x="1146307" y="204848"/>
                    <a:pt x="662296" y="173803"/>
                    <a:pt x="661590" y="167453"/>
                  </a:cubicBezTo>
                  <a:cubicBezTo>
                    <a:pt x="660884" y="161103"/>
                    <a:pt x="1062346" y="191442"/>
                    <a:pt x="1080690" y="188620"/>
                  </a:cubicBezTo>
                  <a:cubicBezTo>
                    <a:pt x="1099035" y="185798"/>
                    <a:pt x="925468" y="176626"/>
                    <a:pt x="771657" y="150520"/>
                  </a:cubicBezTo>
                  <a:cubicBezTo>
                    <a:pt x="617846" y="124414"/>
                    <a:pt x="224851" y="25636"/>
                    <a:pt x="140890" y="6586"/>
                  </a:cubicBezTo>
                  <a:close/>
                </a:path>
              </a:pathLst>
            </a:custGeom>
            <a:solidFill>
              <a:schemeClr val="accent1">
                <a:alpha val="3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5" name="フリーフォーム: 図形 244">
              <a:extLst>
                <a:ext uri="{FF2B5EF4-FFF2-40B4-BE49-F238E27FC236}">
                  <a16:creationId xmlns:a16="http://schemas.microsoft.com/office/drawing/2014/main" id="{A106D321-E52C-4985-84EA-3697322469E2}"/>
                </a:ext>
              </a:extLst>
            </p:cNvPr>
            <p:cNvSpPr/>
            <p:nvPr/>
          </p:nvSpPr>
          <p:spPr>
            <a:xfrm>
              <a:off x="5665418" y="5700870"/>
              <a:ext cx="1277290" cy="575406"/>
            </a:xfrm>
            <a:custGeom>
              <a:avLst/>
              <a:gdLst>
                <a:gd name="connsiteX0" fmla="*/ 24182 w 1277290"/>
                <a:gd name="connsiteY0" fmla="*/ 217330 h 575406"/>
                <a:gd name="connsiteX1" fmla="*/ 83449 w 1277290"/>
                <a:gd name="connsiteY1" fmla="*/ 191930 h 575406"/>
                <a:gd name="connsiteX2" fmla="*/ 464449 w 1277290"/>
                <a:gd name="connsiteY2" fmla="*/ 90330 h 575406"/>
                <a:gd name="connsiteX3" fmla="*/ 193515 w 1277290"/>
                <a:gd name="connsiteY3" fmla="*/ 141130 h 575406"/>
                <a:gd name="connsiteX4" fmla="*/ 879315 w 1277290"/>
                <a:gd name="connsiteY4" fmla="*/ 1430 h 575406"/>
                <a:gd name="connsiteX5" fmla="*/ 743849 w 1277290"/>
                <a:gd name="connsiteY5" fmla="*/ 69163 h 575406"/>
                <a:gd name="connsiteX6" fmla="*/ 1120615 w 1277290"/>
                <a:gd name="connsiteY6" fmla="*/ 77630 h 575406"/>
                <a:gd name="connsiteX7" fmla="*/ 841215 w 1277290"/>
                <a:gd name="connsiteY7" fmla="*/ 81863 h 575406"/>
                <a:gd name="connsiteX8" fmla="*/ 1052882 w 1277290"/>
                <a:gd name="connsiteY8" fmla="*/ 81863 h 575406"/>
                <a:gd name="connsiteX9" fmla="*/ 1107915 w 1277290"/>
                <a:gd name="connsiteY9" fmla="*/ 128430 h 575406"/>
                <a:gd name="connsiteX10" fmla="*/ 1277249 w 1277290"/>
                <a:gd name="connsiteY10" fmla="*/ 416297 h 575406"/>
                <a:gd name="connsiteX11" fmla="*/ 1124849 w 1277290"/>
                <a:gd name="connsiteY11" fmla="*/ 31063 h 575406"/>
                <a:gd name="connsiteX12" fmla="*/ 1201049 w 1277290"/>
                <a:gd name="connsiteY12" fmla="*/ 564463 h 575406"/>
                <a:gd name="connsiteX13" fmla="*/ 1061349 w 1277290"/>
                <a:gd name="connsiteY13" fmla="*/ 378197 h 575406"/>
                <a:gd name="connsiteX14" fmla="*/ 574515 w 1277290"/>
                <a:gd name="connsiteY14" fmla="*/ 225797 h 575406"/>
                <a:gd name="connsiteX15" fmla="*/ 921649 w 1277290"/>
                <a:gd name="connsiteY15" fmla="*/ 225797 h 575406"/>
                <a:gd name="connsiteX16" fmla="*/ 726915 w 1277290"/>
                <a:gd name="connsiteY16" fmla="*/ 179230 h 575406"/>
                <a:gd name="connsiteX17" fmla="*/ 828515 w 1277290"/>
                <a:gd name="connsiteY17" fmla="*/ 103030 h 575406"/>
                <a:gd name="connsiteX18" fmla="*/ 582982 w 1277290"/>
                <a:gd name="connsiteY18" fmla="*/ 111497 h 575406"/>
                <a:gd name="connsiteX19" fmla="*/ 320515 w 1277290"/>
                <a:gd name="connsiteY19" fmla="*/ 251197 h 575406"/>
                <a:gd name="connsiteX20" fmla="*/ 307815 w 1277290"/>
                <a:gd name="connsiteY20" fmla="*/ 331630 h 575406"/>
                <a:gd name="connsiteX21" fmla="*/ 168115 w 1277290"/>
                <a:gd name="connsiteY21" fmla="*/ 458630 h 575406"/>
                <a:gd name="connsiteX22" fmla="*/ 396715 w 1277290"/>
                <a:gd name="connsiteY22" fmla="*/ 132663 h 575406"/>
                <a:gd name="connsiteX23" fmla="*/ 24182 w 1277290"/>
                <a:gd name="connsiteY23" fmla="*/ 217330 h 575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277290" h="575406">
                  <a:moveTo>
                    <a:pt x="24182" y="217330"/>
                  </a:moveTo>
                  <a:cubicBezTo>
                    <a:pt x="-28029" y="227208"/>
                    <a:pt x="10071" y="213097"/>
                    <a:pt x="83449" y="191930"/>
                  </a:cubicBezTo>
                  <a:cubicBezTo>
                    <a:pt x="156827" y="170763"/>
                    <a:pt x="446105" y="98797"/>
                    <a:pt x="464449" y="90330"/>
                  </a:cubicBezTo>
                  <a:cubicBezTo>
                    <a:pt x="482793" y="81863"/>
                    <a:pt x="124371" y="155947"/>
                    <a:pt x="193515" y="141130"/>
                  </a:cubicBezTo>
                  <a:cubicBezTo>
                    <a:pt x="262659" y="126313"/>
                    <a:pt x="787593" y="13424"/>
                    <a:pt x="879315" y="1430"/>
                  </a:cubicBezTo>
                  <a:cubicBezTo>
                    <a:pt x="971037" y="-10564"/>
                    <a:pt x="703632" y="56463"/>
                    <a:pt x="743849" y="69163"/>
                  </a:cubicBezTo>
                  <a:cubicBezTo>
                    <a:pt x="784066" y="81863"/>
                    <a:pt x="1104387" y="75513"/>
                    <a:pt x="1120615" y="77630"/>
                  </a:cubicBezTo>
                  <a:cubicBezTo>
                    <a:pt x="1136843" y="79747"/>
                    <a:pt x="852504" y="81158"/>
                    <a:pt x="841215" y="81863"/>
                  </a:cubicBezTo>
                  <a:cubicBezTo>
                    <a:pt x="829926" y="82568"/>
                    <a:pt x="1008432" y="74102"/>
                    <a:pt x="1052882" y="81863"/>
                  </a:cubicBezTo>
                  <a:cubicBezTo>
                    <a:pt x="1097332" y="89624"/>
                    <a:pt x="1070521" y="72691"/>
                    <a:pt x="1107915" y="128430"/>
                  </a:cubicBezTo>
                  <a:cubicBezTo>
                    <a:pt x="1145309" y="184169"/>
                    <a:pt x="1274427" y="432525"/>
                    <a:pt x="1277249" y="416297"/>
                  </a:cubicBezTo>
                  <a:cubicBezTo>
                    <a:pt x="1280071" y="400069"/>
                    <a:pt x="1137549" y="6369"/>
                    <a:pt x="1124849" y="31063"/>
                  </a:cubicBezTo>
                  <a:cubicBezTo>
                    <a:pt x="1112149" y="55757"/>
                    <a:pt x="1211632" y="506607"/>
                    <a:pt x="1201049" y="564463"/>
                  </a:cubicBezTo>
                  <a:cubicBezTo>
                    <a:pt x="1190466" y="622319"/>
                    <a:pt x="1165771" y="434641"/>
                    <a:pt x="1061349" y="378197"/>
                  </a:cubicBezTo>
                  <a:cubicBezTo>
                    <a:pt x="956927" y="321753"/>
                    <a:pt x="597798" y="251197"/>
                    <a:pt x="574515" y="225797"/>
                  </a:cubicBezTo>
                  <a:cubicBezTo>
                    <a:pt x="551232" y="200397"/>
                    <a:pt x="896249" y="233558"/>
                    <a:pt x="921649" y="225797"/>
                  </a:cubicBezTo>
                  <a:cubicBezTo>
                    <a:pt x="947049" y="218036"/>
                    <a:pt x="742437" y="199691"/>
                    <a:pt x="726915" y="179230"/>
                  </a:cubicBezTo>
                  <a:cubicBezTo>
                    <a:pt x="711393" y="158769"/>
                    <a:pt x="852504" y="114319"/>
                    <a:pt x="828515" y="103030"/>
                  </a:cubicBezTo>
                  <a:cubicBezTo>
                    <a:pt x="804526" y="91741"/>
                    <a:pt x="667649" y="86803"/>
                    <a:pt x="582982" y="111497"/>
                  </a:cubicBezTo>
                  <a:cubicBezTo>
                    <a:pt x="498315" y="136191"/>
                    <a:pt x="366376" y="214508"/>
                    <a:pt x="320515" y="251197"/>
                  </a:cubicBezTo>
                  <a:cubicBezTo>
                    <a:pt x="274654" y="287886"/>
                    <a:pt x="333215" y="297058"/>
                    <a:pt x="307815" y="331630"/>
                  </a:cubicBezTo>
                  <a:cubicBezTo>
                    <a:pt x="282415" y="366202"/>
                    <a:pt x="153298" y="491791"/>
                    <a:pt x="168115" y="458630"/>
                  </a:cubicBezTo>
                  <a:cubicBezTo>
                    <a:pt x="182932" y="425469"/>
                    <a:pt x="418587" y="175702"/>
                    <a:pt x="396715" y="132663"/>
                  </a:cubicBezTo>
                  <a:cubicBezTo>
                    <a:pt x="374843" y="89624"/>
                    <a:pt x="76393" y="207452"/>
                    <a:pt x="24182" y="217330"/>
                  </a:cubicBezTo>
                  <a:close/>
                </a:path>
              </a:pathLst>
            </a:custGeom>
            <a:solidFill>
              <a:schemeClr val="accent1">
                <a:alpha val="4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6" name="フリーフォーム: 図形 245">
              <a:extLst>
                <a:ext uri="{FF2B5EF4-FFF2-40B4-BE49-F238E27FC236}">
                  <a16:creationId xmlns:a16="http://schemas.microsoft.com/office/drawing/2014/main" id="{16FF3625-1053-4178-81C4-7EA998FD4B30}"/>
                </a:ext>
              </a:extLst>
            </p:cNvPr>
            <p:cNvSpPr/>
            <p:nvPr/>
          </p:nvSpPr>
          <p:spPr>
            <a:xfrm>
              <a:off x="3585736" y="5543013"/>
              <a:ext cx="1469814" cy="815635"/>
            </a:xfrm>
            <a:custGeom>
              <a:avLst/>
              <a:gdLst>
                <a:gd name="connsiteX0" fmla="*/ 1049764 w 1469814"/>
                <a:gd name="connsiteY0" fmla="*/ 89437 h 815635"/>
                <a:gd name="connsiteX1" fmla="*/ 575631 w 1469814"/>
                <a:gd name="connsiteY1" fmla="*/ 152937 h 815635"/>
                <a:gd name="connsiteX2" fmla="*/ 785181 w 1469814"/>
                <a:gd name="connsiteY2" fmla="*/ 152937 h 815635"/>
                <a:gd name="connsiteX3" fmla="*/ 529064 w 1469814"/>
                <a:gd name="connsiteY3" fmla="*/ 205854 h 815635"/>
                <a:gd name="connsiteX4" fmla="*/ 848681 w 1469814"/>
                <a:gd name="connsiteY4" fmla="*/ 218554 h 815635"/>
                <a:gd name="connsiteX5" fmla="*/ 393597 w 1469814"/>
                <a:gd name="connsiteY5" fmla="*/ 332854 h 815635"/>
                <a:gd name="connsiteX6" fmla="*/ 812697 w 1469814"/>
                <a:gd name="connsiteY6" fmla="*/ 322270 h 815635"/>
                <a:gd name="connsiteX7" fmla="*/ 389364 w 1469814"/>
                <a:gd name="connsiteY7" fmla="*/ 472554 h 815635"/>
                <a:gd name="connsiteX8" fmla="*/ 751314 w 1469814"/>
                <a:gd name="connsiteY8" fmla="*/ 318037 h 815635"/>
                <a:gd name="connsiteX9" fmla="*/ 220031 w 1469814"/>
                <a:gd name="connsiteY9" fmla="*/ 508537 h 815635"/>
                <a:gd name="connsiteX10" fmla="*/ 249664 w 1469814"/>
                <a:gd name="connsiteY10" fmla="*/ 461970 h 815635"/>
                <a:gd name="connsiteX11" fmla="*/ 728031 w 1469814"/>
                <a:gd name="connsiteY11" fmla="*/ 815454 h 815635"/>
                <a:gd name="connsiteX12" fmla="*/ 270831 w 1469814"/>
                <a:gd name="connsiteY12" fmla="*/ 506420 h 815635"/>
                <a:gd name="connsiteX13" fmla="*/ 16831 w 1469814"/>
                <a:gd name="connsiteY13" fmla="*/ 243954 h 815635"/>
                <a:gd name="connsiteX14" fmla="*/ 23181 w 1469814"/>
                <a:gd name="connsiteY14" fmla="*/ 250304 h 815635"/>
                <a:gd name="connsiteX15" fmla="*/ 353381 w 1469814"/>
                <a:gd name="connsiteY15" fmla="*/ 434454 h 815635"/>
                <a:gd name="connsiteX16" fmla="*/ 112081 w 1469814"/>
                <a:gd name="connsiteY16" fmla="*/ 138120 h 815635"/>
                <a:gd name="connsiteX17" fmla="*/ 344914 w 1469814"/>
                <a:gd name="connsiteY17" fmla="*/ 216437 h 815635"/>
                <a:gd name="connsiteX18" fmla="*/ 14714 w 1469814"/>
                <a:gd name="connsiteY18" fmla="*/ 218554 h 815635"/>
                <a:gd name="connsiteX19" fmla="*/ 107847 w 1469814"/>
                <a:gd name="connsiteY19" fmla="*/ 210087 h 815635"/>
                <a:gd name="connsiteX20" fmla="*/ 543881 w 1469814"/>
                <a:gd name="connsiteY20" fmla="*/ 123304 h 815635"/>
                <a:gd name="connsiteX21" fmla="*/ 205214 w 1469814"/>
                <a:gd name="connsiteY21" fmla="*/ 125420 h 815635"/>
                <a:gd name="connsiteX22" fmla="*/ 810581 w 1469814"/>
                <a:gd name="connsiteY22" fmla="*/ 72504 h 815635"/>
                <a:gd name="connsiteX23" fmla="*/ 992614 w 1469814"/>
                <a:gd name="connsiteY23" fmla="*/ 537 h 815635"/>
                <a:gd name="connsiteX24" fmla="*/ 347031 w 1469814"/>
                <a:gd name="connsiteY24" fmla="*/ 112720 h 815635"/>
                <a:gd name="connsiteX25" fmla="*/ 1403247 w 1469814"/>
                <a:gd name="connsiteY25" fmla="*/ 114837 h 815635"/>
                <a:gd name="connsiteX26" fmla="*/ 1343981 w 1469814"/>
                <a:gd name="connsiteY26" fmla="*/ 136004 h 815635"/>
                <a:gd name="connsiteX27" fmla="*/ 1210631 w 1469814"/>
                <a:gd name="connsiteY27" fmla="*/ 140237 h 815635"/>
                <a:gd name="connsiteX28" fmla="*/ 1049764 w 1469814"/>
                <a:gd name="connsiteY28" fmla="*/ 89437 h 815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469814" h="815635">
                  <a:moveTo>
                    <a:pt x="1049764" y="89437"/>
                  </a:moveTo>
                  <a:cubicBezTo>
                    <a:pt x="943931" y="91554"/>
                    <a:pt x="619728" y="142354"/>
                    <a:pt x="575631" y="152937"/>
                  </a:cubicBezTo>
                  <a:cubicBezTo>
                    <a:pt x="531534" y="163520"/>
                    <a:pt x="792942" y="144118"/>
                    <a:pt x="785181" y="152937"/>
                  </a:cubicBezTo>
                  <a:cubicBezTo>
                    <a:pt x="777420" y="161756"/>
                    <a:pt x="518481" y="194918"/>
                    <a:pt x="529064" y="205854"/>
                  </a:cubicBezTo>
                  <a:cubicBezTo>
                    <a:pt x="539647" y="216790"/>
                    <a:pt x="871259" y="197387"/>
                    <a:pt x="848681" y="218554"/>
                  </a:cubicBezTo>
                  <a:cubicBezTo>
                    <a:pt x="826103" y="239721"/>
                    <a:pt x="399594" y="315568"/>
                    <a:pt x="393597" y="332854"/>
                  </a:cubicBezTo>
                  <a:cubicBezTo>
                    <a:pt x="387600" y="350140"/>
                    <a:pt x="813402" y="298987"/>
                    <a:pt x="812697" y="322270"/>
                  </a:cubicBezTo>
                  <a:cubicBezTo>
                    <a:pt x="811991" y="345553"/>
                    <a:pt x="399594" y="473259"/>
                    <a:pt x="389364" y="472554"/>
                  </a:cubicBezTo>
                  <a:cubicBezTo>
                    <a:pt x="379134" y="471849"/>
                    <a:pt x="779536" y="312040"/>
                    <a:pt x="751314" y="318037"/>
                  </a:cubicBezTo>
                  <a:cubicBezTo>
                    <a:pt x="723092" y="324034"/>
                    <a:pt x="303639" y="484548"/>
                    <a:pt x="220031" y="508537"/>
                  </a:cubicBezTo>
                  <a:cubicBezTo>
                    <a:pt x="136423" y="532526"/>
                    <a:pt x="164997" y="410817"/>
                    <a:pt x="249664" y="461970"/>
                  </a:cubicBezTo>
                  <a:cubicBezTo>
                    <a:pt x="334331" y="513123"/>
                    <a:pt x="724503" y="808046"/>
                    <a:pt x="728031" y="815454"/>
                  </a:cubicBezTo>
                  <a:cubicBezTo>
                    <a:pt x="731559" y="822862"/>
                    <a:pt x="389364" y="601670"/>
                    <a:pt x="270831" y="506420"/>
                  </a:cubicBezTo>
                  <a:cubicBezTo>
                    <a:pt x="152298" y="411170"/>
                    <a:pt x="58106" y="286640"/>
                    <a:pt x="16831" y="243954"/>
                  </a:cubicBezTo>
                  <a:cubicBezTo>
                    <a:pt x="-24444" y="201268"/>
                    <a:pt x="23181" y="250304"/>
                    <a:pt x="23181" y="250304"/>
                  </a:cubicBezTo>
                  <a:cubicBezTo>
                    <a:pt x="79273" y="282054"/>
                    <a:pt x="338564" y="453151"/>
                    <a:pt x="353381" y="434454"/>
                  </a:cubicBezTo>
                  <a:cubicBezTo>
                    <a:pt x="368198" y="415757"/>
                    <a:pt x="113492" y="174456"/>
                    <a:pt x="112081" y="138120"/>
                  </a:cubicBezTo>
                  <a:cubicBezTo>
                    <a:pt x="110670" y="101784"/>
                    <a:pt x="361142" y="203031"/>
                    <a:pt x="344914" y="216437"/>
                  </a:cubicBezTo>
                  <a:cubicBezTo>
                    <a:pt x="328686" y="229843"/>
                    <a:pt x="14714" y="218554"/>
                    <a:pt x="14714" y="218554"/>
                  </a:cubicBezTo>
                  <a:cubicBezTo>
                    <a:pt x="-24797" y="217496"/>
                    <a:pt x="19652" y="225962"/>
                    <a:pt x="107847" y="210087"/>
                  </a:cubicBezTo>
                  <a:cubicBezTo>
                    <a:pt x="196042" y="194212"/>
                    <a:pt x="527653" y="137415"/>
                    <a:pt x="543881" y="123304"/>
                  </a:cubicBezTo>
                  <a:cubicBezTo>
                    <a:pt x="560109" y="109193"/>
                    <a:pt x="160764" y="133887"/>
                    <a:pt x="205214" y="125420"/>
                  </a:cubicBezTo>
                  <a:cubicBezTo>
                    <a:pt x="249664" y="116953"/>
                    <a:pt x="679348" y="93318"/>
                    <a:pt x="810581" y="72504"/>
                  </a:cubicBezTo>
                  <a:cubicBezTo>
                    <a:pt x="941814" y="51690"/>
                    <a:pt x="1069872" y="-6166"/>
                    <a:pt x="992614" y="537"/>
                  </a:cubicBezTo>
                  <a:cubicBezTo>
                    <a:pt x="915356" y="7240"/>
                    <a:pt x="278592" y="93670"/>
                    <a:pt x="347031" y="112720"/>
                  </a:cubicBezTo>
                  <a:cubicBezTo>
                    <a:pt x="415470" y="131770"/>
                    <a:pt x="1237089" y="110956"/>
                    <a:pt x="1403247" y="114837"/>
                  </a:cubicBezTo>
                  <a:cubicBezTo>
                    <a:pt x="1569405" y="118718"/>
                    <a:pt x="1376084" y="131771"/>
                    <a:pt x="1343981" y="136004"/>
                  </a:cubicBezTo>
                  <a:cubicBezTo>
                    <a:pt x="1311878" y="140237"/>
                    <a:pt x="1254375" y="146940"/>
                    <a:pt x="1210631" y="140237"/>
                  </a:cubicBezTo>
                  <a:cubicBezTo>
                    <a:pt x="1166887" y="133534"/>
                    <a:pt x="1155597" y="87320"/>
                    <a:pt x="1049764" y="89437"/>
                  </a:cubicBezTo>
                  <a:close/>
                </a:path>
              </a:pathLst>
            </a:custGeom>
            <a:solidFill>
              <a:schemeClr val="accent1">
                <a:alpha val="3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7" name="フリーフォーム: 図形 246">
              <a:extLst>
                <a:ext uri="{FF2B5EF4-FFF2-40B4-BE49-F238E27FC236}">
                  <a16:creationId xmlns:a16="http://schemas.microsoft.com/office/drawing/2014/main" id="{8D61FF7C-2A5E-44F9-91A9-824E742123B4}"/>
                </a:ext>
              </a:extLst>
            </p:cNvPr>
            <p:cNvSpPr/>
            <p:nvPr/>
          </p:nvSpPr>
          <p:spPr>
            <a:xfrm>
              <a:off x="3548259" y="5652985"/>
              <a:ext cx="1418433" cy="601368"/>
            </a:xfrm>
            <a:custGeom>
              <a:avLst/>
              <a:gdLst>
                <a:gd name="connsiteX0" fmla="*/ 318891 w 1418433"/>
                <a:gd name="connsiteY0" fmla="*/ 290615 h 601368"/>
                <a:gd name="connsiteX1" fmla="*/ 399324 w 1418433"/>
                <a:gd name="connsiteY1" fmla="*/ 284265 h 601368"/>
                <a:gd name="connsiteX2" fmla="*/ 598291 w 1418433"/>
                <a:gd name="connsiteY2" fmla="*/ 250398 h 601368"/>
                <a:gd name="connsiteX3" fmla="*/ 509391 w 1418433"/>
                <a:gd name="connsiteY3" fmla="*/ 250398 h 601368"/>
                <a:gd name="connsiteX4" fmla="*/ 763391 w 1418433"/>
                <a:gd name="connsiteY4" fmla="*/ 227115 h 601368"/>
                <a:gd name="connsiteX5" fmla="*/ 746458 w 1418433"/>
                <a:gd name="connsiteY5" fmla="*/ 239815 h 601368"/>
                <a:gd name="connsiteX6" fmla="*/ 820541 w 1418433"/>
                <a:gd name="connsiteY6" fmla="*/ 220765 h 601368"/>
                <a:gd name="connsiteX7" fmla="*/ 575008 w 1418433"/>
                <a:gd name="connsiteY7" fmla="*/ 161498 h 601368"/>
                <a:gd name="connsiteX8" fmla="*/ 1222708 w 1418433"/>
                <a:gd name="connsiteY8" fmla="*/ 208065 h 601368"/>
                <a:gd name="connsiteX9" fmla="*/ 949658 w 1418433"/>
                <a:gd name="connsiteY9" fmla="*/ 176315 h 601368"/>
                <a:gd name="connsiteX10" fmla="*/ 1237524 w 1418433"/>
                <a:gd name="connsiteY10" fmla="*/ 263098 h 601368"/>
                <a:gd name="connsiteX11" fmla="*/ 1404741 w 1418433"/>
                <a:gd name="connsiteY11" fmla="*/ 531915 h 601368"/>
                <a:gd name="connsiteX12" fmla="*/ 1396274 w 1418433"/>
                <a:gd name="connsiteY12" fmla="*/ 591182 h 601368"/>
                <a:gd name="connsiteX13" fmla="*/ 1296791 w 1418433"/>
                <a:gd name="connsiteY13" fmla="*/ 364698 h 601368"/>
                <a:gd name="connsiteX14" fmla="*/ 939074 w 1418433"/>
                <a:gd name="connsiteY14" fmla="*/ 208065 h 601368"/>
                <a:gd name="connsiteX15" fmla="*/ 809958 w 1418433"/>
                <a:gd name="connsiteY15" fmla="*/ 244048 h 601368"/>
                <a:gd name="connsiteX16" fmla="*/ 833241 w 1418433"/>
                <a:gd name="connsiteY16" fmla="*/ 269448 h 601368"/>
                <a:gd name="connsiteX17" fmla="*/ 541141 w 1418433"/>
                <a:gd name="connsiteY17" fmla="*/ 375282 h 601368"/>
                <a:gd name="connsiteX18" fmla="*/ 403558 w 1418433"/>
                <a:gd name="connsiteY18" fmla="*/ 445132 h 601368"/>
                <a:gd name="connsiteX19" fmla="*/ 321008 w 1418433"/>
                <a:gd name="connsiteY19" fmla="*/ 362582 h 601368"/>
                <a:gd name="connsiteX20" fmla="*/ 1391 w 1418433"/>
                <a:gd name="connsiteY20" fmla="*/ 2748 h 601368"/>
                <a:gd name="connsiteX21" fmla="*/ 213058 w 1418433"/>
                <a:gd name="connsiteY21" fmla="*/ 208065 h 601368"/>
                <a:gd name="connsiteX22" fmla="*/ 412024 w 1418433"/>
                <a:gd name="connsiteY22" fmla="*/ 417615 h 601368"/>
                <a:gd name="connsiteX23" fmla="*/ 318891 w 1418433"/>
                <a:gd name="connsiteY23" fmla="*/ 290615 h 601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418433" h="601368">
                  <a:moveTo>
                    <a:pt x="318891" y="290615"/>
                  </a:moveTo>
                  <a:cubicBezTo>
                    <a:pt x="316774" y="268390"/>
                    <a:pt x="352757" y="290968"/>
                    <a:pt x="399324" y="284265"/>
                  </a:cubicBezTo>
                  <a:cubicBezTo>
                    <a:pt x="445891" y="277562"/>
                    <a:pt x="579947" y="256042"/>
                    <a:pt x="598291" y="250398"/>
                  </a:cubicBezTo>
                  <a:cubicBezTo>
                    <a:pt x="616636" y="244753"/>
                    <a:pt x="481874" y="254278"/>
                    <a:pt x="509391" y="250398"/>
                  </a:cubicBezTo>
                  <a:cubicBezTo>
                    <a:pt x="536908" y="246518"/>
                    <a:pt x="723880" y="228879"/>
                    <a:pt x="763391" y="227115"/>
                  </a:cubicBezTo>
                  <a:cubicBezTo>
                    <a:pt x="802902" y="225351"/>
                    <a:pt x="736933" y="240873"/>
                    <a:pt x="746458" y="239815"/>
                  </a:cubicBezTo>
                  <a:cubicBezTo>
                    <a:pt x="755983" y="238757"/>
                    <a:pt x="849116" y="233818"/>
                    <a:pt x="820541" y="220765"/>
                  </a:cubicBezTo>
                  <a:cubicBezTo>
                    <a:pt x="791966" y="207712"/>
                    <a:pt x="507980" y="163615"/>
                    <a:pt x="575008" y="161498"/>
                  </a:cubicBezTo>
                  <a:cubicBezTo>
                    <a:pt x="642036" y="159381"/>
                    <a:pt x="1160266" y="205596"/>
                    <a:pt x="1222708" y="208065"/>
                  </a:cubicBezTo>
                  <a:cubicBezTo>
                    <a:pt x="1285150" y="210534"/>
                    <a:pt x="947189" y="167143"/>
                    <a:pt x="949658" y="176315"/>
                  </a:cubicBezTo>
                  <a:cubicBezTo>
                    <a:pt x="952127" y="185487"/>
                    <a:pt x="1161677" y="203831"/>
                    <a:pt x="1237524" y="263098"/>
                  </a:cubicBezTo>
                  <a:cubicBezTo>
                    <a:pt x="1313371" y="322365"/>
                    <a:pt x="1378283" y="477234"/>
                    <a:pt x="1404741" y="531915"/>
                  </a:cubicBezTo>
                  <a:cubicBezTo>
                    <a:pt x="1431199" y="586596"/>
                    <a:pt x="1414266" y="619052"/>
                    <a:pt x="1396274" y="591182"/>
                  </a:cubicBezTo>
                  <a:cubicBezTo>
                    <a:pt x="1378282" y="563312"/>
                    <a:pt x="1372991" y="428551"/>
                    <a:pt x="1296791" y="364698"/>
                  </a:cubicBezTo>
                  <a:cubicBezTo>
                    <a:pt x="1220591" y="300845"/>
                    <a:pt x="1020213" y="228173"/>
                    <a:pt x="939074" y="208065"/>
                  </a:cubicBezTo>
                  <a:cubicBezTo>
                    <a:pt x="857935" y="187957"/>
                    <a:pt x="827597" y="233818"/>
                    <a:pt x="809958" y="244048"/>
                  </a:cubicBezTo>
                  <a:cubicBezTo>
                    <a:pt x="792319" y="254278"/>
                    <a:pt x="878044" y="247576"/>
                    <a:pt x="833241" y="269448"/>
                  </a:cubicBezTo>
                  <a:cubicBezTo>
                    <a:pt x="788438" y="291320"/>
                    <a:pt x="612755" y="346001"/>
                    <a:pt x="541141" y="375282"/>
                  </a:cubicBezTo>
                  <a:cubicBezTo>
                    <a:pt x="469527" y="404563"/>
                    <a:pt x="440247" y="447249"/>
                    <a:pt x="403558" y="445132"/>
                  </a:cubicBezTo>
                  <a:cubicBezTo>
                    <a:pt x="366869" y="443015"/>
                    <a:pt x="388036" y="436313"/>
                    <a:pt x="321008" y="362582"/>
                  </a:cubicBezTo>
                  <a:cubicBezTo>
                    <a:pt x="253980" y="288851"/>
                    <a:pt x="19383" y="28501"/>
                    <a:pt x="1391" y="2748"/>
                  </a:cubicBezTo>
                  <a:cubicBezTo>
                    <a:pt x="-16601" y="-23005"/>
                    <a:pt x="144619" y="138921"/>
                    <a:pt x="213058" y="208065"/>
                  </a:cubicBezTo>
                  <a:cubicBezTo>
                    <a:pt x="281497" y="277209"/>
                    <a:pt x="393680" y="401035"/>
                    <a:pt x="412024" y="417615"/>
                  </a:cubicBezTo>
                  <a:cubicBezTo>
                    <a:pt x="430368" y="434196"/>
                    <a:pt x="321008" y="312840"/>
                    <a:pt x="318891" y="290615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8" name="フリーフォーム: 図形 247">
              <a:extLst>
                <a:ext uri="{FF2B5EF4-FFF2-40B4-BE49-F238E27FC236}">
                  <a16:creationId xmlns:a16="http://schemas.microsoft.com/office/drawing/2014/main" id="{B644AA03-2B4B-43EE-8162-B2E4B65503BD}"/>
                </a:ext>
              </a:extLst>
            </p:cNvPr>
            <p:cNvSpPr/>
            <p:nvPr/>
          </p:nvSpPr>
          <p:spPr>
            <a:xfrm>
              <a:off x="3778566" y="5813510"/>
              <a:ext cx="747390" cy="227474"/>
            </a:xfrm>
            <a:custGeom>
              <a:avLst/>
              <a:gdLst>
                <a:gd name="connsiteX0" fmla="*/ 746867 w 747390"/>
                <a:gd name="connsiteY0" fmla="*/ 32723 h 227474"/>
                <a:gd name="connsiteX1" fmla="*/ 260034 w 747390"/>
                <a:gd name="connsiteY1" fmla="*/ 117390 h 227474"/>
                <a:gd name="connsiteX2" fmla="*/ 530967 w 747390"/>
                <a:gd name="connsiteY2" fmla="*/ 117390 h 227474"/>
                <a:gd name="connsiteX3" fmla="*/ 103401 w 747390"/>
                <a:gd name="connsiteY3" fmla="*/ 227457 h 227474"/>
                <a:gd name="connsiteX4" fmla="*/ 260034 w 747390"/>
                <a:gd name="connsiteY4" fmla="*/ 125857 h 227474"/>
                <a:gd name="connsiteX5" fmla="*/ 73767 w 747390"/>
                <a:gd name="connsiteY5" fmla="*/ 130090 h 227474"/>
                <a:gd name="connsiteX6" fmla="*/ 6034 w 747390"/>
                <a:gd name="connsiteY6" fmla="*/ 125857 h 227474"/>
                <a:gd name="connsiteX7" fmla="*/ 213467 w 747390"/>
                <a:gd name="connsiteY7" fmla="*/ 163957 h 227474"/>
                <a:gd name="connsiteX8" fmla="*/ 18734 w 747390"/>
                <a:gd name="connsiteY8" fmla="*/ 53890 h 227474"/>
                <a:gd name="connsiteX9" fmla="*/ 425134 w 747390"/>
                <a:gd name="connsiteY9" fmla="*/ 62357 h 227474"/>
                <a:gd name="connsiteX10" fmla="*/ 149967 w 747390"/>
                <a:gd name="connsiteY10" fmla="*/ 3090 h 227474"/>
                <a:gd name="connsiteX11" fmla="*/ 746867 w 747390"/>
                <a:gd name="connsiteY11" fmla="*/ 32723 h 227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47390" h="227474">
                  <a:moveTo>
                    <a:pt x="746867" y="32723"/>
                  </a:moveTo>
                  <a:cubicBezTo>
                    <a:pt x="765211" y="51773"/>
                    <a:pt x="296017" y="103279"/>
                    <a:pt x="260034" y="117390"/>
                  </a:cubicBezTo>
                  <a:cubicBezTo>
                    <a:pt x="224051" y="131501"/>
                    <a:pt x="557072" y="99046"/>
                    <a:pt x="530967" y="117390"/>
                  </a:cubicBezTo>
                  <a:cubicBezTo>
                    <a:pt x="504861" y="135735"/>
                    <a:pt x="148556" y="226046"/>
                    <a:pt x="103401" y="227457"/>
                  </a:cubicBezTo>
                  <a:cubicBezTo>
                    <a:pt x="58246" y="228868"/>
                    <a:pt x="264973" y="142085"/>
                    <a:pt x="260034" y="125857"/>
                  </a:cubicBezTo>
                  <a:cubicBezTo>
                    <a:pt x="255095" y="109629"/>
                    <a:pt x="116100" y="130090"/>
                    <a:pt x="73767" y="130090"/>
                  </a:cubicBezTo>
                  <a:cubicBezTo>
                    <a:pt x="31434" y="130090"/>
                    <a:pt x="-17249" y="120213"/>
                    <a:pt x="6034" y="125857"/>
                  </a:cubicBezTo>
                  <a:cubicBezTo>
                    <a:pt x="29317" y="131501"/>
                    <a:pt x="211350" y="175951"/>
                    <a:pt x="213467" y="163957"/>
                  </a:cubicBezTo>
                  <a:cubicBezTo>
                    <a:pt x="215584" y="151963"/>
                    <a:pt x="-16544" y="70823"/>
                    <a:pt x="18734" y="53890"/>
                  </a:cubicBezTo>
                  <a:cubicBezTo>
                    <a:pt x="54012" y="36957"/>
                    <a:pt x="403262" y="70824"/>
                    <a:pt x="425134" y="62357"/>
                  </a:cubicBezTo>
                  <a:cubicBezTo>
                    <a:pt x="447006" y="53890"/>
                    <a:pt x="99873" y="14379"/>
                    <a:pt x="149967" y="3090"/>
                  </a:cubicBezTo>
                  <a:cubicBezTo>
                    <a:pt x="200061" y="-8199"/>
                    <a:pt x="728523" y="13673"/>
                    <a:pt x="746867" y="32723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9" name="フリーフォーム: 図形 248">
              <a:extLst>
                <a:ext uri="{FF2B5EF4-FFF2-40B4-BE49-F238E27FC236}">
                  <a16:creationId xmlns:a16="http://schemas.microsoft.com/office/drawing/2014/main" id="{0B881C78-79DF-49CB-BA6D-B95A3BB17B47}"/>
                </a:ext>
              </a:extLst>
            </p:cNvPr>
            <p:cNvSpPr/>
            <p:nvPr/>
          </p:nvSpPr>
          <p:spPr>
            <a:xfrm>
              <a:off x="3999827" y="5703042"/>
              <a:ext cx="1127004" cy="575351"/>
            </a:xfrm>
            <a:custGeom>
              <a:avLst/>
              <a:gdLst>
                <a:gd name="connsiteX0" fmla="*/ 55706 w 1127004"/>
                <a:gd name="connsiteY0" fmla="*/ 24658 h 575351"/>
                <a:gd name="connsiteX1" fmla="*/ 368973 w 1127004"/>
                <a:gd name="connsiteY1" fmla="*/ 54291 h 575351"/>
                <a:gd name="connsiteX2" fmla="*/ 817706 w 1127004"/>
                <a:gd name="connsiteY2" fmla="*/ 134725 h 575351"/>
                <a:gd name="connsiteX3" fmla="*/ 673 w 1127004"/>
                <a:gd name="connsiteY3" fmla="*/ 66991 h 575351"/>
                <a:gd name="connsiteX4" fmla="*/ 978573 w 1127004"/>
                <a:gd name="connsiteY4" fmla="*/ 236325 h 575351"/>
                <a:gd name="connsiteX5" fmla="*/ 1067473 w 1127004"/>
                <a:gd name="connsiteY5" fmla="*/ 270191 h 575351"/>
                <a:gd name="connsiteX6" fmla="*/ 893906 w 1127004"/>
                <a:gd name="connsiteY6" fmla="*/ 172825 h 575351"/>
                <a:gd name="connsiteX7" fmla="*/ 1126740 w 1127004"/>
                <a:gd name="connsiteY7" fmla="*/ 574991 h 575351"/>
                <a:gd name="connsiteX8" fmla="*/ 838873 w 1127004"/>
                <a:gd name="connsiteY8" fmla="*/ 92391 h 575351"/>
                <a:gd name="connsiteX9" fmla="*/ 474806 w 1127004"/>
                <a:gd name="connsiteY9" fmla="*/ 3491 h 575351"/>
                <a:gd name="connsiteX10" fmla="*/ 55706 w 1127004"/>
                <a:gd name="connsiteY10" fmla="*/ 24658 h 575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27004" h="575351">
                  <a:moveTo>
                    <a:pt x="55706" y="24658"/>
                  </a:moveTo>
                  <a:cubicBezTo>
                    <a:pt x="38067" y="33125"/>
                    <a:pt x="241973" y="35947"/>
                    <a:pt x="368973" y="54291"/>
                  </a:cubicBezTo>
                  <a:cubicBezTo>
                    <a:pt x="495973" y="72635"/>
                    <a:pt x="879089" y="132608"/>
                    <a:pt x="817706" y="134725"/>
                  </a:cubicBezTo>
                  <a:cubicBezTo>
                    <a:pt x="756323" y="136842"/>
                    <a:pt x="-26138" y="50058"/>
                    <a:pt x="673" y="66991"/>
                  </a:cubicBezTo>
                  <a:cubicBezTo>
                    <a:pt x="27484" y="83924"/>
                    <a:pt x="800773" y="202458"/>
                    <a:pt x="978573" y="236325"/>
                  </a:cubicBezTo>
                  <a:cubicBezTo>
                    <a:pt x="1156373" y="270192"/>
                    <a:pt x="1081584" y="280774"/>
                    <a:pt x="1067473" y="270191"/>
                  </a:cubicBezTo>
                  <a:cubicBezTo>
                    <a:pt x="1053362" y="259608"/>
                    <a:pt x="884028" y="122025"/>
                    <a:pt x="893906" y="172825"/>
                  </a:cubicBezTo>
                  <a:cubicBezTo>
                    <a:pt x="903784" y="223625"/>
                    <a:pt x="1135912" y="588397"/>
                    <a:pt x="1126740" y="574991"/>
                  </a:cubicBezTo>
                  <a:cubicBezTo>
                    <a:pt x="1117568" y="561585"/>
                    <a:pt x="947529" y="187641"/>
                    <a:pt x="838873" y="92391"/>
                  </a:cubicBezTo>
                  <a:cubicBezTo>
                    <a:pt x="730217" y="-2859"/>
                    <a:pt x="601806" y="16191"/>
                    <a:pt x="474806" y="3491"/>
                  </a:cubicBezTo>
                  <a:cubicBezTo>
                    <a:pt x="347806" y="-9209"/>
                    <a:pt x="73345" y="16191"/>
                    <a:pt x="55706" y="24658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0" name="フリーフォーム: 図形 249">
              <a:extLst>
                <a:ext uri="{FF2B5EF4-FFF2-40B4-BE49-F238E27FC236}">
                  <a16:creationId xmlns:a16="http://schemas.microsoft.com/office/drawing/2014/main" id="{20F73CEB-ED0E-4ECF-A5E6-AE54C42DB438}"/>
                </a:ext>
              </a:extLst>
            </p:cNvPr>
            <p:cNvSpPr/>
            <p:nvPr/>
          </p:nvSpPr>
          <p:spPr>
            <a:xfrm>
              <a:off x="3924786" y="6172585"/>
              <a:ext cx="1095632" cy="485297"/>
            </a:xfrm>
            <a:custGeom>
              <a:avLst/>
              <a:gdLst>
                <a:gd name="connsiteX0" fmla="*/ 103231 w 1095632"/>
                <a:gd name="connsiteY0" fmla="*/ 251498 h 485297"/>
                <a:gd name="connsiteX1" fmla="*/ 164614 w 1095632"/>
                <a:gd name="connsiteY1" fmla="*/ 251498 h 485297"/>
                <a:gd name="connsiteX2" fmla="*/ 710714 w 1095632"/>
                <a:gd name="connsiteY2" fmla="*/ 230332 h 485297"/>
                <a:gd name="connsiteX3" fmla="*/ 374164 w 1095632"/>
                <a:gd name="connsiteY3" fmla="*/ 215515 h 485297"/>
                <a:gd name="connsiteX4" fmla="*/ 911797 w 1095632"/>
                <a:gd name="connsiteY4" fmla="*/ 126615 h 485297"/>
                <a:gd name="connsiteX5" fmla="*/ 598531 w 1095632"/>
                <a:gd name="connsiteY5" fmla="*/ 156248 h 485297"/>
                <a:gd name="connsiteX6" fmla="*/ 1079014 w 1095632"/>
                <a:gd name="connsiteY6" fmla="*/ 1732 h 485297"/>
                <a:gd name="connsiteX7" fmla="*/ 954131 w 1095632"/>
                <a:gd name="connsiteY7" fmla="*/ 96982 h 485297"/>
                <a:gd name="connsiteX8" fmla="*/ 651447 w 1095632"/>
                <a:gd name="connsiteY8" fmla="*/ 437765 h 485297"/>
                <a:gd name="connsiteX9" fmla="*/ 695897 w 1095632"/>
                <a:gd name="connsiteY9" fmla="*/ 336165 h 485297"/>
                <a:gd name="connsiteX10" fmla="*/ 535031 w 1095632"/>
                <a:gd name="connsiteY10" fmla="*/ 480098 h 485297"/>
                <a:gd name="connsiteX11" fmla="*/ 357231 w 1095632"/>
                <a:gd name="connsiteY11" fmla="*/ 444115 h 485297"/>
                <a:gd name="connsiteX12" fmla="*/ 5864 w 1095632"/>
                <a:gd name="connsiteY12" fmla="*/ 353098 h 485297"/>
                <a:gd name="connsiteX13" fmla="*/ 672614 w 1095632"/>
                <a:gd name="connsiteY13" fmla="*/ 412365 h 485297"/>
                <a:gd name="connsiteX14" fmla="*/ 69364 w 1095632"/>
                <a:gd name="connsiteY14" fmla="*/ 300182 h 485297"/>
                <a:gd name="connsiteX15" fmla="*/ 202714 w 1095632"/>
                <a:gd name="connsiteY15" fmla="*/ 295948 h 485297"/>
                <a:gd name="connsiteX16" fmla="*/ 103231 w 1095632"/>
                <a:gd name="connsiteY16" fmla="*/ 251498 h 485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095632" h="485297">
                  <a:moveTo>
                    <a:pt x="103231" y="251498"/>
                  </a:moveTo>
                  <a:lnTo>
                    <a:pt x="164614" y="251498"/>
                  </a:lnTo>
                  <a:lnTo>
                    <a:pt x="710714" y="230332"/>
                  </a:lnTo>
                  <a:cubicBezTo>
                    <a:pt x="745639" y="224335"/>
                    <a:pt x="340650" y="232801"/>
                    <a:pt x="374164" y="215515"/>
                  </a:cubicBezTo>
                  <a:cubicBezTo>
                    <a:pt x="407678" y="198229"/>
                    <a:pt x="874403" y="136493"/>
                    <a:pt x="911797" y="126615"/>
                  </a:cubicBezTo>
                  <a:cubicBezTo>
                    <a:pt x="949192" y="116737"/>
                    <a:pt x="570662" y="177062"/>
                    <a:pt x="598531" y="156248"/>
                  </a:cubicBezTo>
                  <a:cubicBezTo>
                    <a:pt x="626400" y="135434"/>
                    <a:pt x="1019747" y="11610"/>
                    <a:pt x="1079014" y="1732"/>
                  </a:cubicBezTo>
                  <a:cubicBezTo>
                    <a:pt x="1138281" y="-8146"/>
                    <a:pt x="1025392" y="24310"/>
                    <a:pt x="954131" y="96982"/>
                  </a:cubicBezTo>
                  <a:cubicBezTo>
                    <a:pt x="882870" y="169654"/>
                    <a:pt x="694486" y="397901"/>
                    <a:pt x="651447" y="437765"/>
                  </a:cubicBezTo>
                  <a:cubicBezTo>
                    <a:pt x="608408" y="477629"/>
                    <a:pt x="715300" y="329110"/>
                    <a:pt x="695897" y="336165"/>
                  </a:cubicBezTo>
                  <a:cubicBezTo>
                    <a:pt x="676494" y="343220"/>
                    <a:pt x="591475" y="462106"/>
                    <a:pt x="535031" y="480098"/>
                  </a:cubicBezTo>
                  <a:cubicBezTo>
                    <a:pt x="478587" y="498090"/>
                    <a:pt x="445426" y="465282"/>
                    <a:pt x="357231" y="444115"/>
                  </a:cubicBezTo>
                  <a:cubicBezTo>
                    <a:pt x="269037" y="422948"/>
                    <a:pt x="-46700" y="358390"/>
                    <a:pt x="5864" y="353098"/>
                  </a:cubicBezTo>
                  <a:cubicBezTo>
                    <a:pt x="58428" y="347806"/>
                    <a:pt x="662031" y="421184"/>
                    <a:pt x="672614" y="412365"/>
                  </a:cubicBezTo>
                  <a:cubicBezTo>
                    <a:pt x="683197" y="403546"/>
                    <a:pt x="147681" y="319585"/>
                    <a:pt x="69364" y="300182"/>
                  </a:cubicBezTo>
                  <a:cubicBezTo>
                    <a:pt x="-8953" y="280779"/>
                    <a:pt x="195659" y="296654"/>
                    <a:pt x="202714" y="295948"/>
                  </a:cubicBezTo>
                  <a:cubicBezTo>
                    <a:pt x="209769" y="295242"/>
                    <a:pt x="160733" y="295595"/>
                    <a:pt x="103231" y="251498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1" name="フリーフォーム: 図形 250">
              <a:extLst>
                <a:ext uri="{FF2B5EF4-FFF2-40B4-BE49-F238E27FC236}">
                  <a16:creationId xmlns:a16="http://schemas.microsoft.com/office/drawing/2014/main" id="{4E6C8CDA-A4B2-4F6B-9AC0-2B6AAA78FC66}"/>
                </a:ext>
              </a:extLst>
            </p:cNvPr>
            <p:cNvSpPr/>
            <p:nvPr/>
          </p:nvSpPr>
          <p:spPr>
            <a:xfrm>
              <a:off x="5661115" y="5933006"/>
              <a:ext cx="1201222" cy="853289"/>
            </a:xfrm>
            <a:custGeom>
              <a:avLst/>
              <a:gdLst>
                <a:gd name="connsiteX0" fmla="*/ 968285 w 1201222"/>
                <a:gd name="connsiteY0" fmla="*/ 23294 h 853289"/>
                <a:gd name="connsiteX1" fmla="*/ 1179952 w 1201222"/>
                <a:gd name="connsiteY1" fmla="*/ 340794 h 853289"/>
                <a:gd name="connsiteX2" fmla="*/ 1103752 w 1201222"/>
                <a:gd name="connsiteY2" fmla="*/ 330211 h 853289"/>
                <a:gd name="connsiteX3" fmla="*/ 1167252 w 1201222"/>
                <a:gd name="connsiteY3" fmla="*/ 425461 h 853289"/>
                <a:gd name="connsiteX4" fmla="*/ 991568 w 1201222"/>
                <a:gd name="connsiteY4" fmla="*/ 338677 h 853289"/>
                <a:gd name="connsiteX5" fmla="*/ 1038135 w 1201222"/>
                <a:gd name="connsiteY5" fmla="*/ 476261 h 853289"/>
                <a:gd name="connsiteX6" fmla="*/ 932302 w 1201222"/>
                <a:gd name="connsiteY6" fmla="*/ 427577 h 853289"/>
                <a:gd name="connsiteX7" fmla="*/ 1019085 w 1201222"/>
                <a:gd name="connsiteY7" fmla="*/ 575744 h 853289"/>
                <a:gd name="connsiteX8" fmla="*/ 953468 w 1201222"/>
                <a:gd name="connsiteY8" fmla="*/ 569394 h 853289"/>
                <a:gd name="connsiteX9" fmla="*/ 657135 w 1201222"/>
                <a:gd name="connsiteY9" fmla="*/ 588444 h 853289"/>
                <a:gd name="connsiteX10" fmla="*/ 627502 w 1201222"/>
                <a:gd name="connsiteY10" fmla="*/ 579977 h 853289"/>
                <a:gd name="connsiteX11" fmla="*/ 976752 w 1201222"/>
                <a:gd name="connsiteY11" fmla="*/ 584211 h 853289"/>
                <a:gd name="connsiteX12" fmla="*/ 420068 w 1201222"/>
                <a:gd name="connsiteY12" fmla="*/ 592677 h 853289"/>
                <a:gd name="connsiteX13" fmla="*/ 1201118 w 1201222"/>
                <a:gd name="connsiteY13" fmla="*/ 728144 h 853289"/>
                <a:gd name="connsiteX14" fmla="*/ 479335 w 1201222"/>
                <a:gd name="connsiteY14" fmla="*/ 609611 h 853289"/>
                <a:gd name="connsiteX15" fmla="*/ 987335 w 1201222"/>
                <a:gd name="connsiteY15" fmla="*/ 838211 h 853289"/>
                <a:gd name="connsiteX16" fmla="*/ 691002 w 1201222"/>
                <a:gd name="connsiteY16" fmla="*/ 806461 h 853289"/>
                <a:gd name="connsiteX17" fmla="*/ 758735 w 1201222"/>
                <a:gd name="connsiteY17" fmla="*/ 853027 h 853289"/>
                <a:gd name="connsiteX18" fmla="*/ 496268 w 1201222"/>
                <a:gd name="connsiteY18" fmla="*/ 781061 h 853289"/>
                <a:gd name="connsiteX19" fmla="*/ 335402 w 1201222"/>
                <a:gd name="connsiteY19" fmla="*/ 575744 h 853289"/>
                <a:gd name="connsiteX20" fmla="*/ 968 w 1201222"/>
                <a:gd name="connsiteY20" fmla="*/ 11 h 853289"/>
                <a:gd name="connsiteX21" fmla="*/ 231685 w 1201222"/>
                <a:gd name="connsiteY21" fmla="*/ 558811 h 853289"/>
                <a:gd name="connsiteX22" fmla="*/ 172418 w 1201222"/>
                <a:gd name="connsiteY22" fmla="*/ 306927 h 853289"/>
                <a:gd name="connsiteX23" fmla="*/ 549185 w 1201222"/>
                <a:gd name="connsiteY23" fmla="*/ 582094 h 853289"/>
                <a:gd name="connsiteX24" fmla="*/ 544952 w 1201222"/>
                <a:gd name="connsiteY24" fmla="*/ 423344 h 853289"/>
                <a:gd name="connsiteX25" fmla="*/ 760852 w 1201222"/>
                <a:gd name="connsiteY25" fmla="*/ 431811 h 853289"/>
                <a:gd name="connsiteX26" fmla="*/ 576702 w 1201222"/>
                <a:gd name="connsiteY26" fmla="*/ 436044 h 853289"/>
                <a:gd name="connsiteX27" fmla="*/ 1095285 w 1201222"/>
                <a:gd name="connsiteY27" fmla="*/ 387361 h 853289"/>
                <a:gd name="connsiteX28" fmla="*/ 1063535 w 1201222"/>
                <a:gd name="connsiteY28" fmla="*/ 258244 h 853289"/>
                <a:gd name="connsiteX29" fmla="*/ 968285 w 1201222"/>
                <a:gd name="connsiteY29" fmla="*/ 23294 h 853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201222" h="853289">
                  <a:moveTo>
                    <a:pt x="968285" y="23294"/>
                  </a:moveTo>
                  <a:cubicBezTo>
                    <a:pt x="987688" y="37052"/>
                    <a:pt x="1157374" y="289641"/>
                    <a:pt x="1179952" y="340794"/>
                  </a:cubicBezTo>
                  <a:cubicBezTo>
                    <a:pt x="1202530" y="391947"/>
                    <a:pt x="1105869" y="316100"/>
                    <a:pt x="1103752" y="330211"/>
                  </a:cubicBezTo>
                  <a:cubicBezTo>
                    <a:pt x="1101635" y="344322"/>
                    <a:pt x="1185949" y="424050"/>
                    <a:pt x="1167252" y="425461"/>
                  </a:cubicBezTo>
                  <a:cubicBezTo>
                    <a:pt x="1148555" y="426872"/>
                    <a:pt x="1013087" y="330210"/>
                    <a:pt x="991568" y="338677"/>
                  </a:cubicBezTo>
                  <a:cubicBezTo>
                    <a:pt x="970049" y="347144"/>
                    <a:pt x="1048013" y="461444"/>
                    <a:pt x="1038135" y="476261"/>
                  </a:cubicBezTo>
                  <a:cubicBezTo>
                    <a:pt x="1028257" y="491078"/>
                    <a:pt x="935477" y="410997"/>
                    <a:pt x="932302" y="427577"/>
                  </a:cubicBezTo>
                  <a:cubicBezTo>
                    <a:pt x="929127" y="444157"/>
                    <a:pt x="1015557" y="552108"/>
                    <a:pt x="1019085" y="575744"/>
                  </a:cubicBezTo>
                  <a:cubicBezTo>
                    <a:pt x="1022613" y="599380"/>
                    <a:pt x="1013793" y="567277"/>
                    <a:pt x="953468" y="569394"/>
                  </a:cubicBezTo>
                  <a:cubicBezTo>
                    <a:pt x="893143" y="571511"/>
                    <a:pt x="711463" y="586680"/>
                    <a:pt x="657135" y="588444"/>
                  </a:cubicBezTo>
                  <a:cubicBezTo>
                    <a:pt x="602807" y="590208"/>
                    <a:pt x="627502" y="579977"/>
                    <a:pt x="627502" y="579977"/>
                  </a:cubicBezTo>
                  <a:lnTo>
                    <a:pt x="976752" y="584211"/>
                  </a:lnTo>
                  <a:cubicBezTo>
                    <a:pt x="942180" y="586328"/>
                    <a:pt x="382674" y="568688"/>
                    <a:pt x="420068" y="592677"/>
                  </a:cubicBezTo>
                  <a:cubicBezTo>
                    <a:pt x="457462" y="616666"/>
                    <a:pt x="1191240" y="725322"/>
                    <a:pt x="1201118" y="728144"/>
                  </a:cubicBezTo>
                  <a:cubicBezTo>
                    <a:pt x="1210996" y="730966"/>
                    <a:pt x="514965" y="591267"/>
                    <a:pt x="479335" y="609611"/>
                  </a:cubicBezTo>
                  <a:cubicBezTo>
                    <a:pt x="443704" y="627956"/>
                    <a:pt x="952057" y="805403"/>
                    <a:pt x="987335" y="838211"/>
                  </a:cubicBezTo>
                  <a:cubicBezTo>
                    <a:pt x="1022613" y="871019"/>
                    <a:pt x="729102" y="803992"/>
                    <a:pt x="691002" y="806461"/>
                  </a:cubicBezTo>
                  <a:cubicBezTo>
                    <a:pt x="652902" y="808930"/>
                    <a:pt x="791191" y="857260"/>
                    <a:pt x="758735" y="853027"/>
                  </a:cubicBezTo>
                  <a:cubicBezTo>
                    <a:pt x="726279" y="848794"/>
                    <a:pt x="566823" y="827275"/>
                    <a:pt x="496268" y="781061"/>
                  </a:cubicBezTo>
                  <a:cubicBezTo>
                    <a:pt x="425713" y="734847"/>
                    <a:pt x="417952" y="705919"/>
                    <a:pt x="335402" y="575744"/>
                  </a:cubicBezTo>
                  <a:cubicBezTo>
                    <a:pt x="252852" y="445569"/>
                    <a:pt x="18254" y="2833"/>
                    <a:pt x="968" y="11"/>
                  </a:cubicBezTo>
                  <a:cubicBezTo>
                    <a:pt x="-16318" y="-2811"/>
                    <a:pt x="203110" y="507658"/>
                    <a:pt x="231685" y="558811"/>
                  </a:cubicBezTo>
                  <a:cubicBezTo>
                    <a:pt x="260260" y="609964"/>
                    <a:pt x="119502" y="303047"/>
                    <a:pt x="172418" y="306927"/>
                  </a:cubicBezTo>
                  <a:cubicBezTo>
                    <a:pt x="225334" y="310807"/>
                    <a:pt x="487096" y="562691"/>
                    <a:pt x="549185" y="582094"/>
                  </a:cubicBezTo>
                  <a:cubicBezTo>
                    <a:pt x="611274" y="601497"/>
                    <a:pt x="509674" y="448391"/>
                    <a:pt x="544952" y="423344"/>
                  </a:cubicBezTo>
                  <a:cubicBezTo>
                    <a:pt x="580230" y="398297"/>
                    <a:pt x="755560" y="429694"/>
                    <a:pt x="760852" y="431811"/>
                  </a:cubicBezTo>
                  <a:cubicBezTo>
                    <a:pt x="766144" y="433928"/>
                    <a:pt x="520963" y="443452"/>
                    <a:pt x="576702" y="436044"/>
                  </a:cubicBezTo>
                  <a:cubicBezTo>
                    <a:pt x="632441" y="428636"/>
                    <a:pt x="1014146" y="416994"/>
                    <a:pt x="1095285" y="387361"/>
                  </a:cubicBezTo>
                  <a:cubicBezTo>
                    <a:pt x="1176424" y="357728"/>
                    <a:pt x="1085054" y="317158"/>
                    <a:pt x="1063535" y="258244"/>
                  </a:cubicBezTo>
                  <a:cubicBezTo>
                    <a:pt x="1042016" y="199330"/>
                    <a:pt x="948882" y="9536"/>
                    <a:pt x="968285" y="23294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2" name="フリーフォーム: 図形 251">
              <a:extLst>
                <a:ext uri="{FF2B5EF4-FFF2-40B4-BE49-F238E27FC236}">
                  <a16:creationId xmlns:a16="http://schemas.microsoft.com/office/drawing/2014/main" id="{9DE0D7E3-4104-4CED-AE4C-36A268EEAB3C}"/>
                </a:ext>
              </a:extLst>
            </p:cNvPr>
            <p:cNvSpPr/>
            <p:nvPr/>
          </p:nvSpPr>
          <p:spPr>
            <a:xfrm>
              <a:off x="2164995" y="7213365"/>
              <a:ext cx="1087535" cy="3118326"/>
            </a:xfrm>
            <a:custGeom>
              <a:avLst/>
              <a:gdLst>
                <a:gd name="connsiteX0" fmla="*/ 1079855 w 1087535"/>
                <a:gd name="connsiteY0" fmla="*/ 235 h 3118326"/>
                <a:gd name="connsiteX1" fmla="*/ 127355 w 1087535"/>
                <a:gd name="connsiteY1" fmla="*/ 971785 h 3118326"/>
                <a:gd name="connsiteX2" fmla="*/ 597255 w 1087535"/>
                <a:gd name="connsiteY2" fmla="*/ 470135 h 3118326"/>
                <a:gd name="connsiteX3" fmla="*/ 165455 w 1087535"/>
                <a:gd name="connsiteY3" fmla="*/ 1860785 h 3118326"/>
                <a:gd name="connsiteX4" fmla="*/ 6705 w 1087535"/>
                <a:gd name="connsiteY4" fmla="*/ 2241785 h 3118326"/>
                <a:gd name="connsiteX5" fmla="*/ 362305 w 1087535"/>
                <a:gd name="connsiteY5" fmla="*/ 1289285 h 3118326"/>
                <a:gd name="connsiteX6" fmla="*/ 13055 w 1087535"/>
                <a:gd name="connsiteY6" fmla="*/ 2711685 h 3118326"/>
                <a:gd name="connsiteX7" fmla="*/ 171805 w 1087535"/>
                <a:gd name="connsiteY7" fmla="*/ 2381485 h 3118326"/>
                <a:gd name="connsiteX8" fmla="*/ 533755 w 1087535"/>
                <a:gd name="connsiteY8" fmla="*/ 3118085 h 3118326"/>
                <a:gd name="connsiteX9" fmla="*/ 400405 w 1087535"/>
                <a:gd name="connsiteY9" fmla="*/ 2438635 h 3118326"/>
                <a:gd name="connsiteX10" fmla="*/ 825855 w 1087535"/>
                <a:gd name="connsiteY10" fmla="*/ 622535 h 3118326"/>
                <a:gd name="connsiteX11" fmla="*/ 590905 w 1087535"/>
                <a:gd name="connsiteY11" fmla="*/ 876535 h 3118326"/>
                <a:gd name="connsiteX12" fmla="*/ 1079855 w 1087535"/>
                <a:gd name="connsiteY12" fmla="*/ 235 h 3118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87535" h="3118326">
                  <a:moveTo>
                    <a:pt x="1079855" y="235"/>
                  </a:moveTo>
                  <a:cubicBezTo>
                    <a:pt x="1002597" y="16110"/>
                    <a:pt x="207788" y="893468"/>
                    <a:pt x="127355" y="971785"/>
                  </a:cubicBezTo>
                  <a:cubicBezTo>
                    <a:pt x="46922" y="1050102"/>
                    <a:pt x="590905" y="321968"/>
                    <a:pt x="597255" y="470135"/>
                  </a:cubicBezTo>
                  <a:cubicBezTo>
                    <a:pt x="603605" y="618302"/>
                    <a:pt x="263880" y="1565510"/>
                    <a:pt x="165455" y="1860785"/>
                  </a:cubicBezTo>
                  <a:cubicBezTo>
                    <a:pt x="67030" y="2156060"/>
                    <a:pt x="-26103" y="2337035"/>
                    <a:pt x="6705" y="2241785"/>
                  </a:cubicBezTo>
                  <a:cubicBezTo>
                    <a:pt x="39513" y="2146535"/>
                    <a:pt x="361247" y="1210968"/>
                    <a:pt x="362305" y="1289285"/>
                  </a:cubicBezTo>
                  <a:cubicBezTo>
                    <a:pt x="363363" y="1367602"/>
                    <a:pt x="44805" y="2529652"/>
                    <a:pt x="13055" y="2711685"/>
                  </a:cubicBezTo>
                  <a:cubicBezTo>
                    <a:pt x="-18695" y="2893718"/>
                    <a:pt x="85022" y="2313752"/>
                    <a:pt x="171805" y="2381485"/>
                  </a:cubicBezTo>
                  <a:cubicBezTo>
                    <a:pt x="258588" y="2449218"/>
                    <a:pt x="495655" y="3108560"/>
                    <a:pt x="533755" y="3118085"/>
                  </a:cubicBezTo>
                  <a:cubicBezTo>
                    <a:pt x="571855" y="3127610"/>
                    <a:pt x="351722" y="2854560"/>
                    <a:pt x="400405" y="2438635"/>
                  </a:cubicBezTo>
                  <a:cubicBezTo>
                    <a:pt x="449088" y="2022710"/>
                    <a:pt x="794105" y="882885"/>
                    <a:pt x="825855" y="622535"/>
                  </a:cubicBezTo>
                  <a:cubicBezTo>
                    <a:pt x="857605" y="362185"/>
                    <a:pt x="554922" y="977077"/>
                    <a:pt x="590905" y="876535"/>
                  </a:cubicBezTo>
                  <a:cubicBezTo>
                    <a:pt x="626888" y="775993"/>
                    <a:pt x="1157113" y="-15640"/>
                    <a:pt x="1079855" y="235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3" name="フリーフォーム: 図形 252">
              <a:extLst>
                <a:ext uri="{FF2B5EF4-FFF2-40B4-BE49-F238E27FC236}">
                  <a16:creationId xmlns:a16="http://schemas.microsoft.com/office/drawing/2014/main" id="{8BC998CD-26DF-4AC4-8BA2-EFA4FBDFB768}"/>
                </a:ext>
              </a:extLst>
            </p:cNvPr>
            <p:cNvSpPr/>
            <p:nvPr/>
          </p:nvSpPr>
          <p:spPr>
            <a:xfrm>
              <a:off x="2563544" y="7132304"/>
              <a:ext cx="1143684" cy="3037085"/>
            </a:xfrm>
            <a:custGeom>
              <a:avLst/>
              <a:gdLst>
                <a:gd name="connsiteX0" fmla="*/ 706706 w 1143684"/>
                <a:gd name="connsiteY0" fmla="*/ 87646 h 3037085"/>
                <a:gd name="connsiteX1" fmla="*/ 598756 w 1143684"/>
                <a:gd name="connsiteY1" fmla="*/ 113046 h 3037085"/>
                <a:gd name="connsiteX2" fmla="*/ 395556 w 1143684"/>
                <a:gd name="connsiteY2" fmla="*/ 405146 h 3037085"/>
                <a:gd name="connsiteX3" fmla="*/ 681306 w 1143684"/>
                <a:gd name="connsiteY3" fmla="*/ 379746 h 3037085"/>
                <a:gd name="connsiteX4" fmla="*/ 1138506 w 1143684"/>
                <a:gd name="connsiteY4" fmla="*/ 1649746 h 3037085"/>
                <a:gd name="connsiteX5" fmla="*/ 928956 w 1143684"/>
                <a:gd name="connsiteY5" fmla="*/ 1052846 h 3037085"/>
                <a:gd name="connsiteX6" fmla="*/ 941656 w 1143684"/>
                <a:gd name="connsiteY6" fmla="*/ 1789446 h 3037085"/>
                <a:gd name="connsiteX7" fmla="*/ 313006 w 1143684"/>
                <a:gd name="connsiteY7" fmla="*/ 1751346 h 3037085"/>
                <a:gd name="connsiteX8" fmla="*/ 478106 w 1143684"/>
                <a:gd name="connsiteY8" fmla="*/ 1738646 h 3037085"/>
                <a:gd name="connsiteX9" fmla="*/ 363806 w 1143684"/>
                <a:gd name="connsiteY9" fmla="*/ 1935496 h 3037085"/>
                <a:gd name="connsiteX10" fmla="*/ 71706 w 1143684"/>
                <a:gd name="connsiteY10" fmla="*/ 2348246 h 3037085"/>
                <a:gd name="connsiteX11" fmla="*/ 122506 w 1143684"/>
                <a:gd name="connsiteY11" fmla="*/ 2995946 h 3037085"/>
                <a:gd name="connsiteX12" fmla="*/ 59006 w 1143684"/>
                <a:gd name="connsiteY12" fmla="*/ 2951496 h 3037085"/>
                <a:gd name="connsiteX13" fmla="*/ 14556 w 1143684"/>
                <a:gd name="connsiteY13" fmla="*/ 2792746 h 3037085"/>
                <a:gd name="connsiteX14" fmla="*/ 39956 w 1143684"/>
                <a:gd name="connsiteY14" fmla="*/ 1973596 h 3037085"/>
                <a:gd name="connsiteX15" fmla="*/ 427306 w 1143684"/>
                <a:gd name="connsiteY15" fmla="*/ 1230646 h 3037085"/>
                <a:gd name="connsiteX16" fmla="*/ 306656 w 1143684"/>
                <a:gd name="connsiteY16" fmla="*/ 1700546 h 3037085"/>
                <a:gd name="connsiteX17" fmla="*/ 624156 w 1143684"/>
                <a:gd name="connsiteY17" fmla="*/ 1414796 h 3037085"/>
                <a:gd name="connsiteX18" fmla="*/ 274906 w 1143684"/>
                <a:gd name="connsiteY18" fmla="*/ 1224296 h 3037085"/>
                <a:gd name="connsiteX19" fmla="*/ 706706 w 1143684"/>
                <a:gd name="connsiteY19" fmla="*/ 87646 h 3037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43684" h="3037085">
                  <a:moveTo>
                    <a:pt x="706706" y="87646"/>
                  </a:moveTo>
                  <a:cubicBezTo>
                    <a:pt x="760681" y="-97562"/>
                    <a:pt x="650614" y="60129"/>
                    <a:pt x="598756" y="113046"/>
                  </a:cubicBezTo>
                  <a:cubicBezTo>
                    <a:pt x="546898" y="165963"/>
                    <a:pt x="381798" y="360696"/>
                    <a:pt x="395556" y="405146"/>
                  </a:cubicBezTo>
                  <a:cubicBezTo>
                    <a:pt x="409314" y="449596"/>
                    <a:pt x="557481" y="172313"/>
                    <a:pt x="681306" y="379746"/>
                  </a:cubicBezTo>
                  <a:cubicBezTo>
                    <a:pt x="805131" y="587179"/>
                    <a:pt x="1097231" y="1537563"/>
                    <a:pt x="1138506" y="1649746"/>
                  </a:cubicBezTo>
                  <a:cubicBezTo>
                    <a:pt x="1179781" y="1761929"/>
                    <a:pt x="961764" y="1029563"/>
                    <a:pt x="928956" y="1052846"/>
                  </a:cubicBezTo>
                  <a:cubicBezTo>
                    <a:pt x="896148" y="1076129"/>
                    <a:pt x="1044314" y="1673029"/>
                    <a:pt x="941656" y="1789446"/>
                  </a:cubicBezTo>
                  <a:cubicBezTo>
                    <a:pt x="838998" y="1905863"/>
                    <a:pt x="390264" y="1759813"/>
                    <a:pt x="313006" y="1751346"/>
                  </a:cubicBezTo>
                  <a:cubicBezTo>
                    <a:pt x="235748" y="1742879"/>
                    <a:pt x="469639" y="1707954"/>
                    <a:pt x="478106" y="1738646"/>
                  </a:cubicBezTo>
                  <a:cubicBezTo>
                    <a:pt x="486573" y="1769338"/>
                    <a:pt x="431539" y="1833896"/>
                    <a:pt x="363806" y="1935496"/>
                  </a:cubicBezTo>
                  <a:cubicBezTo>
                    <a:pt x="296073" y="2037096"/>
                    <a:pt x="111923" y="2171504"/>
                    <a:pt x="71706" y="2348246"/>
                  </a:cubicBezTo>
                  <a:cubicBezTo>
                    <a:pt x="31489" y="2524988"/>
                    <a:pt x="124623" y="2895404"/>
                    <a:pt x="122506" y="2995946"/>
                  </a:cubicBezTo>
                  <a:cubicBezTo>
                    <a:pt x="120389" y="3096488"/>
                    <a:pt x="76998" y="2985363"/>
                    <a:pt x="59006" y="2951496"/>
                  </a:cubicBezTo>
                  <a:cubicBezTo>
                    <a:pt x="41014" y="2917629"/>
                    <a:pt x="17731" y="2955729"/>
                    <a:pt x="14556" y="2792746"/>
                  </a:cubicBezTo>
                  <a:cubicBezTo>
                    <a:pt x="11381" y="2629763"/>
                    <a:pt x="-28836" y="2233946"/>
                    <a:pt x="39956" y="1973596"/>
                  </a:cubicBezTo>
                  <a:cubicBezTo>
                    <a:pt x="108748" y="1713246"/>
                    <a:pt x="382856" y="1276154"/>
                    <a:pt x="427306" y="1230646"/>
                  </a:cubicBezTo>
                  <a:cubicBezTo>
                    <a:pt x="471756" y="1185138"/>
                    <a:pt x="273848" y="1669854"/>
                    <a:pt x="306656" y="1700546"/>
                  </a:cubicBezTo>
                  <a:cubicBezTo>
                    <a:pt x="339464" y="1731238"/>
                    <a:pt x="629448" y="1494171"/>
                    <a:pt x="624156" y="1414796"/>
                  </a:cubicBezTo>
                  <a:cubicBezTo>
                    <a:pt x="618864" y="1335421"/>
                    <a:pt x="267498" y="1448663"/>
                    <a:pt x="274906" y="1224296"/>
                  </a:cubicBezTo>
                  <a:cubicBezTo>
                    <a:pt x="282314" y="999929"/>
                    <a:pt x="652731" y="272854"/>
                    <a:pt x="706706" y="87646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4" name="フリーフォーム: 図形 253">
              <a:extLst>
                <a:ext uri="{FF2B5EF4-FFF2-40B4-BE49-F238E27FC236}">
                  <a16:creationId xmlns:a16="http://schemas.microsoft.com/office/drawing/2014/main" id="{9242F806-E5E3-4729-9317-007D06DA2690}"/>
                </a:ext>
              </a:extLst>
            </p:cNvPr>
            <p:cNvSpPr/>
            <p:nvPr/>
          </p:nvSpPr>
          <p:spPr>
            <a:xfrm>
              <a:off x="6419488" y="7560588"/>
              <a:ext cx="406717" cy="1471073"/>
            </a:xfrm>
            <a:custGeom>
              <a:avLst/>
              <a:gdLst>
                <a:gd name="connsiteX0" fmla="*/ 397872 w 406717"/>
                <a:gd name="connsiteY0" fmla="*/ 74652 h 1471073"/>
                <a:gd name="connsiteX1" fmla="*/ 402952 w 406717"/>
                <a:gd name="connsiteY1" fmla="*/ 145772 h 1471073"/>
                <a:gd name="connsiteX2" fmla="*/ 397872 w 406717"/>
                <a:gd name="connsiteY2" fmla="*/ 1222732 h 1471073"/>
                <a:gd name="connsiteX3" fmla="*/ 341992 w 406717"/>
                <a:gd name="connsiteY3" fmla="*/ 846812 h 1471073"/>
                <a:gd name="connsiteX4" fmla="*/ 209912 w 406717"/>
                <a:gd name="connsiteY4" fmla="*/ 1451332 h 1471073"/>
                <a:gd name="connsiteX5" fmla="*/ 199752 w 406717"/>
                <a:gd name="connsiteY5" fmla="*/ 1156692 h 1471073"/>
                <a:gd name="connsiteX6" fmla="*/ 189592 w 406717"/>
                <a:gd name="connsiteY6" fmla="*/ 1466572 h 1471073"/>
                <a:gd name="connsiteX7" fmla="*/ 1632 w 406717"/>
                <a:gd name="connsiteY7" fmla="*/ 867132 h 1471073"/>
                <a:gd name="connsiteX8" fmla="*/ 103232 w 406717"/>
                <a:gd name="connsiteY8" fmla="*/ 953492 h 1471073"/>
                <a:gd name="connsiteX9" fmla="*/ 189592 w 406717"/>
                <a:gd name="connsiteY9" fmla="*/ 511532 h 1471073"/>
                <a:gd name="connsiteX10" fmla="*/ 245472 w 406717"/>
                <a:gd name="connsiteY10" fmla="*/ 882372 h 1471073"/>
                <a:gd name="connsiteX11" fmla="*/ 255632 w 406717"/>
                <a:gd name="connsiteY11" fmla="*/ 516612 h 1471073"/>
                <a:gd name="connsiteX12" fmla="*/ 296272 w 406717"/>
                <a:gd name="connsiteY12" fmla="*/ 496292 h 1471073"/>
                <a:gd name="connsiteX13" fmla="*/ 397872 w 406717"/>
                <a:gd name="connsiteY13" fmla="*/ 23852 h 1471073"/>
                <a:gd name="connsiteX14" fmla="*/ 397872 w 406717"/>
                <a:gd name="connsiteY14" fmla="*/ 74652 h 1471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06717" h="1471073">
                  <a:moveTo>
                    <a:pt x="397872" y="74652"/>
                  </a:moveTo>
                  <a:cubicBezTo>
                    <a:pt x="398719" y="94972"/>
                    <a:pt x="402952" y="-45575"/>
                    <a:pt x="402952" y="145772"/>
                  </a:cubicBezTo>
                  <a:cubicBezTo>
                    <a:pt x="402952" y="337119"/>
                    <a:pt x="408032" y="1105892"/>
                    <a:pt x="397872" y="1222732"/>
                  </a:cubicBezTo>
                  <a:cubicBezTo>
                    <a:pt x="387712" y="1339572"/>
                    <a:pt x="373319" y="808712"/>
                    <a:pt x="341992" y="846812"/>
                  </a:cubicBezTo>
                  <a:cubicBezTo>
                    <a:pt x="310665" y="884912"/>
                    <a:pt x="233619" y="1399685"/>
                    <a:pt x="209912" y="1451332"/>
                  </a:cubicBezTo>
                  <a:cubicBezTo>
                    <a:pt x="186205" y="1502979"/>
                    <a:pt x="203139" y="1154152"/>
                    <a:pt x="199752" y="1156692"/>
                  </a:cubicBezTo>
                  <a:cubicBezTo>
                    <a:pt x="196365" y="1159232"/>
                    <a:pt x="222612" y="1514832"/>
                    <a:pt x="189592" y="1466572"/>
                  </a:cubicBezTo>
                  <a:cubicBezTo>
                    <a:pt x="156572" y="1418312"/>
                    <a:pt x="16025" y="952645"/>
                    <a:pt x="1632" y="867132"/>
                  </a:cubicBezTo>
                  <a:cubicBezTo>
                    <a:pt x="-12761" y="781619"/>
                    <a:pt x="71905" y="1012759"/>
                    <a:pt x="103232" y="953492"/>
                  </a:cubicBezTo>
                  <a:cubicBezTo>
                    <a:pt x="134559" y="894225"/>
                    <a:pt x="165885" y="523385"/>
                    <a:pt x="189592" y="511532"/>
                  </a:cubicBezTo>
                  <a:cubicBezTo>
                    <a:pt x="213299" y="499679"/>
                    <a:pt x="234465" y="881525"/>
                    <a:pt x="245472" y="882372"/>
                  </a:cubicBezTo>
                  <a:cubicBezTo>
                    <a:pt x="256479" y="883219"/>
                    <a:pt x="247165" y="580959"/>
                    <a:pt x="255632" y="516612"/>
                  </a:cubicBezTo>
                  <a:cubicBezTo>
                    <a:pt x="264099" y="452265"/>
                    <a:pt x="272565" y="578419"/>
                    <a:pt x="296272" y="496292"/>
                  </a:cubicBezTo>
                  <a:cubicBezTo>
                    <a:pt x="319979" y="414165"/>
                    <a:pt x="377552" y="92432"/>
                    <a:pt x="397872" y="23852"/>
                  </a:cubicBezTo>
                  <a:cubicBezTo>
                    <a:pt x="418192" y="-44728"/>
                    <a:pt x="397025" y="54332"/>
                    <a:pt x="397872" y="74652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5" name="フリーフォーム: 図形 254">
              <a:extLst>
                <a:ext uri="{FF2B5EF4-FFF2-40B4-BE49-F238E27FC236}">
                  <a16:creationId xmlns:a16="http://schemas.microsoft.com/office/drawing/2014/main" id="{5BBC4AB7-AE5E-40ED-9512-F6AFC9C1C4D1}"/>
                </a:ext>
              </a:extLst>
            </p:cNvPr>
            <p:cNvSpPr/>
            <p:nvPr/>
          </p:nvSpPr>
          <p:spPr>
            <a:xfrm>
              <a:off x="6578476" y="7959606"/>
              <a:ext cx="201554" cy="1036036"/>
            </a:xfrm>
            <a:custGeom>
              <a:avLst/>
              <a:gdLst>
                <a:gd name="connsiteX0" fmla="*/ 183004 w 201554"/>
                <a:gd name="connsiteY0" fmla="*/ 31234 h 1036036"/>
                <a:gd name="connsiteX1" fmla="*/ 183004 w 201554"/>
                <a:gd name="connsiteY1" fmla="*/ 117594 h 1036036"/>
                <a:gd name="connsiteX2" fmla="*/ 10284 w 201554"/>
                <a:gd name="connsiteY2" fmla="*/ 1021834 h 1036036"/>
                <a:gd name="connsiteX3" fmla="*/ 20444 w 201554"/>
                <a:gd name="connsiteY3" fmla="*/ 676394 h 1036036"/>
                <a:gd name="connsiteX4" fmla="*/ 25524 w 201554"/>
                <a:gd name="connsiteY4" fmla="*/ 752594 h 1036036"/>
                <a:gd name="connsiteX5" fmla="*/ 30604 w 201554"/>
                <a:gd name="connsiteY5" fmla="*/ 229354 h 1036036"/>
                <a:gd name="connsiteX6" fmla="*/ 61084 w 201554"/>
                <a:gd name="connsiteY6" fmla="*/ 305554 h 1036036"/>
                <a:gd name="connsiteX7" fmla="*/ 183004 w 201554"/>
                <a:gd name="connsiteY7" fmla="*/ 31234 h 1036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1554" h="1036036">
                  <a:moveTo>
                    <a:pt x="183004" y="31234"/>
                  </a:moveTo>
                  <a:cubicBezTo>
                    <a:pt x="203324" y="-93"/>
                    <a:pt x="211791" y="-47506"/>
                    <a:pt x="183004" y="117594"/>
                  </a:cubicBezTo>
                  <a:cubicBezTo>
                    <a:pt x="154217" y="282694"/>
                    <a:pt x="37377" y="928701"/>
                    <a:pt x="10284" y="1021834"/>
                  </a:cubicBezTo>
                  <a:cubicBezTo>
                    <a:pt x="-16809" y="1114967"/>
                    <a:pt x="17904" y="721267"/>
                    <a:pt x="20444" y="676394"/>
                  </a:cubicBezTo>
                  <a:cubicBezTo>
                    <a:pt x="22984" y="631521"/>
                    <a:pt x="23831" y="827101"/>
                    <a:pt x="25524" y="752594"/>
                  </a:cubicBezTo>
                  <a:cubicBezTo>
                    <a:pt x="27217" y="678087"/>
                    <a:pt x="24677" y="303861"/>
                    <a:pt x="30604" y="229354"/>
                  </a:cubicBezTo>
                  <a:cubicBezTo>
                    <a:pt x="36531" y="154847"/>
                    <a:pt x="37377" y="344501"/>
                    <a:pt x="61084" y="305554"/>
                  </a:cubicBezTo>
                  <a:cubicBezTo>
                    <a:pt x="84791" y="266607"/>
                    <a:pt x="162684" y="62561"/>
                    <a:pt x="183004" y="31234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6" name="フリーフォーム: 図形 1215">
              <a:extLst>
                <a:ext uri="{FF2B5EF4-FFF2-40B4-BE49-F238E27FC236}">
                  <a16:creationId xmlns:a16="http://schemas.microsoft.com/office/drawing/2014/main" id="{C6A396F7-2C6B-45BB-958D-18B564C8B4A7}"/>
                </a:ext>
              </a:extLst>
            </p:cNvPr>
            <p:cNvSpPr/>
            <p:nvPr/>
          </p:nvSpPr>
          <p:spPr>
            <a:xfrm>
              <a:off x="2382520" y="8350760"/>
              <a:ext cx="985683" cy="2246141"/>
            </a:xfrm>
            <a:custGeom>
              <a:avLst/>
              <a:gdLst>
                <a:gd name="connsiteX0" fmla="*/ 614680 w 985683"/>
                <a:gd name="connsiteY0" fmla="*/ 760 h 2246141"/>
                <a:gd name="connsiteX1" fmla="*/ 899160 w 985683"/>
                <a:gd name="connsiteY1" fmla="*/ 203960 h 2246141"/>
                <a:gd name="connsiteX2" fmla="*/ 457200 w 985683"/>
                <a:gd name="connsiteY2" fmla="*/ 483360 h 2246141"/>
                <a:gd name="connsiteX3" fmla="*/ 360680 w 985683"/>
                <a:gd name="connsiteY3" fmla="*/ 778000 h 2246141"/>
                <a:gd name="connsiteX4" fmla="*/ 802640 w 985683"/>
                <a:gd name="connsiteY4" fmla="*/ 381760 h 2246141"/>
                <a:gd name="connsiteX5" fmla="*/ 391160 w 985683"/>
                <a:gd name="connsiteY5" fmla="*/ 701800 h 2246141"/>
                <a:gd name="connsiteX6" fmla="*/ 985520 w 985683"/>
                <a:gd name="connsiteY6" fmla="*/ 564640 h 2246141"/>
                <a:gd name="connsiteX7" fmla="*/ 452120 w 985683"/>
                <a:gd name="connsiteY7" fmla="*/ 798320 h 2246141"/>
                <a:gd name="connsiteX8" fmla="*/ 523240 w 985683"/>
                <a:gd name="connsiteY8" fmla="*/ 1199640 h 2246141"/>
                <a:gd name="connsiteX9" fmla="*/ 497840 w 985683"/>
                <a:gd name="connsiteY9" fmla="*/ 1204720 h 2246141"/>
                <a:gd name="connsiteX10" fmla="*/ 381000 w 985683"/>
                <a:gd name="connsiteY10" fmla="*/ 960880 h 2246141"/>
                <a:gd name="connsiteX11" fmla="*/ 218440 w 985683"/>
                <a:gd name="connsiteY11" fmla="*/ 1301240 h 2246141"/>
                <a:gd name="connsiteX12" fmla="*/ 533400 w 985683"/>
                <a:gd name="connsiteY12" fmla="*/ 2068320 h 2246141"/>
                <a:gd name="connsiteX13" fmla="*/ 162560 w 985683"/>
                <a:gd name="connsiteY13" fmla="*/ 1225040 h 2246141"/>
                <a:gd name="connsiteX14" fmla="*/ 447040 w 985683"/>
                <a:gd name="connsiteY14" fmla="*/ 2241040 h 2246141"/>
                <a:gd name="connsiteX15" fmla="*/ 50800 w 985683"/>
                <a:gd name="connsiteY15" fmla="*/ 1595880 h 2246141"/>
                <a:gd name="connsiteX16" fmla="*/ 60960 w 985683"/>
                <a:gd name="connsiteY16" fmla="*/ 1098040 h 2246141"/>
                <a:gd name="connsiteX17" fmla="*/ 558800 w 985683"/>
                <a:gd name="connsiteY17" fmla="*/ 366520 h 2246141"/>
                <a:gd name="connsiteX18" fmla="*/ 629920 w 985683"/>
                <a:gd name="connsiteY18" fmla="*/ 143000 h 2246141"/>
                <a:gd name="connsiteX19" fmla="*/ 614680 w 985683"/>
                <a:gd name="connsiteY19" fmla="*/ 760 h 2246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85683" h="2246141">
                  <a:moveTo>
                    <a:pt x="614680" y="760"/>
                  </a:moveTo>
                  <a:cubicBezTo>
                    <a:pt x="659553" y="10920"/>
                    <a:pt x="925407" y="123527"/>
                    <a:pt x="899160" y="203960"/>
                  </a:cubicBezTo>
                  <a:cubicBezTo>
                    <a:pt x="872913" y="284393"/>
                    <a:pt x="546947" y="387687"/>
                    <a:pt x="457200" y="483360"/>
                  </a:cubicBezTo>
                  <a:cubicBezTo>
                    <a:pt x="367453" y="579033"/>
                    <a:pt x="303107" y="794933"/>
                    <a:pt x="360680" y="778000"/>
                  </a:cubicBezTo>
                  <a:cubicBezTo>
                    <a:pt x="418253" y="761067"/>
                    <a:pt x="797560" y="394460"/>
                    <a:pt x="802640" y="381760"/>
                  </a:cubicBezTo>
                  <a:cubicBezTo>
                    <a:pt x="807720" y="369060"/>
                    <a:pt x="360680" y="671320"/>
                    <a:pt x="391160" y="701800"/>
                  </a:cubicBezTo>
                  <a:cubicBezTo>
                    <a:pt x="421640" y="732280"/>
                    <a:pt x="975360" y="548553"/>
                    <a:pt x="985520" y="564640"/>
                  </a:cubicBezTo>
                  <a:cubicBezTo>
                    <a:pt x="995680" y="580727"/>
                    <a:pt x="529167" y="692487"/>
                    <a:pt x="452120" y="798320"/>
                  </a:cubicBezTo>
                  <a:cubicBezTo>
                    <a:pt x="375073" y="904153"/>
                    <a:pt x="515620" y="1131907"/>
                    <a:pt x="523240" y="1199640"/>
                  </a:cubicBezTo>
                  <a:cubicBezTo>
                    <a:pt x="530860" y="1267373"/>
                    <a:pt x="521547" y="1244513"/>
                    <a:pt x="497840" y="1204720"/>
                  </a:cubicBezTo>
                  <a:cubicBezTo>
                    <a:pt x="474133" y="1164927"/>
                    <a:pt x="427567" y="944793"/>
                    <a:pt x="381000" y="960880"/>
                  </a:cubicBezTo>
                  <a:cubicBezTo>
                    <a:pt x="334433" y="976967"/>
                    <a:pt x="193040" y="1116667"/>
                    <a:pt x="218440" y="1301240"/>
                  </a:cubicBezTo>
                  <a:cubicBezTo>
                    <a:pt x="243840" y="1485813"/>
                    <a:pt x="542713" y="2081020"/>
                    <a:pt x="533400" y="2068320"/>
                  </a:cubicBezTo>
                  <a:cubicBezTo>
                    <a:pt x="524087" y="2055620"/>
                    <a:pt x="176953" y="1196253"/>
                    <a:pt x="162560" y="1225040"/>
                  </a:cubicBezTo>
                  <a:cubicBezTo>
                    <a:pt x="148167" y="1253827"/>
                    <a:pt x="465667" y="2179233"/>
                    <a:pt x="447040" y="2241040"/>
                  </a:cubicBezTo>
                  <a:cubicBezTo>
                    <a:pt x="428413" y="2302847"/>
                    <a:pt x="115147" y="1786380"/>
                    <a:pt x="50800" y="1595880"/>
                  </a:cubicBezTo>
                  <a:cubicBezTo>
                    <a:pt x="-13547" y="1405380"/>
                    <a:pt x="-23707" y="1302933"/>
                    <a:pt x="60960" y="1098040"/>
                  </a:cubicBezTo>
                  <a:cubicBezTo>
                    <a:pt x="145627" y="893147"/>
                    <a:pt x="463973" y="525693"/>
                    <a:pt x="558800" y="366520"/>
                  </a:cubicBezTo>
                  <a:cubicBezTo>
                    <a:pt x="653627" y="207347"/>
                    <a:pt x="618067" y="201420"/>
                    <a:pt x="629920" y="143000"/>
                  </a:cubicBezTo>
                  <a:cubicBezTo>
                    <a:pt x="641773" y="84580"/>
                    <a:pt x="569807" y="-9400"/>
                    <a:pt x="614680" y="760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7" name="フリーフォーム: 図形 1216">
              <a:extLst>
                <a:ext uri="{FF2B5EF4-FFF2-40B4-BE49-F238E27FC236}">
                  <a16:creationId xmlns:a16="http://schemas.microsoft.com/office/drawing/2014/main" id="{1DEEB7FD-2BF7-4285-B1EB-D5CDEAAE70F1}"/>
                </a:ext>
              </a:extLst>
            </p:cNvPr>
            <p:cNvSpPr/>
            <p:nvPr/>
          </p:nvSpPr>
          <p:spPr>
            <a:xfrm>
              <a:off x="2187644" y="8135995"/>
              <a:ext cx="840069" cy="2557418"/>
            </a:xfrm>
            <a:custGeom>
              <a:avLst/>
              <a:gdLst>
                <a:gd name="connsiteX0" fmla="*/ 337116 w 840069"/>
                <a:gd name="connsiteY0" fmla="*/ 63125 h 2557418"/>
                <a:gd name="connsiteX1" fmla="*/ 6916 w 840069"/>
                <a:gd name="connsiteY1" fmla="*/ 1963045 h 2557418"/>
                <a:gd name="connsiteX2" fmla="*/ 113596 w 840069"/>
                <a:gd name="connsiteY2" fmla="*/ 1277245 h 2557418"/>
                <a:gd name="connsiteX3" fmla="*/ 123756 w 840069"/>
                <a:gd name="connsiteY3" fmla="*/ 2090045 h 2557418"/>
                <a:gd name="connsiteX4" fmla="*/ 347276 w 840069"/>
                <a:gd name="connsiteY4" fmla="*/ 2486285 h 2557418"/>
                <a:gd name="connsiteX5" fmla="*/ 199956 w 840069"/>
                <a:gd name="connsiteY5" fmla="*/ 1947805 h 2557418"/>
                <a:gd name="connsiteX6" fmla="*/ 738436 w 840069"/>
                <a:gd name="connsiteY6" fmla="*/ 2425325 h 2557418"/>
                <a:gd name="connsiteX7" fmla="*/ 387916 w 840069"/>
                <a:gd name="connsiteY7" fmla="*/ 1632845 h 2557418"/>
                <a:gd name="connsiteX8" fmla="*/ 840036 w 840069"/>
                <a:gd name="connsiteY8" fmla="*/ 2557405 h 2557418"/>
                <a:gd name="connsiteX9" fmla="*/ 413316 w 840069"/>
                <a:gd name="connsiteY9" fmla="*/ 1653165 h 2557418"/>
                <a:gd name="connsiteX10" fmla="*/ 611436 w 840069"/>
                <a:gd name="connsiteY10" fmla="*/ 789565 h 2557418"/>
                <a:gd name="connsiteX11" fmla="*/ 550476 w 840069"/>
                <a:gd name="connsiteY11" fmla="*/ 423805 h 2557418"/>
                <a:gd name="connsiteX12" fmla="*/ 245676 w 840069"/>
                <a:gd name="connsiteY12" fmla="*/ 1058805 h 2557418"/>
                <a:gd name="connsiteX13" fmla="*/ 428556 w 840069"/>
                <a:gd name="connsiteY13" fmla="*/ 505085 h 2557418"/>
                <a:gd name="connsiteX14" fmla="*/ 337116 w 840069"/>
                <a:gd name="connsiteY14" fmla="*/ 63125 h 2557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40069" h="2557418">
                  <a:moveTo>
                    <a:pt x="337116" y="63125"/>
                  </a:moveTo>
                  <a:cubicBezTo>
                    <a:pt x="266843" y="306118"/>
                    <a:pt x="44169" y="1760692"/>
                    <a:pt x="6916" y="1963045"/>
                  </a:cubicBezTo>
                  <a:cubicBezTo>
                    <a:pt x="-30337" y="2165398"/>
                    <a:pt x="94123" y="1256078"/>
                    <a:pt x="113596" y="1277245"/>
                  </a:cubicBezTo>
                  <a:cubicBezTo>
                    <a:pt x="133069" y="1298412"/>
                    <a:pt x="84809" y="1888538"/>
                    <a:pt x="123756" y="2090045"/>
                  </a:cubicBezTo>
                  <a:cubicBezTo>
                    <a:pt x="162703" y="2291552"/>
                    <a:pt x="334576" y="2509992"/>
                    <a:pt x="347276" y="2486285"/>
                  </a:cubicBezTo>
                  <a:cubicBezTo>
                    <a:pt x="359976" y="2462578"/>
                    <a:pt x="134763" y="1957965"/>
                    <a:pt x="199956" y="1947805"/>
                  </a:cubicBezTo>
                  <a:cubicBezTo>
                    <a:pt x="265149" y="1937645"/>
                    <a:pt x="707109" y="2477818"/>
                    <a:pt x="738436" y="2425325"/>
                  </a:cubicBezTo>
                  <a:cubicBezTo>
                    <a:pt x="769763" y="2372832"/>
                    <a:pt x="370983" y="1610832"/>
                    <a:pt x="387916" y="1632845"/>
                  </a:cubicBezTo>
                  <a:cubicBezTo>
                    <a:pt x="404849" y="1654858"/>
                    <a:pt x="835803" y="2554018"/>
                    <a:pt x="840036" y="2557405"/>
                  </a:cubicBezTo>
                  <a:cubicBezTo>
                    <a:pt x="844269" y="2560792"/>
                    <a:pt x="451416" y="1947805"/>
                    <a:pt x="413316" y="1653165"/>
                  </a:cubicBezTo>
                  <a:cubicBezTo>
                    <a:pt x="375216" y="1358525"/>
                    <a:pt x="588576" y="994458"/>
                    <a:pt x="611436" y="789565"/>
                  </a:cubicBezTo>
                  <a:cubicBezTo>
                    <a:pt x="634296" y="584672"/>
                    <a:pt x="611436" y="378932"/>
                    <a:pt x="550476" y="423805"/>
                  </a:cubicBezTo>
                  <a:cubicBezTo>
                    <a:pt x="489516" y="468678"/>
                    <a:pt x="265996" y="1045258"/>
                    <a:pt x="245676" y="1058805"/>
                  </a:cubicBezTo>
                  <a:cubicBezTo>
                    <a:pt x="225356" y="1072352"/>
                    <a:pt x="412469" y="664258"/>
                    <a:pt x="428556" y="505085"/>
                  </a:cubicBezTo>
                  <a:cubicBezTo>
                    <a:pt x="444643" y="345912"/>
                    <a:pt x="407389" y="-179868"/>
                    <a:pt x="337116" y="63125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8" name="フリーフォーム: 図形 1217">
              <a:extLst>
                <a:ext uri="{FF2B5EF4-FFF2-40B4-BE49-F238E27FC236}">
                  <a16:creationId xmlns:a16="http://schemas.microsoft.com/office/drawing/2014/main" id="{B9373E60-AC72-4AAC-BC77-04836D36201E}"/>
                </a:ext>
              </a:extLst>
            </p:cNvPr>
            <p:cNvSpPr/>
            <p:nvPr/>
          </p:nvSpPr>
          <p:spPr>
            <a:xfrm>
              <a:off x="6649380" y="9103360"/>
              <a:ext cx="1168748" cy="548760"/>
            </a:xfrm>
            <a:custGeom>
              <a:avLst/>
              <a:gdLst>
                <a:gd name="connsiteX0" fmla="*/ 66380 w 1168748"/>
                <a:gd name="connsiteY0" fmla="*/ 20320 h 548760"/>
                <a:gd name="connsiteX1" fmla="*/ 264500 w 1168748"/>
                <a:gd name="connsiteY1" fmla="*/ 20320 h 548760"/>
                <a:gd name="connsiteX2" fmla="*/ 797900 w 1168748"/>
                <a:gd name="connsiteY2" fmla="*/ 40640 h 548760"/>
                <a:gd name="connsiteX3" fmla="*/ 808060 w 1168748"/>
                <a:gd name="connsiteY3" fmla="*/ 81280 h 548760"/>
                <a:gd name="connsiteX4" fmla="*/ 945220 w 1168748"/>
                <a:gd name="connsiteY4" fmla="*/ 167640 h 548760"/>
                <a:gd name="connsiteX5" fmla="*/ 889340 w 1168748"/>
                <a:gd name="connsiteY5" fmla="*/ 121920 h 548760"/>
                <a:gd name="connsiteX6" fmla="*/ 1128100 w 1168748"/>
                <a:gd name="connsiteY6" fmla="*/ 147320 h 548760"/>
                <a:gd name="connsiteX7" fmla="*/ 940140 w 1168748"/>
                <a:gd name="connsiteY7" fmla="*/ 233680 h 548760"/>
                <a:gd name="connsiteX8" fmla="*/ 1011260 w 1168748"/>
                <a:gd name="connsiteY8" fmla="*/ 421640 h 548760"/>
                <a:gd name="connsiteX9" fmla="*/ 1128100 w 1168748"/>
                <a:gd name="connsiteY9" fmla="*/ 350520 h 548760"/>
                <a:gd name="connsiteX10" fmla="*/ 955380 w 1168748"/>
                <a:gd name="connsiteY10" fmla="*/ 548640 h 548760"/>
                <a:gd name="connsiteX11" fmla="*/ 742020 w 1168748"/>
                <a:gd name="connsiteY11" fmla="*/ 375920 h 548760"/>
                <a:gd name="connsiteX12" fmla="*/ 5420 w 1168748"/>
                <a:gd name="connsiteY12" fmla="*/ 137160 h 548760"/>
                <a:gd name="connsiteX13" fmla="*/ 1168740 w 1168748"/>
                <a:gd name="connsiteY13" fmla="*/ 294640 h 548760"/>
                <a:gd name="connsiteX14" fmla="*/ 66380 w 1168748"/>
                <a:gd name="connsiteY14" fmla="*/ 20320 h 548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68748" h="548760">
                  <a:moveTo>
                    <a:pt x="66380" y="20320"/>
                  </a:moveTo>
                  <a:cubicBezTo>
                    <a:pt x="-84327" y="-25400"/>
                    <a:pt x="264500" y="20320"/>
                    <a:pt x="264500" y="20320"/>
                  </a:cubicBezTo>
                  <a:cubicBezTo>
                    <a:pt x="386420" y="23707"/>
                    <a:pt x="707307" y="30480"/>
                    <a:pt x="797900" y="40640"/>
                  </a:cubicBezTo>
                  <a:cubicBezTo>
                    <a:pt x="888493" y="50800"/>
                    <a:pt x="783507" y="60113"/>
                    <a:pt x="808060" y="81280"/>
                  </a:cubicBezTo>
                  <a:cubicBezTo>
                    <a:pt x="832613" y="102447"/>
                    <a:pt x="931673" y="160867"/>
                    <a:pt x="945220" y="167640"/>
                  </a:cubicBezTo>
                  <a:cubicBezTo>
                    <a:pt x="958767" y="174413"/>
                    <a:pt x="858860" y="125307"/>
                    <a:pt x="889340" y="121920"/>
                  </a:cubicBezTo>
                  <a:cubicBezTo>
                    <a:pt x="919820" y="118533"/>
                    <a:pt x="1119633" y="128693"/>
                    <a:pt x="1128100" y="147320"/>
                  </a:cubicBezTo>
                  <a:cubicBezTo>
                    <a:pt x="1136567" y="165947"/>
                    <a:pt x="959613" y="187960"/>
                    <a:pt x="940140" y="233680"/>
                  </a:cubicBezTo>
                  <a:cubicBezTo>
                    <a:pt x="920667" y="279400"/>
                    <a:pt x="979933" y="402167"/>
                    <a:pt x="1011260" y="421640"/>
                  </a:cubicBezTo>
                  <a:cubicBezTo>
                    <a:pt x="1042587" y="441113"/>
                    <a:pt x="1137413" y="329353"/>
                    <a:pt x="1128100" y="350520"/>
                  </a:cubicBezTo>
                  <a:cubicBezTo>
                    <a:pt x="1118787" y="371687"/>
                    <a:pt x="1019727" y="544407"/>
                    <a:pt x="955380" y="548640"/>
                  </a:cubicBezTo>
                  <a:cubicBezTo>
                    <a:pt x="891033" y="552873"/>
                    <a:pt x="900347" y="444500"/>
                    <a:pt x="742020" y="375920"/>
                  </a:cubicBezTo>
                  <a:cubicBezTo>
                    <a:pt x="583693" y="307340"/>
                    <a:pt x="-65700" y="150707"/>
                    <a:pt x="5420" y="137160"/>
                  </a:cubicBezTo>
                  <a:cubicBezTo>
                    <a:pt x="76540" y="123613"/>
                    <a:pt x="1165353" y="312420"/>
                    <a:pt x="1168740" y="294640"/>
                  </a:cubicBezTo>
                  <a:cubicBezTo>
                    <a:pt x="1172127" y="276860"/>
                    <a:pt x="217087" y="66040"/>
                    <a:pt x="66380" y="20320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9" name="フリーフォーム: 図形 1218">
              <a:extLst>
                <a:ext uri="{FF2B5EF4-FFF2-40B4-BE49-F238E27FC236}">
                  <a16:creationId xmlns:a16="http://schemas.microsoft.com/office/drawing/2014/main" id="{A7F017F7-A1F5-465A-918B-57286FE2E629}"/>
                </a:ext>
              </a:extLst>
            </p:cNvPr>
            <p:cNvSpPr/>
            <p:nvPr/>
          </p:nvSpPr>
          <p:spPr>
            <a:xfrm>
              <a:off x="6303407" y="9022252"/>
              <a:ext cx="1832428" cy="953730"/>
            </a:xfrm>
            <a:custGeom>
              <a:avLst/>
              <a:gdLst>
                <a:gd name="connsiteX0" fmla="*/ 383143 w 1832428"/>
                <a:gd name="connsiteY0" fmla="*/ 20148 h 953730"/>
                <a:gd name="connsiteX1" fmla="*/ 637143 w 1832428"/>
                <a:gd name="connsiteY1" fmla="*/ 51898 h 953730"/>
                <a:gd name="connsiteX2" fmla="*/ 1430893 w 1832428"/>
                <a:gd name="connsiteY2" fmla="*/ 210648 h 953730"/>
                <a:gd name="connsiteX3" fmla="*/ 999093 w 1832428"/>
                <a:gd name="connsiteY3" fmla="*/ 210648 h 953730"/>
                <a:gd name="connsiteX4" fmla="*/ 1735693 w 1832428"/>
                <a:gd name="connsiteY4" fmla="*/ 223348 h 953730"/>
                <a:gd name="connsiteX5" fmla="*/ 1449943 w 1832428"/>
                <a:gd name="connsiteY5" fmla="*/ 445598 h 953730"/>
                <a:gd name="connsiteX6" fmla="*/ 1189593 w 1832428"/>
                <a:gd name="connsiteY6" fmla="*/ 839298 h 953730"/>
                <a:gd name="connsiteX7" fmla="*/ 1437243 w 1832428"/>
                <a:gd name="connsiteY7" fmla="*/ 451948 h 953730"/>
                <a:gd name="connsiteX8" fmla="*/ 1246743 w 1832428"/>
                <a:gd name="connsiteY8" fmla="*/ 540848 h 953730"/>
                <a:gd name="connsiteX9" fmla="*/ 2143 w 1832428"/>
                <a:gd name="connsiteY9" fmla="*/ 159848 h 953730"/>
                <a:gd name="connsiteX10" fmla="*/ 1583293 w 1832428"/>
                <a:gd name="connsiteY10" fmla="*/ 451948 h 953730"/>
                <a:gd name="connsiteX11" fmla="*/ 1519793 w 1832428"/>
                <a:gd name="connsiteY11" fmla="*/ 407498 h 953730"/>
                <a:gd name="connsiteX12" fmla="*/ 1094343 w 1832428"/>
                <a:gd name="connsiteY12" fmla="*/ 953598 h 953730"/>
                <a:gd name="connsiteX13" fmla="*/ 1830943 w 1832428"/>
                <a:gd name="connsiteY13" fmla="*/ 458298 h 953730"/>
                <a:gd name="connsiteX14" fmla="*/ 1259443 w 1832428"/>
                <a:gd name="connsiteY14" fmla="*/ 337648 h 953730"/>
                <a:gd name="connsiteX15" fmla="*/ 383143 w 1832428"/>
                <a:gd name="connsiteY15" fmla="*/ 20148 h 953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832428" h="953730">
                  <a:moveTo>
                    <a:pt x="383143" y="20148"/>
                  </a:moveTo>
                  <a:cubicBezTo>
                    <a:pt x="279426" y="-27477"/>
                    <a:pt x="462518" y="20148"/>
                    <a:pt x="637143" y="51898"/>
                  </a:cubicBezTo>
                  <a:cubicBezTo>
                    <a:pt x="811768" y="83648"/>
                    <a:pt x="1370568" y="184190"/>
                    <a:pt x="1430893" y="210648"/>
                  </a:cubicBezTo>
                  <a:cubicBezTo>
                    <a:pt x="1491218" y="237106"/>
                    <a:pt x="948293" y="208531"/>
                    <a:pt x="999093" y="210648"/>
                  </a:cubicBezTo>
                  <a:cubicBezTo>
                    <a:pt x="1049893" y="212765"/>
                    <a:pt x="1660551" y="184190"/>
                    <a:pt x="1735693" y="223348"/>
                  </a:cubicBezTo>
                  <a:cubicBezTo>
                    <a:pt x="1810835" y="262506"/>
                    <a:pt x="1540960" y="342940"/>
                    <a:pt x="1449943" y="445598"/>
                  </a:cubicBezTo>
                  <a:cubicBezTo>
                    <a:pt x="1358926" y="548256"/>
                    <a:pt x="1191710" y="838240"/>
                    <a:pt x="1189593" y="839298"/>
                  </a:cubicBezTo>
                  <a:cubicBezTo>
                    <a:pt x="1187476" y="840356"/>
                    <a:pt x="1427718" y="501690"/>
                    <a:pt x="1437243" y="451948"/>
                  </a:cubicBezTo>
                  <a:cubicBezTo>
                    <a:pt x="1446768" y="402206"/>
                    <a:pt x="1485926" y="589531"/>
                    <a:pt x="1246743" y="540848"/>
                  </a:cubicBezTo>
                  <a:cubicBezTo>
                    <a:pt x="1007560" y="492165"/>
                    <a:pt x="-53949" y="174665"/>
                    <a:pt x="2143" y="159848"/>
                  </a:cubicBezTo>
                  <a:cubicBezTo>
                    <a:pt x="58235" y="145031"/>
                    <a:pt x="1330351" y="410673"/>
                    <a:pt x="1583293" y="451948"/>
                  </a:cubicBezTo>
                  <a:cubicBezTo>
                    <a:pt x="1836235" y="493223"/>
                    <a:pt x="1601285" y="323890"/>
                    <a:pt x="1519793" y="407498"/>
                  </a:cubicBezTo>
                  <a:cubicBezTo>
                    <a:pt x="1438301" y="491106"/>
                    <a:pt x="1042485" y="945131"/>
                    <a:pt x="1094343" y="953598"/>
                  </a:cubicBezTo>
                  <a:cubicBezTo>
                    <a:pt x="1146201" y="962065"/>
                    <a:pt x="1803426" y="560956"/>
                    <a:pt x="1830943" y="458298"/>
                  </a:cubicBezTo>
                  <a:cubicBezTo>
                    <a:pt x="1858460" y="355640"/>
                    <a:pt x="1497568" y="408556"/>
                    <a:pt x="1259443" y="337648"/>
                  </a:cubicBezTo>
                  <a:cubicBezTo>
                    <a:pt x="1021318" y="266740"/>
                    <a:pt x="486860" y="67773"/>
                    <a:pt x="383143" y="20148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0" name="フリーフォーム: 図形 1219">
              <a:extLst>
                <a:ext uri="{FF2B5EF4-FFF2-40B4-BE49-F238E27FC236}">
                  <a16:creationId xmlns:a16="http://schemas.microsoft.com/office/drawing/2014/main" id="{12B414AA-2132-471A-83AB-1400D6B8A215}"/>
                </a:ext>
              </a:extLst>
            </p:cNvPr>
            <p:cNvSpPr/>
            <p:nvPr/>
          </p:nvSpPr>
          <p:spPr>
            <a:xfrm>
              <a:off x="6668412" y="9266361"/>
              <a:ext cx="1133851" cy="389932"/>
            </a:xfrm>
            <a:custGeom>
              <a:avLst/>
              <a:gdLst>
                <a:gd name="connsiteX0" fmla="*/ 16021 w 1133851"/>
                <a:gd name="connsiteY0" fmla="*/ 4639 h 389932"/>
                <a:gd name="connsiteX1" fmla="*/ 83755 w 1133851"/>
                <a:gd name="connsiteY1" fmla="*/ 13106 h 389932"/>
                <a:gd name="connsiteX2" fmla="*/ 888088 w 1133851"/>
                <a:gd name="connsiteY2" fmla="*/ 123172 h 389932"/>
                <a:gd name="connsiteX3" fmla="*/ 811888 w 1133851"/>
                <a:gd name="connsiteY3" fmla="*/ 68139 h 389932"/>
                <a:gd name="connsiteX4" fmla="*/ 998155 w 1133851"/>
                <a:gd name="connsiteY4" fmla="*/ 85072 h 389932"/>
                <a:gd name="connsiteX5" fmla="*/ 900788 w 1133851"/>
                <a:gd name="connsiteY5" fmla="*/ 135872 h 389932"/>
                <a:gd name="connsiteX6" fmla="*/ 998155 w 1133851"/>
                <a:gd name="connsiteY6" fmla="*/ 267106 h 389932"/>
                <a:gd name="connsiteX7" fmla="*/ 845755 w 1133851"/>
                <a:gd name="connsiteY7" fmla="*/ 275572 h 389932"/>
                <a:gd name="connsiteX8" fmla="*/ 938888 w 1133851"/>
                <a:gd name="connsiteY8" fmla="*/ 389872 h 389932"/>
                <a:gd name="connsiteX9" fmla="*/ 731455 w 1133851"/>
                <a:gd name="connsiteY9" fmla="*/ 258639 h 389932"/>
                <a:gd name="connsiteX10" fmla="*/ 1129388 w 1133851"/>
                <a:gd name="connsiteY10" fmla="*/ 195139 h 389932"/>
                <a:gd name="connsiteX11" fmla="*/ 926188 w 1133851"/>
                <a:gd name="connsiteY11" fmla="*/ 110472 h 389932"/>
                <a:gd name="connsiteX12" fmla="*/ 629855 w 1133851"/>
                <a:gd name="connsiteY12" fmla="*/ 68139 h 389932"/>
                <a:gd name="connsiteX13" fmla="*/ 689121 w 1133851"/>
                <a:gd name="connsiteY13" fmla="*/ 123172 h 389932"/>
                <a:gd name="connsiteX14" fmla="*/ 930421 w 1133851"/>
                <a:gd name="connsiteY14" fmla="*/ 173972 h 389932"/>
                <a:gd name="connsiteX15" fmla="*/ 443588 w 1133851"/>
                <a:gd name="connsiteY15" fmla="*/ 97772 h 389932"/>
                <a:gd name="connsiteX16" fmla="*/ 16021 w 1133851"/>
                <a:gd name="connsiteY16" fmla="*/ 4639 h 389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33851" h="389932">
                  <a:moveTo>
                    <a:pt x="16021" y="4639"/>
                  </a:moveTo>
                  <a:cubicBezTo>
                    <a:pt x="-43951" y="-9472"/>
                    <a:pt x="83755" y="13106"/>
                    <a:pt x="83755" y="13106"/>
                  </a:cubicBezTo>
                  <a:cubicBezTo>
                    <a:pt x="229099" y="32861"/>
                    <a:pt x="766733" y="114000"/>
                    <a:pt x="888088" y="123172"/>
                  </a:cubicBezTo>
                  <a:cubicBezTo>
                    <a:pt x="1009444" y="132344"/>
                    <a:pt x="793544" y="74489"/>
                    <a:pt x="811888" y="68139"/>
                  </a:cubicBezTo>
                  <a:cubicBezTo>
                    <a:pt x="830232" y="61789"/>
                    <a:pt x="983338" y="73783"/>
                    <a:pt x="998155" y="85072"/>
                  </a:cubicBezTo>
                  <a:cubicBezTo>
                    <a:pt x="1012972" y="96361"/>
                    <a:pt x="900788" y="105533"/>
                    <a:pt x="900788" y="135872"/>
                  </a:cubicBezTo>
                  <a:cubicBezTo>
                    <a:pt x="900788" y="166211"/>
                    <a:pt x="1007327" y="243823"/>
                    <a:pt x="998155" y="267106"/>
                  </a:cubicBezTo>
                  <a:cubicBezTo>
                    <a:pt x="988983" y="290389"/>
                    <a:pt x="855633" y="255111"/>
                    <a:pt x="845755" y="275572"/>
                  </a:cubicBezTo>
                  <a:cubicBezTo>
                    <a:pt x="835877" y="296033"/>
                    <a:pt x="957938" y="392694"/>
                    <a:pt x="938888" y="389872"/>
                  </a:cubicBezTo>
                  <a:cubicBezTo>
                    <a:pt x="919838" y="387050"/>
                    <a:pt x="699705" y="291094"/>
                    <a:pt x="731455" y="258639"/>
                  </a:cubicBezTo>
                  <a:cubicBezTo>
                    <a:pt x="763205" y="226184"/>
                    <a:pt x="1096933" y="219833"/>
                    <a:pt x="1129388" y="195139"/>
                  </a:cubicBezTo>
                  <a:cubicBezTo>
                    <a:pt x="1161843" y="170445"/>
                    <a:pt x="1009443" y="131639"/>
                    <a:pt x="926188" y="110472"/>
                  </a:cubicBezTo>
                  <a:cubicBezTo>
                    <a:pt x="842933" y="89305"/>
                    <a:pt x="669366" y="66022"/>
                    <a:pt x="629855" y="68139"/>
                  </a:cubicBezTo>
                  <a:cubicBezTo>
                    <a:pt x="590344" y="70256"/>
                    <a:pt x="639027" y="105533"/>
                    <a:pt x="689121" y="123172"/>
                  </a:cubicBezTo>
                  <a:cubicBezTo>
                    <a:pt x="739215" y="140811"/>
                    <a:pt x="971343" y="178205"/>
                    <a:pt x="930421" y="173972"/>
                  </a:cubicBezTo>
                  <a:cubicBezTo>
                    <a:pt x="889499" y="169739"/>
                    <a:pt x="593871" y="123172"/>
                    <a:pt x="443588" y="97772"/>
                  </a:cubicBezTo>
                  <a:cubicBezTo>
                    <a:pt x="293305" y="72372"/>
                    <a:pt x="75993" y="18750"/>
                    <a:pt x="16021" y="463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1" name="フリーフォーム: 図形 1220">
              <a:extLst>
                <a:ext uri="{FF2B5EF4-FFF2-40B4-BE49-F238E27FC236}">
                  <a16:creationId xmlns:a16="http://schemas.microsoft.com/office/drawing/2014/main" id="{FD398E76-F64C-421C-BDB8-CF3D7C2E8127}"/>
                </a:ext>
              </a:extLst>
            </p:cNvPr>
            <p:cNvSpPr/>
            <p:nvPr/>
          </p:nvSpPr>
          <p:spPr>
            <a:xfrm>
              <a:off x="3788696" y="5287433"/>
              <a:ext cx="1528451" cy="400839"/>
            </a:xfrm>
            <a:custGeom>
              <a:avLst/>
              <a:gdLst>
                <a:gd name="connsiteX0" fmla="*/ 137 w 1528451"/>
                <a:gd name="connsiteY0" fmla="*/ 114300 h 400839"/>
                <a:gd name="connsiteX1" fmla="*/ 97504 w 1528451"/>
                <a:gd name="connsiteY1" fmla="*/ 114300 h 400839"/>
                <a:gd name="connsiteX2" fmla="*/ 465804 w 1528451"/>
                <a:gd name="connsiteY2" fmla="*/ 12700 h 400839"/>
                <a:gd name="connsiteX3" fmla="*/ 173704 w 1528451"/>
                <a:gd name="connsiteY3" fmla="*/ 67734 h 400839"/>
                <a:gd name="connsiteX4" fmla="*/ 677471 w 1528451"/>
                <a:gd name="connsiteY4" fmla="*/ 16934 h 400839"/>
                <a:gd name="connsiteX5" fmla="*/ 389604 w 1528451"/>
                <a:gd name="connsiteY5" fmla="*/ 25400 h 400839"/>
                <a:gd name="connsiteX6" fmla="*/ 1037304 w 1528451"/>
                <a:gd name="connsiteY6" fmla="*/ 0 h 400839"/>
                <a:gd name="connsiteX7" fmla="*/ 588571 w 1528451"/>
                <a:gd name="connsiteY7" fmla="*/ 29634 h 400839"/>
                <a:gd name="connsiteX8" fmla="*/ 1185471 w 1528451"/>
                <a:gd name="connsiteY8" fmla="*/ 139700 h 400839"/>
                <a:gd name="connsiteX9" fmla="*/ 1028837 w 1528451"/>
                <a:gd name="connsiteY9" fmla="*/ 122767 h 400839"/>
                <a:gd name="connsiteX10" fmla="*/ 1215104 w 1528451"/>
                <a:gd name="connsiteY10" fmla="*/ 211667 h 400839"/>
                <a:gd name="connsiteX11" fmla="*/ 1189704 w 1528451"/>
                <a:gd name="connsiteY11" fmla="*/ 241300 h 400839"/>
                <a:gd name="connsiteX12" fmla="*/ 1528371 w 1528451"/>
                <a:gd name="connsiteY12" fmla="*/ 397934 h 400839"/>
                <a:gd name="connsiteX13" fmla="*/ 1155837 w 1528451"/>
                <a:gd name="connsiteY13" fmla="*/ 347134 h 400839"/>
                <a:gd name="connsiteX14" fmla="*/ 796004 w 1528451"/>
                <a:gd name="connsiteY14" fmla="*/ 300567 h 400839"/>
                <a:gd name="connsiteX15" fmla="*/ 673237 w 1528451"/>
                <a:gd name="connsiteY15" fmla="*/ 283634 h 400839"/>
                <a:gd name="connsiteX16" fmla="*/ 1346337 w 1528451"/>
                <a:gd name="connsiteY16" fmla="*/ 338667 h 400839"/>
                <a:gd name="connsiteX17" fmla="*/ 707104 w 1528451"/>
                <a:gd name="connsiteY17" fmla="*/ 211667 h 400839"/>
                <a:gd name="connsiteX18" fmla="*/ 304937 w 1528451"/>
                <a:gd name="connsiteY18" fmla="*/ 143934 h 400839"/>
                <a:gd name="connsiteX19" fmla="*/ 580104 w 1528451"/>
                <a:gd name="connsiteY19" fmla="*/ 143934 h 400839"/>
                <a:gd name="connsiteX20" fmla="*/ 110204 w 1528451"/>
                <a:gd name="connsiteY20" fmla="*/ 131234 h 400839"/>
                <a:gd name="connsiteX21" fmla="*/ 137 w 1528451"/>
                <a:gd name="connsiteY21" fmla="*/ 114300 h 400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528451" h="400839">
                  <a:moveTo>
                    <a:pt x="137" y="114300"/>
                  </a:moveTo>
                  <a:cubicBezTo>
                    <a:pt x="-1980" y="111478"/>
                    <a:pt x="19893" y="131233"/>
                    <a:pt x="97504" y="114300"/>
                  </a:cubicBezTo>
                  <a:cubicBezTo>
                    <a:pt x="175115" y="97367"/>
                    <a:pt x="453104" y="20461"/>
                    <a:pt x="465804" y="12700"/>
                  </a:cubicBezTo>
                  <a:cubicBezTo>
                    <a:pt x="478504" y="4939"/>
                    <a:pt x="138426" y="67028"/>
                    <a:pt x="173704" y="67734"/>
                  </a:cubicBezTo>
                  <a:cubicBezTo>
                    <a:pt x="208982" y="68440"/>
                    <a:pt x="641488" y="23990"/>
                    <a:pt x="677471" y="16934"/>
                  </a:cubicBezTo>
                  <a:cubicBezTo>
                    <a:pt x="713454" y="9878"/>
                    <a:pt x="329632" y="28222"/>
                    <a:pt x="389604" y="25400"/>
                  </a:cubicBezTo>
                  <a:lnTo>
                    <a:pt x="1037304" y="0"/>
                  </a:lnTo>
                  <a:cubicBezTo>
                    <a:pt x="1070465" y="706"/>
                    <a:pt x="563877" y="6351"/>
                    <a:pt x="588571" y="29634"/>
                  </a:cubicBezTo>
                  <a:cubicBezTo>
                    <a:pt x="613265" y="52917"/>
                    <a:pt x="1112093" y="124178"/>
                    <a:pt x="1185471" y="139700"/>
                  </a:cubicBezTo>
                  <a:cubicBezTo>
                    <a:pt x="1258849" y="155222"/>
                    <a:pt x="1023898" y="110772"/>
                    <a:pt x="1028837" y="122767"/>
                  </a:cubicBezTo>
                  <a:cubicBezTo>
                    <a:pt x="1033776" y="134762"/>
                    <a:pt x="1188293" y="191912"/>
                    <a:pt x="1215104" y="211667"/>
                  </a:cubicBezTo>
                  <a:cubicBezTo>
                    <a:pt x="1241915" y="231422"/>
                    <a:pt x="1137493" y="210256"/>
                    <a:pt x="1189704" y="241300"/>
                  </a:cubicBezTo>
                  <a:cubicBezTo>
                    <a:pt x="1241915" y="272345"/>
                    <a:pt x="1534016" y="380295"/>
                    <a:pt x="1528371" y="397934"/>
                  </a:cubicBezTo>
                  <a:cubicBezTo>
                    <a:pt x="1522726" y="415573"/>
                    <a:pt x="1155837" y="347134"/>
                    <a:pt x="1155837" y="347134"/>
                  </a:cubicBezTo>
                  <a:lnTo>
                    <a:pt x="796004" y="300567"/>
                  </a:lnTo>
                  <a:cubicBezTo>
                    <a:pt x="715571" y="289984"/>
                    <a:pt x="581515" y="277284"/>
                    <a:pt x="673237" y="283634"/>
                  </a:cubicBezTo>
                  <a:cubicBezTo>
                    <a:pt x="764959" y="289984"/>
                    <a:pt x="1340693" y="350662"/>
                    <a:pt x="1346337" y="338667"/>
                  </a:cubicBezTo>
                  <a:cubicBezTo>
                    <a:pt x="1351982" y="326673"/>
                    <a:pt x="880671" y="244123"/>
                    <a:pt x="707104" y="211667"/>
                  </a:cubicBezTo>
                  <a:cubicBezTo>
                    <a:pt x="533537" y="179212"/>
                    <a:pt x="326104" y="155223"/>
                    <a:pt x="304937" y="143934"/>
                  </a:cubicBezTo>
                  <a:cubicBezTo>
                    <a:pt x="283770" y="132645"/>
                    <a:pt x="612559" y="146051"/>
                    <a:pt x="580104" y="143934"/>
                  </a:cubicBezTo>
                  <a:cubicBezTo>
                    <a:pt x="547649" y="141817"/>
                    <a:pt x="203337" y="135467"/>
                    <a:pt x="110204" y="131234"/>
                  </a:cubicBezTo>
                  <a:cubicBezTo>
                    <a:pt x="17071" y="127001"/>
                    <a:pt x="2254" y="117122"/>
                    <a:pt x="137" y="114300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6" name="フリーフォーム: 図形 325">
              <a:extLst>
                <a:ext uri="{FF2B5EF4-FFF2-40B4-BE49-F238E27FC236}">
                  <a16:creationId xmlns:a16="http://schemas.microsoft.com/office/drawing/2014/main" id="{CE82D6D2-A787-4C21-A3DD-B52C6D1CF7BC}"/>
                </a:ext>
              </a:extLst>
            </p:cNvPr>
            <p:cNvSpPr/>
            <p:nvPr/>
          </p:nvSpPr>
          <p:spPr>
            <a:xfrm>
              <a:off x="5756703" y="5495920"/>
              <a:ext cx="1047531" cy="213939"/>
            </a:xfrm>
            <a:custGeom>
              <a:avLst/>
              <a:gdLst>
                <a:gd name="connsiteX0" fmla="*/ 158322 w 1047531"/>
                <a:gd name="connsiteY0" fmla="*/ 139705 h 213939"/>
                <a:gd name="connsiteX1" fmla="*/ 586947 w 1047531"/>
                <a:gd name="connsiteY1" fmla="*/ 60330 h 213939"/>
                <a:gd name="connsiteX2" fmla="*/ 282147 w 1047531"/>
                <a:gd name="connsiteY2" fmla="*/ 5 h 213939"/>
                <a:gd name="connsiteX3" fmla="*/ 799672 w 1047531"/>
                <a:gd name="connsiteY3" fmla="*/ 63505 h 213939"/>
                <a:gd name="connsiteX4" fmla="*/ 634572 w 1047531"/>
                <a:gd name="connsiteY4" fmla="*/ 22230 h 213939"/>
                <a:gd name="connsiteX5" fmla="*/ 1047322 w 1047531"/>
                <a:gd name="connsiteY5" fmla="*/ 53980 h 213939"/>
                <a:gd name="connsiteX6" fmla="*/ 691722 w 1047531"/>
                <a:gd name="connsiteY6" fmla="*/ 15880 h 213939"/>
                <a:gd name="connsiteX7" fmla="*/ 761572 w 1047531"/>
                <a:gd name="connsiteY7" fmla="*/ 69855 h 213939"/>
                <a:gd name="connsiteX8" fmla="*/ 574247 w 1047531"/>
                <a:gd name="connsiteY8" fmla="*/ 117480 h 213939"/>
                <a:gd name="connsiteX9" fmla="*/ 253572 w 1047531"/>
                <a:gd name="connsiteY9" fmla="*/ 174630 h 213939"/>
                <a:gd name="connsiteX10" fmla="*/ 5922 w 1047531"/>
                <a:gd name="connsiteY10" fmla="*/ 209555 h 213939"/>
                <a:gd name="connsiteX11" fmla="*/ 507572 w 1047531"/>
                <a:gd name="connsiteY11" fmla="*/ 73030 h 213939"/>
                <a:gd name="connsiteX12" fmla="*/ 291672 w 1047531"/>
                <a:gd name="connsiteY12" fmla="*/ 114305 h 213939"/>
                <a:gd name="connsiteX13" fmla="*/ 158322 w 1047531"/>
                <a:gd name="connsiteY13" fmla="*/ 139705 h 213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47531" h="213939">
                  <a:moveTo>
                    <a:pt x="158322" y="139705"/>
                  </a:moveTo>
                  <a:cubicBezTo>
                    <a:pt x="207534" y="130709"/>
                    <a:pt x="566310" y="83613"/>
                    <a:pt x="586947" y="60330"/>
                  </a:cubicBezTo>
                  <a:cubicBezTo>
                    <a:pt x="607584" y="37047"/>
                    <a:pt x="246693" y="-524"/>
                    <a:pt x="282147" y="5"/>
                  </a:cubicBezTo>
                  <a:cubicBezTo>
                    <a:pt x="317601" y="534"/>
                    <a:pt x="740935" y="59801"/>
                    <a:pt x="799672" y="63505"/>
                  </a:cubicBezTo>
                  <a:cubicBezTo>
                    <a:pt x="858409" y="67209"/>
                    <a:pt x="593297" y="23817"/>
                    <a:pt x="634572" y="22230"/>
                  </a:cubicBezTo>
                  <a:cubicBezTo>
                    <a:pt x="675847" y="20643"/>
                    <a:pt x="1037797" y="55038"/>
                    <a:pt x="1047322" y="53980"/>
                  </a:cubicBezTo>
                  <a:cubicBezTo>
                    <a:pt x="1056847" y="52922"/>
                    <a:pt x="739347" y="13234"/>
                    <a:pt x="691722" y="15880"/>
                  </a:cubicBezTo>
                  <a:cubicBezTo>
                    <a:pt x="644097" y="18526"/>
                    <a:pt x="781151" y="52922"/>
                    <a:pt x="761572" y="69855"/>
                  </a:cubicBezTo>
                  <a:cubicBezTo>
                    <a:pt x="741993" y="86788"/>
                    <a:pt x="658914" y="100018"/>
                    <a:pt x="574247" y="117480"/>
                  </a:cubicBezTo>
                  <a:cubicBezTo>
                    <a:pt x="489580" y="134942"/>
                    <a:pt x="348293" y="159284"/>
                    <a:pt x="253572" y="174630"/>
                  </a:cubicBezTo>
                  <a:cubicBezTo>
                    <a:pt x="158851" y="189976"/>
                    <a:pt x="-36411" y="226488"/>
                    <a:pt x="5922" y="209555"/>
                  </a:cubicBezTo>
                  <a:cubicBezTo>
                    <a:pt x="48255" y="192622"/>
                    <a:pt x="459947" y="88905"/>
                    <a:pt x="507572" y="73030"/>
                  </a:cubicBezTo>
                  <a:cubicBezTo>
                    <a:pt x="555197" y="57155"/>
                    <a:pt x="349351" y="106367"/>
                    <a:pt x="291672" y="114305"/>
                  </a:cubicBezTo>
                  <a:cubicBezTo>
                    <a:pt x="233993" y="122242"/>
                    <a:pt x="109110" y="148701"/>
                    <a:pt x="158322" y="139705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7" name="フリーフォーム: 図形 326">
              <a:extLst>
                <a:ext uri="{FF2B5EF4-FFF2-40B4-BE49-F238E27FC236}">
                  <a16:creationId xmlns:a16="http://schemas.microsoft.com/office/drawing/2014/main" id="{B2F9C021-6E0E-412B-8F69-F0FC55CE2C92}"/>
                </a:ext>
              </a:extLst>
            </p:cNvPr>
            <p:cNvSpPr/>
            <p:nvPr/>
          </p:nvSpPr>
          <p:spPr>
            <a:xfrm>
              <a:off x="5909103" y="5648320"/>
              <a:ext cx="1047531" cy="213939"/>
            </a:xfrm>
            <a:custGeom>
              <a:avLst/>
              <a:gdLst>
                <a:gd name="connsiteX0" fmla="*/ 158322 w 1047531"/>
                <a:gd name="connsiteY0" fmla="*/ 139705 h 213939"/>
                <a:gd name="connsiteX1" fmla="*/ 586947 w 1047531"/>
                <a:gd name="connsiteY1" fmla="*/ 60330 h 213939"/>
                <a:gd name="connsiteX2" fmla="*/ 282147 w 1047531"/>
                <a:gd name="connsiteY2" fmla="*/ 5 h 213939"/>
                <a:gd name="connsiteX3" fmla="*/ 799672 w 1047531"/>
                <a:gd name="connsiteY3" fmla="*/ 63505 h 213939"/>
                <a:gd name="connsiteX4" fmla="*/ 634572 w 1047531"/>
                <a:gd name="connsiteY4" fmla="*/ 22230 h 213939"/>
                <a:gd name="connsiteX5" fmla="*/ 1047322 w 1047531"/>
                <a:gd name="connsiteY5" fmla="*/ 53980 h 213939"/>
                <a:gd name="connsiteX6" fmla="*/ 691722 w 1047531"/>
                <a:gd name="connsiteY6" fmla="*/ 15880 h 213939"/>
                <a:gd name="connsiteX7" fmla="*/ 761572 w 1047531"/>
                <a:gd name="connsiteY7" fmla="*/ 69855 h 213939"/>
                <a:gd name="connsiteX8" fmla="*/ 574247 w 1047531"/>
                <a:gd name="connsiteY8" fmla="*/ 117480 h 213939"/>
                <a:gd name="connsiteX9" fmla="*/ 253572 w 1047531"/>
                <a:gd name="connsiteY9" fmla="*/ 174630 h 213939"/>
                <a:gd name="connsiteX10" fmla="*/ 5922 w 1047531"/>
                <a:gd name="connsiteY10" fmla="*/ 209555 h 213939"/>
                <a:gd name="connsiteX11" fmla="*/ 507572 w 1047531"/>
                <a:gd name="connsiteY11" fmla="*/ 73030 h 213939"/>
                <a:gd name="connsiteX12" fmla="*/ 291672 w 1047531"/>
                <a:gd name="connsiteY12" fmla="*/ 114305 h 213939"/>
                <a:gd name="connsiteX13" fmla="*/ 158322 w 1047531"/>
                <a:gd name="connsiteY13" fmla="*/ 139705 h 213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47531" h="213939">
                  <a:moveTo>
                    <a:pt x="158322" y="139705"/>
                  </a:moveTo>
                  <a:cubicBezTo>
                    <a:pt x="207534" y="130709"/>
                    <a:pt x="566310" y="83613"/>
                    <a:pt x="586947" y="60330"/>
                  </a:cubicBezTo>
                  <a:cubicBezTo>
                    <a:pt x="607584" y="37047"/>
                    <a:pt x="246693" y="-524"/>
                    <a:pt x="282147" y="5"/>
                  </a:cubicBezTo>
                  <a:cubicBezTo>
                    <a:pt x="317601" y="534"/>
                    <a:pt x="740935" y="59801"/>
                    <a:pt x="799672" y="63505"/>
                  </a:cubicBezTo>
                  <a:cubicBezTo>
                    <a:pt x="858409" y="67209"/>
                    <a:pt x="593297" y="23817"/>
                    <a:pt x="634572" y="22230"/>
                  </a:cubicBezTo>
                  <a:cubicBezTo>
                    <a:pt x="675847" y="20643"/>
                    <a:pt x="1037797" y="55038"/>
                    <a:pt x="1047322" y="53980"/>
                  </a:cubicBezTo>
                  <a:cubicBezTo>
                    <a:pt x="1056847" y="52922"/>
                    <a:pt x="739347" y="13234"/>
                    <a:pt x="691722" y="15880"/>
                  </a:cubicBezTo>
                  <a:cubicBezTo>
                    <a:pt x="644097" y="18526"/>
                    <a:pt x="781151" y="52922"/>
                    <a:pt x="761572" y="69855"/>
                  </a:cubicBezTo>
                  <a:cubicBezTo>
                    <a:pt x="741993" y="86788"/>
                    <a:pt x="658914" y="100018"/>
                    <a:pt x="574247" y="117480"/>
                  </a:cubicBezTo>
                  <a:cubicBezTo>
                    <a:pt x="489580" y="134942"/>
                    <a:pt x="348293" y="159284"/>
                    <a:pt x="253572" y="174630"/>
                  </a:cubicBezTo>
                  <a:cubicBezTo>
                    <a:pt x="158851" y="189976"/>
                    <a:pt x="-36411" y="226488"/>
                    <a:pt x="5922" y="209555"/>
                  </a:cubicBezTo>
                  <a:cubicBezTo>
                    <a:pt x="48255" y="192622"/>
                    <a:pt x="459947" y="88905"/>
                    <a:pt x="507572" y="73030"/>
                  </a:cubicBezTo>
                  <a:cubicBezTo>
                    <a:pt x="555197" y="57155"/>
                    <a:pt x="349351" y="106367"/>
                    <a:pt x="291672" y="114305"/>
                  </a:cubicBezTo>
                  <a:cubicBezTo>
                    <a:pt x="233993" y="122242"/>
                    <a:pt x="109110" y="148701"/>
                    <a:pt x="158322" y="139705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2" name="フリーフォーム: 図形 1221">
              <a:extLst>
                <a:ext uri="{FF2B5EF4-FFF2-40B4-BE49-F238E27FC236}">
                  <a16:creationId xmlns:a16="http://schemas.microsoft.com/office/drawing/2014/main" id="{4C9CB21C-1096-4F85-8C8E-53D7D41A9547}"/>
                </a:ext>
              </a:extLst>
            </p:cNvPr>
            <p:cNvSpPr/>
            <p:nvPr/>
          </p:nvSpPr>
          <p:spPr>
            <a:xfrm>
              <a:off x="5643250" y="5324250"/>
              <a:ext cx="1080419" cy="479727"/>
            </a:xfrm>
            <a:custGeom>
              <a:avLst/>
              <a:gdLst>
                <a:gd name="connsiteX0" fmla="*/ 652775 w 1080419"/>
                <a:gd name="connsiteY0" fmla="*/ 28800 h 479727"/>
                <a:gd name="connsiteX1" fmla="*/ 11425 w 1080419"/>
                <a:gd name="connsiteY1" fmla="*/ 92300 h 479727"/>
                <a:gd name="connsiteX2" fmla="*/ 230500 w 1080419"/>
                <a:gd name="connsiteY2" fmla="*/ 105000 h 479727"/>
                <a:gd name="connsiteX3" fmla="*/ 84450 w 1080419"/>
                <a:gd name="connsiteY3" fmla="*/ 165325 h 479727"/>
                <a:gd name="connsiteX4" fmla="*/ 40000 w 1080419"/>
                <a:gd name="connsiteY4" fmla="*/ 298675 h 479727"/>
                <a:gd name="connsiteX5" fmla="*/ 11425 w 1080419"/>
                <a:gd name="connsiteY5" fmla="*/ 184375 h 479727"/>
                <a:gd name="connsiteX6" fmla="*/ 68575 w 1080419"/>
                <a:gd name="connsiteY6" fmla="*/ 479650 h 479727"/>
                <a:gd name="connsiteX7" fmla="*/ 30475 w 1080419"/>
                <a:gd name="connsiteY7" fmla="*/ 212950 h 479727"/>
                <a:gd name="connsiteX8" fmla="*/ 160650 w 1080419"/>
                <a:gd name="connsiteY8" fmla="*/ 146275 h 479727"/>
                <a:gd name="connsiteX9" fmla="*/ 300350 w 1080419"/>
                <a:gd name="connsiteY9" fmla="*/ 111350 h 479727"/>
                <a:gd name="connsiteX10" fmla="*/ 344800 w 1080419"/>
                <a:gd name="connsiteY10" fmla="*/ 143100 h 479727"/>
                <a:gd name="connsiteX11" fmla="*/ 1075050 w 1080419"/>
                <a:gd name="connsiteY11" fmla="*/ 6575 h 479727"/>
                <a:gd name="connsiteX12" fmla="*/ 652775 w 1080419"/>
                <a:gd name="connsiteY12" fmla="*/ 28800 h 479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80419" h="479727">
                  <a:moveTo>
                    <a:pt x="652775" y="28800"/>
                  </a:moveTo>
                  <a:cubicBezTo>
                    <a:pt x="475504" y="43087"/>
                    <a:pt x="81804" y="79600"/>
                    <a:pt x="11425" y="92300"/>
                  </a:cubicBezTo>
                  <a:cubicBezTo>
                    <a:pt x="-58954" y="105000"/>
                    <a:pt x="218329" y="92829"/>
                    <a:pt x="230500" y="105000"/>
                  </a:cubicBezTo>
                  <a:cubicBezTo>
                    <a:pt x="242671" y="117171"/>
                    <a:pt x="116200" y="133046"/>
                    <a:pt x="84450" y="165325"/>
                  </a:cubicBezTo>
                  <a:cubicBezTo>
                    <a:pt x="52700" y="197604"/>
                    <a:pt x="52171" y="295500"/>
                    <a:pt x="40000" y="298675"/>
                  </a:cubicBezTo>
                  <a:cubicBezTo>
                    <a:pt x="27829" y="301850"/>
                    <a:pt x="6662" y="154213"/>
                    <a:pt x="11425" y="184375"/>
                  </a:cubicBezTo>
                  <a:cubicBezTo>
                    <a:pt x="16187" y="214538"/>
                    <a:pt x="65400" y="474888"/>
                    <a:pt x="68575" y="479650"/>
                  </a:cubicBezTo>
                  <a:cubicBezTo>
                    <a:pt x="71750" y="484412"/>
                    <a:pt x="15129" y="268512"/>
                    <a:pt x="30475" y="212950"/>
                  </a:cubicBezTo>
                  <a:cubicBezTo>
                    <a:pt x="45821" y="157388"/>
                    <a:pt x="115671" y="163208"/>
                    <a:pt x="160650" y="146275"/>
                  </a:cubicBezTo>
                  <a:cubicBezTo>
                    <a:pt x="205629" y="129342"/>
                    <a:pt x="269658" y="111879"/>
                    <a:pt x="300350" y="111350"/>
                  </a:cubicBezTo>
                  <a:cubicBezTo>
                    <a:pt x="331042" y="110821"/>
                    <a:pt x="215683" y="160562"/>
                    <a:pt x="344800" y="143100"/>
                  </a:cubicBezTo>
                  <a:cubicBezTo>
                    <a:pt x="473917" y="125638"/>
                    <a:pt x="1026367" y="25625"/>
                    <a:pt x="1075050" y="6575"/>
                  </a:cubicBezTo>
                  <a:cubicBezTo>
                    <a:pt x="1123733" y="-12475"/>
                    <a:pt x="830046" y="14513"/>
                    <a:pt x="652775" y="28800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3" name="フリーフォーム: 図形 1222">
              <a:extLst>
                <a:ext uri="{FF2B5EF4-FFF2-40B4-BE49-F238E27FC236}">
                  <a16:creationId xmlns:a16="http://schemas.microsoft.com/office/drawing/2014/main" id="{861AFF0D-6EBD-485A-966C-BC772DD7CBB6}"/>
                </a:ext>
              </a:extLst>
            </p:cNvPr>
            <p:cNvSpPr/>
            <p:nvPr/>
          </p:nvSpPr>
          <p:spPr>
            <a:xfrm>
              <a:off x="4058931" y="5159017"/>
              <a:ext cx="1269463" cy="623059"/>
            </a:xfrm>
            <a:custGeom>
              <a:avLst/>
              <a:gdLst>
                <a:gd name="connsiteX0" fmla="*/ 563869 w 1269463"/>
                <a:gd name="connsiteY0" fmla="*/ 3533 h 623059"/>
                <a:gd name="connsiteX1" fmla="*/ 1030594 w 1269463"/>
                <a:gd name="connsiteY1" fmla="*/ 254358 h 623059"/>
                <a:gd name="connsiteX2" fmla="*/ 967094 w 1269463"/>
                <a:gd name="connsiteY2" fmla="*/ 130533 h 623059"/>
                <a:gd name="connsiteX3" fmla="*/ 1217919 w 1269463"/>
                <a:gd name="connsiteY3" fmla="*/ 460733 h 623059"/>
                <a:gd name="connsiteX4" fmla="*/ 1125844 w 1269463"/>
                <a:gd name="connsiteY4" fmla="*/ 238483 h 623059"/>
                <a:gd name="connsiteX5" fmla="*/ 1268719 w 1269463"/>
                <a:gd name="connsiteY5" fmla="*/ 619483 h 623059"/>
                <a:gd name="connsiteX6" fmla="*/ 1173469 w 1269463"/>
                <a:gd name="connsiteY6" fmla="*/ 419458 h 623059"/>
                <a:gd name="connsiteX7" fmla="*/ 992494 w 1269463"/>
                <a:gd name="connsiteY7" fmla="*/ 251183 h 623059"/>
                <a:gd name="connsiteX8" fmla="*/ 789294 w 1269463"/>
                <a:gd name="connsiteY8" fmla="*/ 155933 h 623059"/>
                <a:gd name="connsiteX9" fmla="*/ 417819 w 1269463"/>
                <a:gd name="connsiteY9" fmla="*/ 41633 h 623059"/>
                <a:gd name="connsiteX10" fmla="*/ 1894 w 1269463"/>
                <a:gd name="connsiteY10" fmla="*/ 6708 h 623059"/>
                <a:gd name="connsiteX11" fmla="*/ 592444 w 1269463"/>
                <a:gd name="connsiteY11" fmla="*/ 98783 h 623059"/>
                <a:gd name="connsiteX12" fmla="*/ 563869 w 1269463"/>
                <a:gd name="connsiteY12" fmla="*/ 3533 h 623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69463" h="623059">
                  <a:moveTo>
                    <a:pt x="563869" y="3533"/>
                  </a:moveTo>
                  <a:cubicBezTo>
                    <a:pt x="636894" y="29462"/>
                    <a:pt x="963390" y="233191"/>
                    <a:pt x="1030594" y="254358"/>
                  </a:cubicBezTo>
                  <a:cubicBezTo>
                    <a:pt x="1097798" y="275525"/>
                    <a:pt x="935873" y="96137"/>
                    <a:pt x="967094" y="130533"/>
                  </a:cubicBezTo>
                  <a:cubicBezTo>
                    <a:pt x="998315" y="164929"/>
                    <a:pt x="1191461" y="442741"/>
                    <a:pt x="1217919" y="460733"/>
                  </a:cubicBezTo>
                  <a:cubicBezTo>
                    <a:pt x="1244377" y="478725"/>
                    <a:pt x="1117377" y="212025"/>
                    <a:pt x="1125844" y="238483"/>
                  </a:cubicBezTo>
                  <a:cubicBezTo>
                    <a:pt x="1134311" y="264941"/>
                    <a:pt x="1260781" y="589320"/>
                    <a:pt x="1268719" y="619483"/>
                  </a:cubicBezTo>
                  <a:cubicBezTo>
                    <a:pt x="1276657" y="649646"/>
                    <a:pt x="1219507" y="480841"/>
                    <a:pt x="1173469" y="419458"/>
                  </a:cubicBezTo>
                  <a:cubicBezTo>
                    <a:pt x="1127431" y="358075"/>
                    <a:pt x="1056523" y="295104"/>
                    <a:pt x="992494" y="251183"/>
                  </a:cubicBezTo>
                  <a:cubicBezTo>
                    <a:pt x="928465" y="207262"/>
                    <a:pt x="885073" y="190858"/>
                    <a:pt x="789294" y="155933"/>
                  </a:cubicBezTo>
                  <a:cubicBezTo>
                    <a:pt x="693515" y="121008"/>
                    <a:pt x="549052" y="66504"/>
                    <a:pt x="417819" y="41633"/>
                  </a:cubicBezTo>
                  <a:cubicBezTo>
                    <a:pt x="286586" y="16762"/>
                    <a:pt x="-27210" y="-2817"/>
                    <a:pt x="1894" y="6708"/>
                  </a:cubicBezTo>
                  <a:cubicBezTo>
                    <a:pt x="30998" y="16233"/>
                    <a:pt x="499311" y="94550"/>
                    <a:pt x="592444" y="98783"/>
                  </a:cubicBezTo>
                  <a:cubicBezTo>
                    <a:pt x="685577" y="103016"/>
                    <a:pt x="490844" y="-22396"/>
                    <a:pt x="563869" y="3533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4" name="フリーフォーム: 図形 1223">
              <a:extLst>
                <a:ext uri="{FF2B5EF4-FFF2-40B4-BE49-F238E27FC236}">
                  <a16:creationId xmlns:a16="http://schemas.microsoft.com/office/drawing/2014/main" id="{60B1FC09-2511-408E-B9A3-EBA2B9061FA1}"/>
                </a:ext>
              </a:extLst>
            </p:cNvPr>
            <p:cNvSpPr/>
            <p:nvPr/>
          </p:nvSpPr>
          <p:spPr>
            <a:xfrm>
              <a:off x="3224368" y="5164333"/>
              <a:ext cx="951889" cy="2609731"/>
            </a:xfrm>
            <a:custGeom>
              <a:avLst/>
              <a:gdLst>
                <a:gd name="connsiteX0" fmla="*/ 290992 w 951889"/>
                <a:gd name="connsiteY0" fmla="*/ 525267 h 2609731"/>
                <a:gd name="connsiteX1" fmla="*/ 133512 w 951889"/>
                <a:gd name="connsiteY1" fmla="*/ 1292347 h 2609731"/>
                <a:gd name="connsiteX2" fmla="*/ 138592 w 951889"/>
                <a:gd name="connsiteY2" fmla="*/ 723387 h 2609731"/>
                <a:gd name="connsiteX3" fmla="*/ 194472 w 951889"/>
                <a:gd name="connsiteY3" fmla="*/ 1627627 h 2609731"/>
                <a:gd name="connsiteX4" fmla="*/ 306232 w 951889"/>
                <a:gd name="connsiteY4" fmla="*/ 1993387 h 2609731"/>
                <a:gd name="connsiteX5" fmla="*/ 77632 w 951889"/>
                <a:gd name="connsiteY5" fmla="*/ 1399027 h 2609731"/>
                <a:gd name="connsiteX6" fmla="*/ 473872 w 951889"/>
                <a:gd name="connsiteY6" fmla="*/ 2592827 h 2609731"/>
                <a:gd name="connsiteX7" fmla="*/ 219872 w 951889"/>
                <a:gd name="connsiteY7" fmla="*/ 2059427 h 2609731"/>
                <a:gd name="connsiteX8" fmla="*/ 72552 w 951889"/>
                <a:gd name="connsiteY8" fmla="*/ 1470147 h 2609731"/>
                <a:gd name="connsiteX9" fmla="*/ 42072 w 951889"/>
                <a:gd name="connsiteY9" fmla="*/ 1627627 h 2609731"/>
                <a:gd name="connsiteX10" fmla="*/ 16672 w 951889"/>
                <a:gd name="connsiteY10" fmla="*/ 840227 h 2609731"/>
                <a:gd name="connsiteX11" fmla="*/ 316392 w 951889"/>
                <a:gd name="connsiteY11" fmla="*/ 174747 h 2609731"/>
                <a:gd name="connsiteX12" fmla="*/ 951392 w 951889"/>
                <a:gd name="connsiteY12" fmla="*/ 2027 h 2609731"/>
                <a:gd name="connsiteX13" fmla="*/ 417992 w 951889"/>
                <a:gd name="connsiteY13" fmla="*/ 250947 h 2609731"/>
                <a:gd name="connsiteX14" fmla="*/ 169072 w 951889"/>
                <a:gd name="connsiteY14" fmla="*/ 616707 h 2609731"/>
                <a:gd name="connsiteX15" fmla="*/ 158912 w 951889"/>
                <a:gd name="connsiteY15" fmla="*/ 901187 h 2609731"/>
                <a:gd name="connsiteX16" fmla="*/ 290992 w 951889"/>
                <a:gd name="connsiteY16" fmla="*/ 525267 h 2609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51889" h="2609731">
                  <a:moveTo>
                    <a:pt x="290992" y="525267"/>
                  </a:moveTo>
                  <a:cubicBezTo>
                    <a:pt x="286759" y="590460"/>
                    <a:pt x="158912" y="1259327"/>
                    <a:pt x="133512" y="1292347"/>
                  </a:cubicBezTo>
                  <a:cubicBezTo>
                    <a:pt x="108112" y="1325367"/>
                    <a:pt x="128432" y="667507"/>
                    <a:pt x="138592" y="723387"/>
                  </a:cubicBezTo>
                  <a:cubicBezTo>
                    <a:pt x="148752" y="779267"/>
                    <a:pt x="166532" y="1415960"/>
                    <a:pt x="194472" y="1627627"/>
                  </a:cubicBezTo>
                  <a:cubicBezTo>
                    <a:pt x="222412" y="1839294"/>
                    <a:pt x="325705" y="2031487"/>
                    <a:pt x="306232" y="1993387"/>
                  </a:cubicBezTo>
                  <a:cubicBezTo>
                    <a:pt x="286759" y="1955287"/>
                    <a:pt x="49692" y="1299120"/>
                    <a:pt x="77632" y="1399027"/>
                  </a:cubicBezTo>
                  <a:cubicBezTo>
                    <a:pt x="105572" y="1498934"/>
                    <a:pt x="450165" y="2482760"/>
                    <a:pt x="473872" y="2592827"/>
                  </a:cubicBezTo>
                  <a:cubicBezTo>
                    <a:pt x="497579" y="2702894"/>
                    <a:pt x="286759" y="2246540"/>
                    <a:pt x="219872" y="2059427"/>
                  </a:cubicBezTo>
                  <a:cubicBezTo>
                    <a:pt x="152985" y="1872314"/>
                    <a:pt x="102185" y="1542114"/>
                    <a:pt x="72552" y="1470147"/>
                  </a:cubicBezTo>
                  <a:cubicBezTo>
                    <a:pt x="42919" y="1398180"/>
                    <a:pt x="51385" y="1732614"/>
                    <a:pt x="42072" y="1627627"/>
                  </a:cubicBezTo>
                  <a:cubicBezTo>
                    <a:pt x="32759" y="1522640"/>
                    <a:pt x="-29048" y="1082374"/>
                    <a:pt x="16672" y="840227"/>
                  </a:cubicBezTo>
                  <a:cubicBezTo>
                    <a:pt x="62392" y="598080"/>
                    <a:pt x="160605" y="314447"/>
                    <a:pt x="316392" y="174747"/>
                  </a:cubicBezTo>
                  <a:cubicBezTo>
                    <a:pt x="472179" y="35047"/>
                    <a:pt x="934459" y="-10673"/>
                    <a:pt x="951392" y="2027"/>
                  </a:cubicBezTo>
                  <a:cubicBezTo>
                    <a:pt x="968325" y="14727"/>
                    <a:pt x="548379" y="148500"/>
                    <a:pt x="417992" y="250947"/>
                  </a:cubicBezTo>
                  <a:cubicBezTo>
                    <a:pt x="287605" y="353394"/>
                    <a:pt x="212252" y="508334"/>
                    <a:pt x="169072" y="616707"/>
                  </a:cubicBezTo>
                  <a:cubicBezTo>
                    <a:pt x="125892" y="725080"/>
                    <a:pt x="136052" y="917274"/>
                    <a:pt x="158912" y="901187"/>
                  </a:cubicBezTo>
                  <a:cubicBezTo>
                    <a:pt x="181772" y="885100"/>
                    <a:pt x="295225" y="460074"/>
                    <a:pt x="290992" y="525267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5" name="フリーフォーム: 図形 1224">
              <a:extLst>
                <a:ext uri="{FF2B5EF4-FFF2-40B4-BE49-F238E27FC236}">
                  <a16:creationId xmlns:a16="http://schemas.microsoft.com/office/drawing/2014/main" id="{DDA7D090-5599-4C5D-A5E8-165857E5FE4B}"/>
                </a:ext>
              </a:extLst>
            </p:cNvPr>
            <p:cNvSpPr/>
            <p:nvPr/>
          </p:nvSpPr>
          <p:spPr>
            <a:xfrm>
              <a:off x="3037635" y="6036366"/>
              <a:ext cx="1747652" cy="2879996"/>
            </a:xfrm>
            <a:custGeom>
              <a:avLst/>
              <a:gdLst>
                <a:gd name="connsiteX0" fmla="*/ 399832 w 1747652"/>
                <a:gd name="connsiteY0" fmla="*/ 923234 h 2879996"/>
                <a:gd name="connsiteX1" fmla="*/ 433698 w 1747652"/>
                <a:gd name="connsiteY1" fmla="*/ 990967 h 2879996"/>
                <a:gd name="connsiteX2" fmla="*/ 823165 w 1747652"/>
                <a:gd name="connsiteY2" fmla="*/ 1888434 h 2879996"/>
                <a:gd name="connsiteX3" fmla="*/ 713098 w 1747652"/>
                <a:gd name="connsiteY3" fmla="*/ 1727567 h 2879996"/>
                <a:gd name="connsiteX4" fmla="*/ 1627498 w 1747652"/>
                <a:gd name="connsiteY4" fmla="*/ 2777434 h 2879996"/>
                <a:gd name="connsiteX5" fmla="*/ 1695232 w 1747652"/>
                <a:gd name="connsiteY5" fmla="*/ 2802834 h 2879996"/>
                <a:gd name="connsiteX6" fmla="*/ 1238032 w 1747652"/>
                <a:gd name="connsiteY6" fmla="*/ 2447234 h 2879996"/>
                <a:gd name="connsiteX7" fmla="*/ 873965 w 1747652"/>
                <a:gd name="connsiteY7" fmla="*/ 2023901 h 2879996"/>
                <a:gd name="connsiteX8" fmla="*/ 950165 w 1747652"/>
                <a:gd name="connsiteY8" fmla="*/ 2049301 h 2879996"/>
                <a:gd name="connsiteX9" fmla="*/ 298232 w 1747652"/>
                <a:gd name="connsiteY9" fmla="*/ 1160301 h 2879996"/>
                <a:gd name="connsiteX10" fmla="*/ 1898 w 1747652"/>
                <a:gd name="connsiteY10" fmla="*/ 367 h 2879996"/>
                <a:gd name="connsiteX11" fmla="*/ 425232 w 1747652"/>
                <a:gd name="connsiteY11" fmla="*/ 1033301 h 2879996"/>
                <a:gd name="connsiteX12" fmla="*/ 399832 w 1747652"/>
                <a:gd name="connsiteY12" fmla="*/ 923234 h 2879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47652" h="2879996">
                  <a:moveTo>
                    <a:pt x="399832" y="923234"/>
                  </a:moveTo>
                  <a:cubicBezTo>
                    <a:pt x="401243" y="916178"/>
                    <a:pt x="363142" y="830100"/>
                    <a:pt x="433698" y="990967"/>
                  </a:cubicBezTo>
                  <a:cubicBezTo>
                    <a:pt x="504254" y="1151834"/>
                    <a:pt x="776598" y="1765667"/>
                    <a:pt x="823165" y="1888434"/>
                  </a:cubicBezTo>
                  <a:cubicBezTo>
                    <a:pt x="869732" y="2011201"/>
                    <a:pt x="579043" y="1579400"/>
                    <a:pt x="713098" y="1727567"/>
                  </a:cubicBezTo>
                  <a:cubicBezTo>
                    <a:pt x="847153" y="1875734"/>
                    <a:pt x="1463809" y="2598223"/>
                    <a:pt x="1627498" y="2777434"/>
                  </a:cubicBezTo>
                  <a:cubicBezTo>
                    <a:pt x="1791187" y="2956645"/>
                    <a:pt x="1760143" y="2857867"/>
                    <a:pt x="1695232" y="2802834"/>
                  </a:cubicBezTo>
                  <a:cubicBezTo>
                    <a:pt x="1630321" y="2747801"/>
                    <a:pt x="1374910" y="2577056"/>
                    <a:pt x="1238032" y="2447234"/>
                  </a:cubicBezTo>
                  <a:cubicBezTo>
                    <a:pt x="1101154" y="2317412"/>
                    <a:pt x="921943" y="2090223"/>
                    <a:pt x="873965" y="2023901"/>
                  </a:cubicBezTo>
                  <a:cubicBezTo>
                    <a:pt x="825987" y="1957579"/>
                    <a:pt x="1046120" y="2193234"/>
                    <a:pt x="950165" y="2049301"/>
                  </a:cubicBezTo>
                  <a:cubicBezTo>
                    <a:pt x="854210" y="1905368"/>
                    <a:pt x="456276" y="1501790"/>
                    <a:pt x="298232" y="1160301"/>
                  </a:cubicBezTo>
                  <a:cubicBezTo>
                    <a:pt x="140188" y="818812"/>
                    <a:pt x="-19269" y="21534"/>
                    <a:pt x="1898" y="367"/>
                  </a:cubicBezTo>
                  <a:cubicBezTo>
                    <a:pt x="23065" y="-20800"/>
                    <a:pt x="364554" y="879490"/>
                    <a:pt x="425232" y="1033301"/>
                  </a:cubicBezTo>
                  <a:cubicBezTo>
                    <a:pt x="485910" y="1187112"/>
                    <a:pt x="398421" y="930290"/>
                    <a:pt x="399832" y="923234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6" name="フリーフォーム: 図形 1225">
              <a:extLst>
                <a:ext uri="{FF2B5EF4-FFF2-40B4-BE49-F238E27FC236}">
                  <a16:creationId xmlns:a16="http://schemas.microsoft.com/office/drawing/2014/main" id="{FE5D859D-474B-4592-8320-0305A93DCC4A}"/>
                </a:ext>
              </a:extLst>
            </p:cNvPr>
            <p:cNvSpPr/>
            <p:nvPr/>
          </p:nvSpPr>
          <p:spPr>
            <a:xfrm>
              <a:off x="5263792" y="7247409"/>
              <a:ext cx="1601803" cy="1735244"/>
            </a:xfrm>
            <a:custGeom>
              <a:avLst/>
              <a:gdLst>
                <a:gd name="connsiteX0" fmla="*/ 1594208 w 1601803"/>
                <a:gd name="connsiteY0" fmla="*/ 16991 h 1735244"/>
                <a:gd name="connsiteX1" fmla="*/ 1492608 w 1601803"/>
                <a:gd name="connsiteY1" fmla="*/ 143991 h 1735244"/>
                <a:gd name="connsiteX2" fmla="*/ 959208 w 1601803"/>
                <a:gd name="connsiteY2" fmla="*/ 1134591 h 1735244"/>
                <a:gd name="connsiteX3" fmla="*/ 1280941 w 1601803"/>
                <a:gd name="connsiteY3" fmla="*/ 778991 h 1735244"/>
                <a:gd name="connsiteX4" fmla="*/ 849141 w 1601803"/>
                <a:gd name="connsiteY4" fmla="*/ 1337791 h 1735244"/>
                <a:gd name="connsiteX5" fmla="*/ 315741 w 1601803"/>
                <a:gd name="connsiteY5" fmla="*/ 1718791 h 1735244"/>
                <a:gd name="connsiteX6" fmla="*/ 637475 w 1601803"/>
                <a:gd name="connsiteY6" fmla="*/ 1667991 h 1735244"/>
                <a:gd name="connsiteX7" fmla="*/ 434275 w 1601803"/>
                <a:gd name="connsiteY7" fmla="*/ 1684924 h 1735244"/>
                <a:gd name="connsiteX8" fmla="*/ 10941 w 1601803"/>
                <a:gd name="connsiteY8" fmla="*/ 1718791 h 1735244"/>
                <a:gd name="connsiteX9" fmla="*/ 925341 w 1601803"/>
                <a:gd name="connsiteY9" fmla="*/ 1549458 h 1735244"/>
                <a:gd name="connsiteX10" fmla="*/ 1069275 w 1601803"/>
                <a:gd name="connsiteY10" fmla="*/ 1337791 h 1735244"/>
                <a:gd name="connsiteX11" fmla="*/ 1374075 w 1601803"/>
                <a:gd name="connsiteY11" fmla="*/ 753591 h 1735244"/>
                <a:gd name="connsiteX12" fmla="*/ 1382541 w 1601803"/>
                <a:gd name="connsiteY12" fmla="*/ 677391 h 1735244"/>
                <a:gd name="connsiteX13" fmla="*/ 1568808 w 1601803"/>
                <a:gd name="connsiteY13" fmla="*/ 254058 h 1735244"/>
                <a:gd name="connsiteX14" fmla="*/ 1594208 w 1601803"/>
                <a:gd name="connsiteY14" fmla="*/ 16991 h 1735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01803" h="1735244">
                  <a:moveTo>
                    <a:pt x="1594208" y="16991"/>
                  </a:moveTo>
                  <a:cubicBezTo>
                    <a:pt x="1581508" y="-1354"/>
                    <a:pt x="1598441" y="-42276"/>
                    <a:pt x="1492608" y="143991"/>
                  </a:cubicBezTo>
                  <a:cubicBezTo>
                    <a:pt x="1386775" y="330258"/>
                    <a:pt x="994486" y="1028758"/>
                    <a:pt x="959208" y="1134591"/>
                  </a:cubicBezTo>
                  <a:cubicBezTo>
                    <a:pt x="923930" y="1240424"/>
                    <a:pt x="1299286" y="745124"/>
                    <a:pt x="1280941" y="778991"/>
                  </a:cubicBezTo>
                  <a:cubicBezTo>
                    <a:pt x="1262596" y="812858"/>
                    <a:pt x="1010008" y="1181158"/>
                    <a:pt x="849141" y="1337791"/>
                  </a:cubicBezTo>
                  <a:cubicBezTo>
                    <a:pt x="688274" y="1494424"/>
                    <a:pt x="351019" y="1663758"/>
                    <a:pt x="315741" y="1718791"/>
                  </a:cubicBezTo>
                  <a:cubicBezTo>
                    <a:pt x="280463" y="1773824"/>
                    <a:pt x="617719" y="1673636"/>
                    <a:pt x="637475" y="1667991"/>
                  </a:cubicBezTo>
                  <a:cubicBezTo>
                    <a:pt x="657231" y="1662347"/>
                    <a:pt x="434275" y="1684924"/>
                    <a:pt x="434275" y="1684924"/>
                  </a:cubicBezTo>
                  <a:cubicBezTo>
                    <a:pt x="329853" y="1693391"/>
                    <a:pt x="-70903" y="1741369"/>
                    <a:pt x="10941" y="1718791"/>
                  </a:cubicBezTo>
                  <a:cubicBezTo>
                    <a:pt x="92785" y="1696213"/>
                    <a:pt x="748952" y="1612958"/>
                    <a:pt x="925341" y="1549458"/>
                  </a:cubicBezTo>
                  <a:cubicBezTo>
                    <a:pt x="1101730" y="1485958"/>
                    <a:pt x="994486" y="1470435"/>
                    <a:pt x="1069275" y="1337791"/>
                  </a:cubicBezTo>
                  <a:cubicBezTo>
                    <a:pt x="1144064" y="1205147"/>
                    <a:pt x="1321864" y="863658"/>
                    <a:pt x="1374075" y="753591"/>
                  </a:cubicBezTo>
                  <a:cubicBezTo>
                    <a:pt x="1426286" y="643524"/>
                    <a:pt x="1350085" y="760647"/>
                    <a:pt x="1382541" y="677391"/>
                  </a:cubicBezTo>
                  <a:cubicBezTo>
                    <a:pt x="1414996" y="594136"/>
                    <a:pt x="1530708" y="364125"/>
                    <a:pt x="1568808" y="254058"/>
                  </a:cubicBezTo>
                  <a:cubicBezTo>
                    <a:pt x="1606908" y="143991"/>
                    <a:pt x="1606908" y="35336"/>
                    <a:pt x="1594208" y="16991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7" name="フリーフォーム: 図形 1226">
              <a:extLst>
                <a:ext uri="{FF2B5EF4-FFF2-40B4-BE49-F238E27FC236}">
                  <a16:creationId xmlns:a16="http://schemas.microsoft.com/office/drawing/2014/main" id="{5A612F88-7EED-49E8-9102-E6DFCD2F4402}"/>
                </a:ext>
              </a:extLst>
            </p:cNvPr>
            <p:cNvSpPr/>
            <p:nvPr/>
          </p:nvSpPr>
          <p:spPr>
            <a:xfrm>
              <a:off x="6637540" y="4694987"/>
              <a:ext cx="481084" cy="3212967"/>
            </a:xfrm>
            <a:custGeom>
              <a:avLst/>
              <a:gdLst>
                <a:gd name="connsiteX0" fmla="*/ 305127 w 481084"/>
                <a:gd name="connsiteY0" fmla="*/ 791413 h 3212967"/>
                <a:gd name="connsiteX1" fmla="*/ 220460 w 481084"/>
                <a:gd name="connsiteY1" fmla="*/ 2298480 h 3212967"/>
                <a:gd name="connsiteX2" fmla="*/ 322060 w 481084"/>
                <a:gd name="connsiteY2" fmla="*/ 1714280 h 3212967"/>
                <a:gd name="connsiteX3" fmla="*/ 203527 w 481084"/>
                <a:gd name="connsiteY3" fmla="*/ 2628680 h 3212967"/>
                <a:gd name="connsiteX4" fmla="*/ 327 w 481084"/>
                <a:gd name="connsiteY4" fmla="*/ 3212880 h 3212967"/>
                <a:gd name="connsiteX5" fmla="*/ 254327 w 481084"/>
                <a:gd name="connsiteY5" fmla="*/ 2662546 h 3212967"/>
                <a:gd name="connsiteX6" fmla="*/ 474460 w 481084"/>
                <a:gd name="connsiteY6" fmla="*/ 1485680 h 3212967"/>
                <a:gd name="connsiteX7" fmla="*/ 423660 w 481084"/>
                <a:gd name="connsiteY7" fmla="*/ 1756613 h 3212967"/>
                <a:gd name="connsiteX8" fmla="*/ 423660 w 481084"/>
                <a:gd name="connsiteY8" fmla="*/ 444280 h 3212967"/>
                <a:gd name="connsiteX9" fmla="*/ 381327 w 481084"/>
                <a:gd name="connsiteY9" fmla="*/ 37880 h 3212967"/>
                <a:gd name="connsiteX10" fmla="*/ 406727 w 481084"/>
                <a:gd name="connsiteY10" fmla="*/ 1265546 h 3212967"/>
                <a:gd name="connsiteX11" fmla="*/ 305127 w 481084"/>
                <a:gd name="connsiteY11" fmla="*/ 791413 h 3212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81084" h="3212967">
                  <a:moveTo>
                    <a:pt x="305127" y="791413"/>
                  </a:moveTo>
                  <a:cubicBezTo>
                    <a:pt x="274082" y="963569"/>
                    <a:pt x="217638" y="2144669"/>
                    <a:pt x="220460" y="2298480"/>
                  </a:cubicBezTo>
                  <a:cubicBezTo>
                    <a:pt x="223282" y="2452291"/>
                    <a:pt x="324882" y="1659247"/>
                    <a:pt x="322060" y="1714280"/>
                  </a:cubicBezTo>
                  <a:cubicBezTo>
                    <a:pt x="319238" y="1769313"/>
                    <a:pt x="257149" y="2378913"/>
                    <a:pt x="203527" y="2628680"/>
                  </a:cubicBezTo>
                  <a:cubicBezTo>
                    <a:pt x="149905" y="2878447"/>
                    <a:pt x="-8140" y="3207236"/>
                    <a:pt x="327" y="3212880"/>
                  </a:cubicBezTo>
                  <a:cubicBezTo>
                    <a:pt x="8794" y="3218524"/>
                    <a:pt x="175305" y="2950413"/>
                    <a:pt x="254327" y="2662546"/>
                  </a:cubicBezTo>
                  <a:cubicBezTo>
                    <a:pt x="333349" y="2374679"/>
                    <a:pt x="446238" y="1636669"/>
                    <a:pt x="474460" y="1485680"/>
                  </a:cubicBezTo>
                  <a:cubicBezTo>
                    <a:pt x="502682" y="1334691"/>
                    <a:pt x="432127" y="1930180"/>
                    <a:pt x="423660" y="1756613"/>
                  </a:cubicBezTo>
                  <a:cubicBezTo>
                    <a:pt x="415193" y="1583046"/>
                    <a:pt x="430715" y="730735"/>
                    <a:pt x="423660" y="444280"/>
                  </a:cubicBezTo>
                  <a:cubicBezTo>
                    <a:pt x="416605" y="157825"/>
                    <a:pt x="384149" y="-98998"/>
                    <a:pt x="381327" y="37880"/>
                  </a:cubicBezTo>
                  <a:cubicBezTo>
                    <a:pt x="378505" y="174758"/>
                    <a:pt x="415194" y="1141368"/>
                    <a:pt x="406727" y="1265546"/>
                  </a:cubicBezTo>
                  <a:cubicBezTo>
                    <a:pt x="398260" y="1389724"/>
                    <a:pt x="336172" y="619257"/>
                    <a:pt x="305127" y="791413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9" name="フリーフォーム: 図形 1228">
              <a:extLst>
                <a:ext uri="{FF2B5EF4-FFF2-40B4-BE49-F238E27FC236}">
                  <a16:creationId xmlns:a16="http://schemas.microsoft.com/office/drawing/2014/main" id="{E0E01AAE-817D-429C-8406-07980399E891}"/>
                </a:ext>
              </a:extLst>
            </p:cNvPr>
            <p:cNvSpPr/>
            <p:nvPr/>
          </p:nvSpPr>
          <p:spPr>
            <a:xfrm>
              <a:off x="3808400" y="4156547"/>
              <a:ext cx="3373590" cy="1618715"/>
            </a:xfrm>
            <a:custGeom>
              <a:avLst/>
              <a:gdLst>
                <a:gd name="connsiteX0" fmla="*/ 1457867 w 3373590"/>
                <a:gd name="connsiteY0" fmla="*/ 440853 h 1618715"/>
                <a:gd name="connsiteX1" fmla="*/ 1576400 w 3373590"/>
                <a:gd name="connsiteY1" fmla="*/ 398520 h 1618715"/>
                <a:gd name="connsiteX2" fmla="*/ 2787133 w 3373590"/>
                <a:gd name="connsiteY2" fmla="*/ 119120 h 1618715"/>
                <a:gd name="connsiteX3" fmla="*/ 2550067 w 3373590"/>
                <a:gd name="connsiteY3" fmla="*/ 144520 h 1618715"/>
                <a:gd name="connsiteX4" fmla="*/ 3151200 w 3373590"/>
                <a:gd name="connsiteY4" fmla="*/ 34453 h 1618715"/>
                <a:gd name="connsiteX5" fmla="*/ 3345933 w 3373590"/>
                <a:gd name="connsiteY5" fmla="*/ 838786 h 1618715"/>
                <a:gd name="connsiteX6" fmla="*/ 3371333 w 3373590"/>
                <a:gd name="connsiteY6" fmla="*/ 610186 h 1618715"/>
                <a:gd name="connsiteX7" fmla="*/ 3337467 w 3373590"/>
                <a:gd name="connsiteY7" fmla="*/ 1617720 h 1618715"/>
                <a:gd name="connsiteX8" fmla="*/ 3142733 w 3373590"/>
                <a:gd name="connsiteY8" fmla="*/ 398520 h 1618715"/>
                <a:gd name="connsiteX9" fmla="*/ 2812533 w 3373590"/>
                <a:gd name="connsiteY9" fmla="*/ 415453 h 1618715"/>
                <a:gd name="connsiteX10" fmla="*/ 611200 w 3373590"/>
                <a:gd name="connsiteY10" fmla="*/ 754120 h 1618715"/>
                <a:gd name="connsiteX11" fmla="*/ 1600 w 3373590"/>
                <a:gd name="connsiteY11" fmla="*/ 796453 h 1618715"/>
                <a:gd name="connsiteX12" fmla="*/ 729733 w 3373590"/>
                <a:gd name="connsiteY12" fmla="*/ 474720 h 1618715"/>
                <a:gd name="connsiteX13" fmla="*/ 602733 w 3373590"/>
                <a:gd name="connsiteY13" fmla="*/ 491653 h 1618715"/>
                <a:gd name="connsiteX14" fmla="*/ 1457867 w 3373590"/>
                <a:gd name="connsiteY14" fmla="*/ 440853 h 1618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373590" h="1618715">
                  <a:moveTo>
                    <a:pt x="1457867" y="440853"/>
                  </a:moveTo>
                  <a:cubicBezTo>
                    <a:pt x="1406361" y="446497"/>
                    <a:pt x="1354856" y="452142"/>
                    <a:pt x="1576400" y="398520"/>
                  </a:cubicBezTo>
                  <a:cubicBezTo>
                    <a:pt x="1797944" y="344898"/>
                    <a:pt x="2624855" y="161453"/>
                    <a:pt x="2787133" y="119120"/>
                  </a:cubicBezTo>
                  <a:cubicBezTo>
                    <a:pt x="2949411" y="76787"/>
                    <a:pt x="2489389" y="158631"/>
                    <a:pt x="2550067" y="144520"/>
                  </a:cubicBezTo>
                  <a:cubicBezTo>
                    <a:pt x="2610745" y="130409"/>
                    <a:pt x="3018556" y="-81258"/>
                    <a:pt x="3151200" y="34453"/>
                  </a:cubicBezTo>
                  <a:cubicBezTo>
                    <a:pt x="3283844" y="150164"/>
                    <a:pt x="3309244" y="742831"/>
                    <a:pt x="3345933" y="838786"/>
                  </a:cubicBezTo>
                  <a:cubicBezTo>
                    <a:pt x="3382622" y="934741"/>
                    <a:pt x="3372744" y="480364"/>
                    <a:pt x="3371333" y="610186"/>
                  </a:cubicBezTo>
                  <a:cubicBezTo>
                    <a:pt x="3369922" y="740008"/>
                    <a:pt x="3375567" y="1652997"/>
                    <a:pt x="3337467" y="1617720"/>
                  </a:cubicBezTo>
                  <a:cubicBezTo>
                    <a:pt x="3299367" y="1582443"/>
                    <a:pt x="3230222" y="598898"/>
                    <a:pt x="3142733" y="398520"/>
                  </a:cubicBezTo>
                  <a:cubicBezTo>
                    <a:pt x="3055244" y="198142"/>
                    <a:pt x="3234455" y="356186"/>
                    <a:pt x="2812533" y="415453"/>
                  </a:cubicBezTo>
                  <a:cubicBezTo>
                    <a:pt x="2390611" y="474720"/>
                    <a:pt x="1079689" y="690620"/>
                    <a:pt x="611200" y="754120"/>
                  </a:cubicBezTo>
                  <a:cubicBezTo>
                    <a:pt x="142711" y="817620"/>
                    <a:pt x="-18155" y="843019"/>
                    <a:pt x="1600" y="796453"/>
                  </a:cubicBezTo>
                  <a:cubicBezTo>
                    <a:pt x="21355" y="749887"/>
                    <a:pt x="629544" y="525520"/>
                    <a:pt x="729733" y="474720"/>
                  </a:cubicBezTo>
                  <a:cubicBezTo>
                    <a:pt x="829922" y="423920"/>
                    <a:pt x="602733" y="491653"/>
                    <a:pt x="602733" y="491653"/>
                  </a:cubicBezTo>
                  <a:lnTo>
                    <a:pt x="1457867" y="440853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0" name="フリーフォーム: 図形 1229">
              <a:extLst>
                <a:ext uri="{FF2B5EF4-FFF2-40B4-BE49-F238E27FC236}">
                  <a16:creationId xmlns:a16="http://schemas.microsoft.com/office/drawing/2014/main" id="{F133095A-9581-445D-BE92-C17864B18367}"/>
                </a:ext>
              </a:extLst>
            </p:cNvPr>
            <p:cNvSpPr/>
            <p:nvPr/>
          </p:nvSpPr>
          <p:spPr>
            <a:xfrm>
              <a:off x="6832455" y="5699373"/>
              <a:ext cx="308660" cy="2092112"/>
            </a:xfrm>
            <a:custGeom>
              <a:avLst/>
              <a:gdLst>
                <a:gd name="connsiteX0" fmla="*/ 169478 w 308660"/>
                <a:gd name="connsiteY0" fmla="*/ 100294 h 2092112"/>
                <a:gd name="connsiteX1" fmla="*/ 169478 w 308660"/>
                <a:gd name="connsiteY1" fmla="*/ 159560 h 2092112"/>
                <a:gd name="connsiteX2" fmla="*/ 110212 w 308660"/>
                <a:gd name="connsiteY2" fmla="*/ 1590427 h 2092112"/>
                <a:gd name="connsiteX3" fmla="*/ 262612 w 308660"/>
                <a:gd name="connsiteY3" fmla="*/ 405094 h 2092112"/>
                <a:gd name="connsiteX4" fmla="*/ 145 w 308660"/>
                <a:gd name="connsiteY4" fmla="*/ 2089960 h 2092112"/>
                <a:gd name="connsiteX5" fmla="*/ 304945 w 308660"/>
                <a:gd name="connsiteY5" fmla="*/ 743760 h 2092112"/>
                <a:gd name="connsiteX6" fmla="*/ 169478 w 308660"/>
                <a:gd name="connsiteY6" fmla="*/ 100294 h 20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8660" h="2092112">
                  <a:moveTo>
                    <a:pt x="169478" y="100294"/>
                  </a:moveTo>
                  <a:cubicBezTo>
                    <a:pt x="146900" y="2927"/>
                    <a:pt x="179356" y="-88795"/>
                    <a:pt x="169478" y="159560"/>
                  </a:cubicBezTo>
                  <a:cubicBezTo>
                    <a:pt x="159600" y="407915"/>
                    <a:pt x="94690" y="1549505"/>
                    <a:pt x="110212" y="1590427"/>
                  </a:cubicBezTo>
                  <a:cubicBezTo>
                    <a:pt x="125734" y="1631349"/>
                    <a:pt x="280956" y="321839"/>
                    <a:pt x="262612" y="405094"/>
                  </a:cubicBezTo>
                  <a:cubicBezTo>
                    <a:pt x="244268" y="488349"/>
                    <a:pt x="-6911" y="2033516"/>
                    <a:pt x="145" y="2089960"/>
                  </a:cubicBezTo>
                  <a:cubicBezTo>
                    <a:pt x="7200" y="2146404"/>
                    <a:pt x="276723" y="1076782"/>
                    <a:pt x="304945" y="743760"/>
                  </a:cubicBezTo>
                  <a:cubicBezTo>
                    <a:pt x="333167" y="410738"/>
                    <a:pt x="192056" y="197661"/>
                    <a:pt x="169478" y="100294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1" name="フリーフォーム: 図形 1230">
              <a:extLst>
                <a:ext uri="{FF2B5EF4-FFF2-40B4-BE49-F238E27FC236}">
                  <a16:creationId xmlns:a16="http://schemas.microsoft.com/office/drawing/2014/main" id="{6884651A-B96A-42A8-B2A6-9A1E5E1A7F1D}"/>
                </a:ext>
              </a:extLst>
            </p:cNvPr>
            <p:cNvSpPr/>
            <p:nvPr/>
          </p:nvSpPr>
          <p:spPr>
            <a:xfrm>
              <a:off x="2531316" y="5601438"/>
              <a:ext cx="618111" cy="1480433"/>
            </a:xfrm>
            <a:custGeom>
              <a:avLst/>
              <a:gdLst>
                <a:gd name="connsiteX0" fmla="*/ 67951 w 618111"/>
                <a:gd name="connsiteY0" fmla="*/ 460695 h 1480433"/>
                <a:gd name="connsiteX1" fmla="*/ 338884 w 618111"/>
                <a:gd name="connsiteY1" fmla="*/ 1138029 h 1480433"/>
                <a:gd name="connsiteX2" fmla="*/ 372751 w 618111"/>
                <a:gd name="connsiteY2" fmla="*/ 1163429 h 1480433"/>
                <a:gd name="connsiteX3" fmla="*/ 262684 w 618111"/>
                <a:gd name="connsiteY3" fmla="*/ 1129562 h 1480433"/>
                <a:gd name="connsiteX4" fmla="*/ 609817 w 618111"/>
                <a:gd name="connsiteY4" fmla="*/ 1358162 h 1480433"/>
                <a:gd name="connsiteX5" fmla="*/ 508217 w 618111"/>
                <a:gd name="connsiteY5" fmla="*/ 1408962 h 1480433"/>
                <a:gd name="connsiteX6" fmla="*/ 491284 w 618111"/>
                <a:gd name="connsiteY6" fmla="*/ 1459762 h 1480433"/>
                <a:gd name="connsiteX7" fmla="*/ 135684 w 618111"/>
                <a:gd name="connsiteY7" fmla="*/ 1036429 h 1480433"/>
                <a:gd name="connsiteX8" fmla="*/ 217 w 618111"/>
                <a:gd name="connsiteY8" fmla="*/ 486095 h 1480433"/>
                <a:gd name="connsiteX9" fmla="*/ 161084 w 618111"/>
                <a:gd name="connsiteY9" fmla="*/ 3495 h 1480433"/>
                <a:gd name="connsiteX10" fmla="*/ 25617 w 618111"/>
                <a:gd name="connsiteY10" fmla="*/ 740095 h 1480433"/>
                <a:gd name="connsiteX11" fmla="*/ 67951 w 618111"/>
                <a:gd name="connsiteY11" fmla="*/ 460695 h 1480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8111" h="1480433">
                  <a:moveTo>
                    <a:pt x="67951" y="460695"/>
                  </a:moveTo>
                  <a:cubicBezTo>
                    <a:pt x="120162" y="527017"/>
                    <a:pt x="288084" y="1020907"/>
                    <a:pt x="338884" y="1138029"/>
                  </a:cubicBezTo>
                  <a:cubicBezTo>
                    <a:pt x="389684" y="1255151"/>
                    <a:pt x="385451" y="1164840"/>
                    <a:pt x="372751" y="1163429"/>
                  </a:cubicBezTo>
                  <a:cubicBezTo>
                    <a:pt x="360051" y="1162018"/>
                    <a:pt x="223173" y="1097107"/>
                    <a:pt x="262684" y="1129562"/>
                  </a:cubicBezTo>
                  <a:cubicBezTo>
                    <a:pt x="302195" y="1162017"/>
                    <a:pt x="568895" y="1311595"/>
                    <a:pt x="609817" y="1358162"/>
                  </a:cubicBezTo>
                  <a:cubicBezTo>
                    <a:pt x="650739" y="1404729"/>
                    <a:pt x="527972" y="1392029"/>
                    <a:pt x="508217" y="1408962"/>
                  </a:cubicBezTo>
                  <a:cubicBezTo>
                    <a:pt x="488462" y="1425895"/>
                    <a:pt x="553373" y="1521851"/>
                    <a:pt x="491284" y="1459762"/>
                  </a:cubicBezTo>
                  <a:cubicBezTo>
                    <a:pt x="429195" y="1397673"/>
                    <a:pt x="217529" y="1198707"/>
                    <a:pt x="135684" y="1036429"/>
                  </a:cubicBezTo>
                  <a:cubicBezTo>
                    <a:pt x="53839" y="874151"/>
                    <a:pt x="-4016" y="658251"/>
                    <a:pt x="217" y="486095"/>
                  </a:cubicBezTo>
                  <a:cubicBezTo>
                    <a:pt x="4450" y="313939"/>
                    <a:pt x="156851" y="-38838"/>
                    <a:pt x="161084" y="3495"/>
                  </a:cubicBezTo>
                  <a:cubicBezTo>
                    <a:pt x="165317" y="45828"/>
                    <a:pt x="36906" y="662484"/>
                    <a:pt x="25617" y="740095"/>
                  </a:cubicBezTo>
                  <a:cubicBezTo>
                    <a:pt x="14328" y="817706"/>
                    <a:pt x="15740" y="394373"/>
                    <a:pt x="67951" y="460695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2" name="フリーフォーム: 図形 1231">
              <a:extLst>
                <a:ext uri="{FF2B5EF4-FFF2-40B4-BE49-F238E27FC236}">
                  <a16:creationId xmlns:a16="http://schemas.microsoft.com/office/drawing/2014/main" id="{5DF7DDB0-E24D-4F97-84EA-ABF57AD16E38}"/>
                </a:ext>
              </a:extLst>
            </p:cNvPr>
            <p:cNvSpPr/>
            <p:nvPr/>
          </p:nvSpPr>
          <p:spPr>
            <a:xfrm>
              <a:off x="7063265" y="5867400"/>
              <a:ext cx="433542" cy="1388629"/>
            </a:xfrm>
            <a:custGeom>
              <a:avLst/>
              <a:gdLst>
                <a:gd name="connsiteX0" fmla="*/ 294268 w 433542"/>
                <a:gd name="connsiteY0" fmla="*/ 0 h 1388629"/>
                <a:gd name="connsiteX1" fmla="*/ 311202 w 433542"/>
                <a:gd name="connsiteY1" fmla="*/ 524933 h 1388629"/>
                <a:gd name="connsiteX2" fmla="*/ 429735 w 433542"/>
                <a:gd name="connsiteY2" fmla="*/ 245533 h 1388629"/>
                <a:gd name="connsiteX3" fmla="*/ 150335 w 433542"/>
                <a:gd name="connsiteY3" fmla="*/ 1092200 h 1388629"/>
                <a:gd name="connsiteX4" fmla="*/ 6402 w 433542"/>
                <a:gd name="connsiteY4" fmla="*/ 1388533 h 1388629"/>
                <a:gd name="connsiteX5" fmla="*/ 23335 w 433542"/>
                <a:gd name="connsiteY5" fmla="*/ 1126067 h 1388629"/>
                <a:gd name="connsiteX6" fmla="*/ 6402 w 433542"/>
                <a:gd name="connsiteY6" fmla="*/ 1244600 h 1388629"/>
                <a:gd name="connsiteX7" fmla="*/ 141868 w 433542"/>
                <a:gd name="connsiteY7" fmla="*/ 702733 h 1388629"/>
                <a:gd name="connsiteX8" fmla="*/ 175735 w 433542"/>
                <a:gd name="connsiteY8" fmla="*/ 558800 h 1388629"/>
                <a:gd name="connsiteX9" fmla="*/ 294268 w 433542"/>
                <a:gd name="connsiteY9" fmla="*/ 0 h 1388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33542" h="1388629">
                  <a:moveTo>
                    <a:pt x="294268" y="0"/>
                  </a:moveTo>
                  <a:cubicBezTo>
                    <a:pt x="291446" y="242005"/>
                    <a:pt x="288624" y="484011"/>
                    <a:pt x="311202" y="524933"/>
                  </a:cubicBezTo>
                  <a:cubicBezTo>
                    <a:pt x="333780" y="565855"/>
                    <a:pt x="456546" y="150989"/>
                    <a:pt x="429735" y="245533"/>
                  </a:cubicBezTo>
                  <a:cubicBezTo>
                    <a:pt x="402924" y="340078"/>
                    <a:pt x="220890" y="901700"/>
                    <a:pt x="150335" y="1092200"/>
                  </a:cubicBezTo>
                  <a:cubicBezTo>
                    <a:pt x="79780" y="1282700"/>
                    <a:pt x="27569" y="1382889"/>
                    <a:pt x="6402" y="1388533"/>
                  </a:cubicBezTo>
                  <a:cubicBezTo>
                    <a:pt x="-14765" y="1394177"/>
                    <a:pt x="23335" y="1150056"/>
                    <a:pt x="23335" y="1126067"/>
                  </a:cubicBezTo>
                  <a:cubicBezTo>
                    <a:pt x="23335" y="1102078"/>
                    <a:pt x="-13354" y="1315156"/>
                    <a:pt x="6402" y="1244600"/>
                  </a:cubicBezTo>
                  <a:cubicBezTo>
                    <a:pt x="26157" y="1174044"/>
                    <a:pt x="113646" y="817033"/>
                    <a:pt x="141868" y="702733"/>
                  </a:cubicBezTo>
                  <a:cubicBezTo>
                    <a:pt x="170090" y="588433"/>
                    <a:pt x="148924" y="673100"/>
                    <a:pt x="175735" y="558800"/>
                  </a:cubicBezTo>
                  <a:lnTo>
                    <a:pt x="294268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3" name="フリーフォーム: 図形 1232">
              <a:extLst>
                <a:ext uri="{FF2B5EF4-FFF2-40B4-BE49-F238E27FC236}">
                  <a16:creationId xmlns:a16="http://schemas.microsoft.com/office/drawing/2014/main" id="{9C768DEF-1E2C-46A1-8D30-0F7918EFC598}"/>
                </a:ext>
              </a:extLst>
            </p:cNvPr>
            <p:cNvSpPr/>
            <p:nvPr/>
          </p:nvSpPr>
          <p:spPr>
            <a:xfrm>
              <a:off x="6898456" y="6602281"/>
              <a:ext cx="514365" cy="752743"/>
            </a:xfrm>
            <a:custGeom>
              <a:avLst/>
              <a:gdLst>
                <a:gd name="connsiteX0" fmla="*/ 179677 w 514365"/>
                <a:gd name="connsiteY0" fmla="*/ 77919 h 752743"/>
                <a:gd name="connsiteX1" fmla="*/ 1877 w 514365"/>
                <a:gd name="connsiteY1" fmla="*/ 683286 h 752743"/>
                <a:gd name="connsiteX2" fmla="*/ 86544 w 514365"/>
                <a:gd name="connsiteY2" fmla="*/ 619786 h 752743"/>
                <a:gd name="connsiteX3" fmla="*/ 90777 w 514365"/>
                <a:gd name="connsiteY3" fmla="*/ 746786 h 752743"/>
                <a:gd name="connsiteX4" fmla="*/ 183911 w 514365"/>
                <a:gd name="connsiteY4" fmla="*/ 653652 h 752743"/>
                <a:gd name="connsiteX5" fmla="*/ 505644 w 514365"/>
                <a:gd name="connsiteY5" fmla="*/ 1719 h 752743"/>
                <a:gd name="connsiteX6" fmla="*/ 399811 w 514365"/>
                <a:gd name="connsiteY6" fmla="*/ 471619 h 752743"/>
                <a:gd name="connsiteX7" fmla="*/ 154277 w 514365"/>
                <a:gd name="connsiteY7" fmla="*/ 725619 h 752743"/>
                <a:gd name="connsiteX8" fmla="*/ 133111 w 514365"/>
                <a:gd name="connsiteY8" fmla="*/ 552052 h 752743"/>
                <a:gd name="connsiteX9" fmla="*/ 179677 w 514365"/>
                <a:gd name="connsiteY9" fmla="*/ 77919 h 752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4365" h="752743">
                  <a:moveTo>
                    <a:pt x="179677" y="77919"/>
                  </a:moveTo>
                  <a:cubicBezTo>
                    <a:pt x="157805" y="99791"/>
                    <a:pt x="17399" y="592975"/>
                    <a:pt x="1877" y="683286"/>
                  </a:cubicBezTo>
                  <a:cubicBezTo>
                    <a:pt x="-13645" y="773597"/>
                    <a:pt x="71727" y="609203"/>
                    <a:pt x="86544" y="619786"/>
                  </a:cubicBezTo>
                  <a:cubicBezTo>
                    <a:pt x="101361" y="630369"/>
                    <a:pt x="74549" y="741142"/>
                    <a:pt x="90777" y="746786"/>
                  </a:cubicBezTo>
                  <a:cubicBezTo>
                    <a:pt x="107005" y="752430"/>
                    <a:pt x="114767" y="777830"/>
                    <a:pt x="183911" y="653652"/>
                  </a:cubicBezTo>
                  <a:cubicBezTo>
                    <a:pt x="253055" y="529474"/>
                    <a:pt x="469661" y="32058"/>
                    <a:pt x="505644" y="1719"/>
                  </a:cubicBezTo>
                  <a:cubicBezTo>
                    <a:pt x="541627" y="-28620"/>
                    <a:pt x="458372" y="350969"/>
                    <a:pt x="399811" y="471619"/>
                  </a:cubicBezTo>
                  <a:cubicBezTo>
                    <a:pt x="341250" y="592269"/>
                    <a:pt x="198727" y="712213"/>
                    <a:pt x="154277" y="725619"/>
                  </a:cubicBezTo>
                  <a:cubicBezTo>
                    <a:pt x="109827" y="739025"/>
                    <a:pt x="130994" y="659296"/>
                    <a:pt x="133111" y="552052"/>
                  </a:cubicBezTo>
                  <a:cubicBezTo>
                    <a:pt x="135228" y="444808"/>
                    <a:pt x="201549" y="56047"/>
                    <a:pt x="179677" y="77919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4" name="フリーフォーム: 図形 1233">
              <a:extLst>
                <a:ext uri="{FF2B5EF4-FFF2-40B4-BE49-F238E27FC236}">
                  <a16:creationId xmlns:a16="http://schemas.microsoft.com/office/drawing/2014/main" id="{2164D9D4-B504-4781-A5F7-C1EF8B65CDB7}"/>
                </a:ext>
              </a:extLst>
            </p:cNvPr>
            <p:cNvSpPr/>
            <p:nvPr/>
          </p:nvSpPr>
          <p:spPr>
            <a:xfrm>
              <a:off x="6929280" y="6241437"/>
              <a:ext cx="574887" cy="1164262"/>
            </a:xfrm>
            <a:custGeom>
              <a:avLst/>
              <a:gdLst>
                <a:gd name="connsiteX0" fmla="*/ 563720 w 574887"/>
                <a:gd name="connsiteY0" fmla="*/ 23896 h 1164262"/>
                <a:gd name="connsiteX1" fmla="*/ 521387 w 574887"/>
                <a:gd name="connsiteY1" fmla="*/ 83163 h 1164262"/>
                <a:gd name="connsiteX2" fmla="*/ 402853 w 574887"/>
                <a:gd name="connsiteY2" fmla="*/ 421830 h 1164262"/>
                <a:gd name="connsiteX3" fmla="*/ 347820 w 574887"/>
                <a:gd name="connsiteY3" fmla="*/ 891730 h 1164262"/>
                <a:gd name="connsiteX4" fmla="*/ 407087 w 574887"/>
                <a:gd name="connsiteY4" fmla="*/ 455696 h 1164262"/>
                <a:gd name="connsiteX5" fmla="*/ 76887 w 574887"/>
                <a:gd name="connsiteY5" fmla="*/ 1158430 h 1164262"/>
                <a:gd name="connsiteX6" fmla="*/ 89587 w 574887"/>
                <a:gd name="connsiteY6" fmla="*/ 790130 h 1164262"/>
                <a:gd name="connsiteX7" fmla="*/ 687 w 574887"/>
                <a:gd name="connsiteY7" fmla="*/ 777430 h 1164262"/>
                <a:gd name="connsiteX8" fmla="*/ 144620 w 574887"/>
                <a:gd name="connsiteY8" fmla="*/ 2730 h 1164262"/>
                <a:gd name="connsiteX9" fmla="*/ 106520 w 574887"/>
                <a:gd name="connsiteY9" fmla="*/ 536130 h 1164262"/>
                <a:gd name="connsiteX10" fmla="*/ 81120 w 574887"/>
                <a:gd name="connsiteY10" fmla="*/ 955230 h 1164262"/>
                <a:gd name="connsiteX11" fmla="*/ 203887 w 574887"/>
                <a:gd name="connsiteY11" fmla="*/ 612330 h 1164262"/>
                <a:gd name="connsiteX12" fmla="*/ 322420 w 574887"/>
                <a:gd name="connsiteY12" fmla="*/ 404896 h 1164262"/>
                <a:gd name="connsiteX13" fmla="*/ 563720 w 574887"/>
                <a:gd name="connsiteY13" fmla="*/ 23896 h 1164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74887" h="1164262">
                  <a:moveTo>
                    <a:pt x="563720" y="23896"/>
                  </a:moveTo>
                  <a:cubicBezTo>
                    <a:pt x="596881" y="-29726"/>
                    <a:pt x="548198" y="16841"/>
                    <a:pt x="521387" y="83163"/>
                  </a:cubicBezTo>
                  <a:cubicBezTo>
                    <a:pt x="494576" y="149485"/>
                    <a:pt x="431781" y="287069"/>
                    <a:pt x="402853" y="421830"/>
                  </a:cubicBezTo>
                  <a:cubicBezTo>
                    <a:pt x="373925" y="556591"/>
                    <a:pt x="347114" y="886086"/>
                    <a:pt x="347820" y="891730"/>
                  </a:cubicBezTo>
                  <a:cubicBezTo>
                    <a:pt x="348526" y="897374"/>
                    <a:pt x="452242" y="411246"/>
                    <a:pt x="407087" y="455696"/>
                  </a:cubicBezTo>
                  <a:cubicBezTo>
                    <a:pt x="361932" y="500146"/>
                    <a:pt x="129804" y="1102691"/>
                    <a:pt x="76887" y="1158430"/>
                  </a:cubicBezTo>
                  <a:cubicBezTo>
                    <a:pt x="23970" y="1214169"/>
                    <a:pt x="102287" y="853630"/>
                    <a:pt x="89587" y="790130"/>
                  </a:cubicBezTo>
                  <a:cubicBezTo>
                    <a:pt x="76887" y="726630"/>
                    <a:pt x="-8485" y="908663"/>
                    <a:pt x="687" y="777430"/>
                  </a:cubicBezTo>
                  <a:cubicBezTo>
                    <a:pt x="9859" y="646197"/>
                    <a:pt x="126981" y="42946"/>
                    <a:pt x="144620" y="2730"/>
                  </a:cubicBezTo>
                  <a:cubicBezTo>
                    <a:pt x="162259" y="-37486"/>
                    <a:pt x="117103" y="377380"/>
                    <a:pt x="106520" y="536130"/>
                  </a:cubicBezTo>
                  <a:cubicBezTo>
                    <a:pt x="95937" y="694880"/>
                    <a:pt x="64892" y="942530"/>
                    <a:pt x="81120" y="955230"/>
                  </a:cubicBezTo>
                  <a:cubicBezTo>
                    <a:pt x="97348" y="967930"/>
                    <a:pt x="163670" y="704052"/>
                    <a:pt x="203887" y="612330"/>
                  </a:cubicBezTo>
                  <a:cubicBezTo>
                    <a:pt x="244104" y="520608"/>
                    <a:pt x="269503" y="502968"/>
                    <a:pt x="322420" y="404896"/>
                  </a:cubicBezTo>
                  <a:cubicBezTo>
                    <a:pt x="375337" y="306824"/>
                    <a:pt x="530559" y="77518"/>
                    <a:pt x="563720" y="23896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5" name="フリーフォーム: 図形 1234">
              <a:extLst>
                <a:ext uri="{FF2B5EF4-FFF2-40B4-BE49-F238E27FC236}">
                  <a16:creationId xmlns:a16="http://schemas.microsoft.com/office/drawing/2014/main" id="{449CA2BA-973E-4579-AD76-EC936784F2C5}"/>
                </a:ext>
              </a:extLst>
            </p:cNvPr>
            <p:cNvSpPr/>
            <p:nvPr/>
          </p:nvSpPr>
          <p:spPr>
            <a:xfrm>
              <a:off x="3004782" y="8917890"/>
              <a:ext cx="536578" cy="1118539"/>
            </a:xfrm>
            <a:custGeom>
              <a:avLst/>
              <a:gdLst>
                <a:gd name="connsiteX0" fmla="*/ 535978 w 536578"/>
                <a:gd name="connsiteY0" fmla="*/ 398830 h 1118539"/>
                <a:gd name="connsiteX1" fmla="*/ 144818 w 536578"/>
                <a:gd name="connsiteY1" fmla="*/ 571550 h 1118539"/>
                <a:gd name="connsiteX2" fmla="*/ 378498 w 536578"/>
                <a:gd name="connsiteY2" fmla="*/ 490270 h 1118539"/>
                <a:gd name="connsiteX3" fmla="*/ 292138 w 536578"/>
                <a:gd name="connsiteY3" fmla="*/ 652830 h 1118539"/>
                <a:gd name="connsiteX4" fmla="*/ 261658 w 536578"/>
                <a:gd name="connsiteY4" fmla="*/ 1110030 h 1118539"/>
                <a:gd name="connsiteX5" fmla="*/ 170218 w 536578"/>
                <a:gd name="connsiteY5" fmla="*/ 876350 h 1118539"/>
                <a:gd name="connsiteX6" fmla="*/ 2578 w 536578"/>
                <a:gd name="connsiteY6" fmla="*/ 2590 h 1118539"/>
                <a:gd name="connsiteX7" fmla="*/ 73698 w 536578"/>
                <a:gd name="connsiteY7" fmla="*/ 591870 h 1118539"/>
                <a:gd name="connsiteX8" fmla="*/ 144818 w 536578"/>
                <a:gd name="connsiteY8" fmla="*/ 109270 h 1118539"/>
                <a:gd name="connsiteX9" fmla="*/ 38138 w 536578"/>
                <a:gd name="connsiteY9" fmla="*/ 449630 h 1118539"/>
                <a:gd name="connsiteX10" fmla="*/ 535978 w 536578"/>
                <a:gd name="connsiteY10" fmla="*/ 398830 h 1118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36578" h="1118539">
                  <a:moveTo>
                    <a:pt x="535978" y="398830"/>
                  </a:moveTo>
                  <a:cubicBezTo>
                    <a:pt x="553758" y="419150"/>
                    <a:pt x="171065" y="556310"/>
                    <a:pt x="144818" y="571550"/>
                  </a:cubicBezTo>
                  <a:cubicBezTo>
                    <a:pt x="118571" y="586790"/>
                    <a:pt x="353945" y="476723"/>
                    <a:pt x="378498" y="490270"/>
                  </a:cubicBezTo>
                  <a:cubicBezTo>
                    <a:pt x="403051" y="503817"/>
                    <a:pt x="311611" y="549537"/>
                    <a:pt x="292138" y="652830"/>
                  </a:cubicBezTo>
                  <a:cubicBezTo>
                    <a:pt x="272665" y="756123"/>
                    <a:pt x="281978" y="1072777"/>
                    <a:pt x="261658" y="1110030"/>
                  </a:cubicBezTo>
                  <a:cubicBezTo>
                    <a:pt x="241338" y="1147283"/>
                    <a:pt x="213398" y="1060923"/>
                    <a:pt x="170218" y="876350"/>
                  </a:cubicBezTo>
                  <a:cubicBezTo>
                    <a:pt x="127038" y="691777"/>
                    <a:pt x="18665" y="50003"/>
                    <a:pt x="2578" y="2590"/>
                  </a:cubicBezTo>
                  <a:cubicBezTo>
                    <a:pt x="-13509" y="-44823"/>
                    <a:pt x="49991" y="574090"/>
                    <a:pt x="73698" y="591870"/>
                  </a:cubicBezTo>
                  <a:cubicBezTo>
                    <a:pt x="97405" y="609650"/>
                    <a:pt x="150745" y="132977"/>
                    <a:pt x="144818" y="109270"/>
                  </a:cubicBezTo>
                  <a:cubicBezTo>
                    <a:pt x="138891" y="85563"/>
                    <a:pt x="-23669" y="401370"/>
                    <a:pt x="38138" y="449630"/>
                  </a:cubicBezTo>
                  <a:cubicBezTo>
                    <a:pt x="99945" y="497890"/>
                    <a:pt x="518198" y="378510"/>
                    <a:pt x="535978" y="398830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6" name="フリーフォーム: 図形 1235">
              <a:extLst>
                <a:ext uri="{FF2B5EF4-FFF2-40B4-BE49-F238E27FC236}">
                  <a16:creationId xmlns:a16="http://schemas.microsoft.com/office/drawing/2014/main" id="{7FFD71C5-18C5-437B-AD75-094BC83B6B56}"/>
                </a:ext>
              </a:extLst>
            </p:cNvPr>
            <p:cNvSpPr/>
            <p:nvPr/>
          </p:nvSpPr>
          <p:spPr>
            <a:xfrm>
              <a:off x="2898801" y="8659161"/>
              <a:ext cx="669754" cy="775878"/>
            </a:xfrm>
            <a:custGeom>
              <a:avLst/>
              <a:gdLst>
                <a:gd name="connsiteX0" fmla="*/ 662279 w 669754"/>
                <a:gd name="connsiteY0" fmla="*/ 337519 h 775878"/>
                <a:gd name="connsiteX1" fmla="*/ 12039 w 669754"/>
                <a:gd name="connsiteY1" fmla="*/ 764239 h 775878"/>
                <a:gd name="connsiteX2" fmla="*/ 230479 w 669754"/>
                <a:gd name="connsiteY2" fmla="*/ 662639 h 775878"/>
                <a:gd name="connsiteX3" fmla="*/ 113639 w 669754"/>
                <a:gd name="connsiteY3" fmla="*/ 743919 h 775878"/>
                <a:gd name="connsiteX4" fmla="*/ 601319 w 669754"/>
                <a:gd name="connsiteY4" fmla="*/ 555959 h 775878"/>
                <a:gd name="connsiteX5" fmla="*/ 62839 w 669754"/>
                <a:gd name="connsiteY5" fmla="*/ 754079 h 775878"/>
                <a:gd name="connsiteX6" fmla="*/ 215239 w 669754"/>
                <a:gd name="connsiteY6" fmla="*/ 7319 h 775878"/>
                <a:gd name="connsiteX7" fmla="*/ 311759 w 669754"/>
                <a:gd name="connsiteY7" fmla="*/ 357839 h 775878"/>
                <a:gd name="connsiteX8" fmla="*/ 362559 w 669754"/>
                <a:gd name="connsiteY8" fmla="*/ 93679 h 775878"/>
                <a:gd name="connsiteX9" fmla="*/ 662279 w 669754"/>
                <a:gd name="connsiteY9" fmla="*/ 337519 h 775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9754" h="775878">
                  <a:moveTo>
                    <a:pt x="662279" y="337519"/>
                  </a:moveTo>
                  <a:cubicBezTo>
                    <a:pt x="603859" y="449279"/>
                    <a:pt x="84006" y="710052"/>
                    <a:pt x="12039" y="764239"/>
                  </a:cubicBezTo>
                  <a:cubicBezTo>
                    <a:pt x="-59928" y="818426"/>
                    <a:pt x="213546" y="666026"/>
                    <a:pt x="230479" y="662639"/>
                  </a:cubicBezTo>
                  <a:cubicBezTo>
                    <a:pt x="247412" y="659252"/>
                    <a:pt x="51832" y="761699"/>
                    <a:pt x="113639" y="743919"/>
                  </a:cubicBezTo>
                  <a:cubicBezTo>
                    <a:pt x="175446" y="726139"/>
                    <a:pt x="609786" y="554266"/>
                    <a:pt x="601319" y="555959"/>
                  </a:cubicBezTo>
                  <a:cubicBezTo>
                    <a:pt x="592852" y="557652"/>
                    <a:pt x="127186" y="845519"/>
                    <a:pt x="62839" y="754079"/>
                  </a:cubicBezTo>
                  <a:cubicBezTo>
                    <a:pt x="-1508" y="662639"/>
                    <a:pt x="173752" y="73359"/>
                    <a:pt x="215239" y="7319"/>
                  </a:cubicBezTo>
                  <a:cubicBezTo>
                    <a:pt x="256726" y="-58721"/>
                    <a:pt x="287206" y="343446"/>
                    <a:pt x="311759" y="357839"/>
                  </a:cubicBezTo>
                  <a:cubicBezTo>
                    <a:pt x="336312" y="372232"/>
                    <a:pt x="305832" y="92832"/>
                    <a:pt x="362559" y="93679"/>
                  </a:cubicBezTo>
                  <a:cubicBezTo>
                    <a:pt x="419286" y="94526"/>
                    <a:pt x="720699" y="225759"/>
                    <a:pt x="662279" y="337519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7" name="フリーフォーム: 図形 1236">
              <a:extLst>
                <a:ext uri="{FF2B5EF4-FFF2-40B4-BE49-F238E27FC236}">
                  <a16:creationId xmlns:a16="http://schemas.microsoft.com/office/drawing/2014/main" id="{5A2FFC9C-68FD-4222-B68B-03C3142EB383}"/>
                </a:ext>
              </a:extLst>
            </p:cNvPr>
            <p:cNvSpPr/>
            <p:nvPr/>
          </p:nvSpPr>
          <p:spPr>
            <a:xfrm>
              <a:off x="3061670" y="8512407"/>
              <a:ext cx="559228" cy="1104549"/>
            </a:xfrm>
            <a:custGeom>
              <a:avLst/>
              <a:gdLst>
                <a:gd name="connsiteX0" fmla="*/ 479090 w 559228"/>
                <a:gd name="connsiteY0" fmla="*/ 6753 h 1104549"/>
                <a:gd name="connsiteX1" fmla="*/ 524810 w 559228"/>
                <a:gd name="connsiteY1" fmla="*/ 626513 h 1104549"/>
                <a:gd name="connsiteX2" fmla="*/ 555290 w 559228"/>
                <a:gd name="connsiteY2" fmla="*/ 433473 h 1104549"/>
                <a:gd name="connsiteX3" fmla="*/ 433370 w 559228"/>
                <a:gd name="connsiteY3" fmla="*/ 672233 h 1104549"/>
                <a:gd name="connsiteX4" fmla="*/ 77770 w 559228"/>
                <a:gd name="connsiteY4" fmla="*/ 819553 h 1104549"/>
                <a:gd name="connsiteX5" fmla="*/ 37130 w 559228"/>
                <a:gd name="connsiteY5" fmla="*/ 1104033 h 1104549"/>
                <a:gd name="connsiteX6" fmla="*/ 1570 w 559228"/>
                <a:gd name="connsiteY6" fmla="*/ 743353 h 1104549"/>
                <a:gd name="connsiteX7" fmla="*/ 16810 w 559228"/>
                <a:gd name="connsiteY7" fmla="*/ 154073 h 1104549"/>
                <a:gd name="connsiteX8" fmla="*/ 108250 w 559228"/>
                <a:gd name="connsiteY8" fmla="*/ 377593 h 1104549"/>
                <a:gd name="connsiteX9" fmla="*/ 367330 w 559228"/>
                <a:gd name="connsiteY9" fmla="*/ 408073 h 1104549"/>
                <a:gd name="connsiteX10" fmla="*/ 458770 w 559228"/>
                <a:gd name="connsiteY10" fmla="*/ 301393 h 1104549"/>
                <a:gd name="connsiteX11" fmla="*/ 479090 w 559228"/>
                <a:gd name="connsiteY11" fmla="*/ 6753 h 1104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9228" h="1104549">
                  <a:moveTo>
                    <a:pt x="479090" y="6753"/>
                  </a:moveTo>
                  <a:cubicBezTo>
                    <a:pt x="490097" y="60940"/>
                    <a:pt x="512110" y="555393"/>
                    <a:pt x="524810" y="626513"/>
                  </a:cubicBezTo>
                  <a:cubicBezTo>
                    <a:pt x="537510" y="697633"/>
                    <a:pt x="570530" y="425853"/>
                    <a:pt x="555290" y="433473"/>
                  </a:cubicBezTo>
                  <a:cubicBezTo>
                    <a:pt x="540050" y="441093"/>
                    <a:pt x="512956" y="607886"/>
                    <a:pt x="433370" y="672233"/>
                  </a:cubicBezTo>
                  <a:cubicBezTo>
                    <a:pt x="353784" y="736580"/>
                    <a:pt x="143810" y="747586"/>
                    <a:pt x="77770" y="819553"/>
                  </a:cubicBezTo>
                  <a:cubicBezTo>
                    <a:pt x="11730" y="891520"/>
                    <a:pt x="49830" y="1116733"/>
                    <a:pt x="37130" y="1104033"/>
                  </a:cubicBezTo>
                  <a:cubicBezTo>
                    <a:pt x="24430" y="1091333"/>
                    <a:pt x="4957" y="901680"/>
                    <a:pt x="1570" y="743353"/>
                  </a:cubicBezTo>
                  <a:cubicBezTo>
                    <a:pt x="-1817" y="585026"/>
                    <a:pt x="-970" y="215033"/>
                    <a:pt x="16810" y="154073"/>
                  </a:cubicBezTo>
                  <a:cubicBezTo>
                    <a:pt x="34590" y="93113"/>
                    <a:pt x="49830" y="335260"/>
                    <a:pt x="108250" y="377593"/>
                  </a:cubicBezTo>
                  <a:cubicBezTo>
                    <a:pt x="166670" y="419926"/>
                    <a:pt x="308910" y="420773"/>
                    <a:pt x="367330" y="408073"/>
                  </a:cubicBezTo>
                  <a:cubicBezTo>
                    <a:pt x="425750" y="395373"/>
                    <a:pt x="440990" y="362353"/>
                    <a:pt x="458770" y="301393"/>
                  </a:cubicBezTo>
                  <a:cubicBezTo>
                    <a:pt x="476550" y="240433"/>
                    <a:pt x="468083" y="-47434"/>
                    <a:pt x="479090" y="6753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8" name="フリーフォーム: 図形 1237">
              <a:extLst>
                <a:ext uri="{FF2B5EF4-FFF2-40B4-BE49-F238E27FC236}">
                  <a16:creationId xmlns:a16="http://schemas.microsoft.com/office/drawing/2014/main" id="{C6FAADC3-1806-48DE-A289-B94504F36DA1}"/>
                </a:ext>
              </a:extLst>
            </p:cNvPr>
            <p:cNvSpPr/>
            <p:nvPr/>
          </p:nvSpPr>
          <p:spPr>
            <a:xfrm>
              <a:off x="2943022" y="9010407"/>
              <a:ext cx="587722" cy="917485"/>
            </a:xfrm>
            <a:custGeom>
              <a:avLst/>
              <a:gdLst>
                <a:gd name="connsiteX0" fmla="*/ 587578 w 587722"/>
                <a:gd name="connsiteY0" fmla="*/ 133593 h 917485"/>
                <a:gd name="connsiteX1" fmla="*/ 379298 w 587722"/>
                <a:gd name="connsiteY1" fmla="*/ 479033 h 917485"/>
                <a:gd name="connsiteX2" fmla="*/ 369138 w 587722"/>
                <a:gd name="connsiteY2" fmla="*/ 905753 h 917485"/>
                <a:gd name="connsiteX3" fmla="*/ 303098 w 587722"/>
                <a:gd name="connsiteY3" fmla="*/ 743193 h 917485"/>
                <a:gd name="connsiteX4" fmla="*/ 64338 w 587722"/>
                <a:gd name="connsiteY4" fmla="*/ 179313 h 917485"/>
                <a:gd name="connsiteX5" fmla="*/ 3378 w 587722"/>
                <a:gd name="connsiteY5" fmla="*/ 11673 h 917485"/>
                <a:gd name="connsiteX6" fmla="*/ 140538 w 587722"/>
                <a:gd name="connsiteY6" fmla="*/ 448553 h 917485"/>
                <a:gd name="connsiteX7" fmla="*/ 120218 w 587722"/>
                <a:gd name="connsiteY7" fmla="*/ 524753 h 917485"/>
                <a:gd name="connsiteX8" fmla="*/ 343738 w 587722"/>
                <a:gd name="connsiteY8" fmla="*/ 341873 h 917485"/>
                <a:gd name="connsiteX9" fmla="*/ 587578 w 587722"/>
                <a:gd name="connsiteY9" fmla="*/ 133593 h 917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7722" h="917485">
                  <a:moveTo>
                    <a:pt x="587578" y="133593"/>
                  </a:moveTo>
                  <a:cubicBezTo>
                    <a:pt x="593505" y="156453"/>
                    <a:pt x="415705" y="350340"/>
                    <a:pt x="379298" y="479033"/>
                  </a:cubicBezTo>
                  <a:cubicBezTo>
                    <a:pt x="342891" y="607726"/>
                    <a:pt x="381838" y="861726"/>
                    <a:pt x="369138" y="905753"/>
                  </a:cubicBezTo>
                  <a:cubicBezTo>
                    <a:pt x="356438" y="949780"/>
                    <a:pt x="353898" y="864266"/>
                    <a:pt x="303098" y="743193"/>
                  </a:cubicBezTo>
                  <a:cubicBezTo>
                    <a:pt x="252298" y="622120"/>
                    <a:pt x="114291" y="301233"/>
                    <a:pt x="64338" y="179313"/>
                  </a:cubicBezTo>
                  <a:cubicBezTo>
                    <a:pt x="14385" y="57393"/>
                    <a:pt x="-9322" y="-33200"/>
                    <a:pt x="3378" y="11673"/>
                  </a:cubicBezTo>
                  <a:cubicBezTo>
                    <a:pt x="16078" y="56546"/>
                    <a:pt x="121065" y="363040"/>
                    <a:pt x="140538" y="448553"/>
                  </a:cubicBezTo>
                  <a:cubicBezTo>
                    <a:pt x="160011" y="534066"/>
                    <a:pt x="86351" y="542533"/>
                    <a:pt x="120218" y="524753"/>
                  </a:cubicBezTo>
                  <a:cubicBezTo>
                    <a:pt x="154085" y="506973"/>
                    <a:pt x="269231" y="401140"/>
                    <a:pt x="343738" y="341873"/>
                  </a:cubicBezTo>
                  <a:cubicBezTo>
                    <a:pt x="418245" y="282606"/>
                    <a:pt x="581651" y="110733"/>
                    <a:pt x="587578" y="133593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9" name="フリーフォーム: 図形 1238">
              <a:extLst>
                <a:ext uri="{FF2B5EF4-FFF2-40B4-BE49-F238E27FC236}">
                  <a16:creationId xmlns:a16="http://schemas.microsoft.com/office/drawing/2014/main" id="{40A82512-27DE-4279-A57F-DE871C619528}"/>
                </a:ext>
              </a:extLst>
            </p:cNvPr>
            <p:cNvSpPr/>
            <p:nvPr/>
          </p:nvSpPr>
          <p:spPr>
            <a:xfrm>
              <a:off x="6524863" y="9153905"/>
              <a:ext cx="1202456" cy="1092694"/>
            </a:xfrm>
            <a:custGeom>
              <a:avLst/>
              <a:gdLst>
                <a:gd name="connsiteX0" fmla="*/ 13097 w 1202456"/>
                <a:gd name="connsiteY0" fmla="*/ 30735 h 1092694"/>
                <a:gd name="connsiteX1" fmla="*/ 195977 w 1202456"/>
                <a:gd name="connsiteY1" fmla="*/ 91695 h 1092694"/>
                <a:gd name="connsiteX2" fmla="*/ 739537 w 1202456"/>
                <a:gd name="connsiteY2" fmla="*/ 416815 h 1092694"/>
                <a:gd name="connsiteX3" fmla="*/ 749697 w 1202456"/>
                <a:gd name="connsiteY3" fmla="*/ 437135 h 1092694"/>
                <a:gd name="connsiteX4" fmla="*/ 1201817 w 1202456"/>
                <a:gd name="connsiteY4" fmla="*/ 543815 h 1092694"/>
                <a:gd name="connsiteX5" fmla="*/ 637937 w 1202456"/>
                <a:gd name="connsiteY5" fmla="*/ 452375 h 1092694"/>
                <a:gd name="connsiteX6" fmla="*/ 983377 w 1202456"/>
                <a:gd name="connsiteY6" fmla="*/ 518415 h 1092694"/>
                <a:gd name="connsiteX7" fmla="*/ 389017 w 1202456"/>
                <a:gd name="connsiteY7" fmla="*/ 1001015 h 1092694"/>
                <a:gd name="connsiteX8" fmla="*/ 211217 w 1202456"/>
                <a:gd name="connsiteY8" fmla="*/ 1092455 h 1092694"/>
                <a:gd name="connsiteX9" fmla="*/ 424577 w 1202456"/>
                <a:gd name="connsiteY9" fmla="*/ 995935 h 1092694"/>
                <a:gd name="connsiteX10" fmla="*/ 79137 w 1202456"/>
                <a:gd name="connsiteY10" fmla="*/ 1001015 h 1092694"/>
                <a:gd name="connsiteX11" fmla="*/ 749697 w 1202456"/>
                <a:gd name="connsiteY11" fmla="*/ 838455 h 1092694"/>
                <a:gd name="connsiteX12" fmla="*/ 683657 w 1202456"/>
                <a:gd name="connsiteY12" fmla="*/ 747015 h 1092694"/>
                <a:gd name="connsiteX13" fmla="*/ 510937 w 1202456"/>
                <a:gd name="connsiteY13" fmla="*/ 523495 h 1092694"/>
                <a:gd name="connsiteX14" fmla="*/ 13097 w 1202456"/>
                <a:gd name="connsiteY14" fmla="*/ 30735 h 1092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02456" h="1092694">
                  <a:moveTo>
                    <a:pt x="13097" y="30735"/>
                  </a:moveTo>
                  <a:cubicBezTo>
                    <a:pt x="-39396" y="-41232"/>
                    <a:pt x="74904" y="27348"/>
                    <a:pt x="195977" y="91695"/>
                  </a:cubicBezTo>
                  <a:cubicBezTo>
                    <a:pt x="317050" y="156042"/>
                    <a:pt x="647250" y="359242"/>
                    <a:pt x="739537" y="416815"/>
                  </a:cubicBezTo>
                  <a:cubicBezTo>
                    <a:pt x="831824" y="474388"/>
                    <a:pt x="672651" y="415968"/>
                    <a:pt x="749697" y="437135"/>
                  </a:cubicBezTo>
                  <a:cubicBezTo>
                    <a:pt x="826743" y="458302"/>
                    <a:pt x="1220444" y="541275"/>
                    <a:pt x="1201817" y="543815"/>
                  </a:cubicBezTo>
                  <a:cubicBezTo>
                    <a:pt x="1183190" y="546355"/>
                    <a:pt x="674344" y="456608"/>
                    <a:pt x="637937" y="452375"/>
                  </a:cubicBezTo>
                  <a:cubicBezTo>
                    <a:pt x="601530" y="448142"/>
                    <a:pt x="1024864" y="426975"/>
                    <a:pt x="983377" y="518415"/>
                  </a:cubicBezTo>
                  <a:cubicBezTo>
                    <a:pt x="941890" y="609855"/>
                    <a:pt x="517710" y="905342"/>
                    <a:pt x="389017" y="1001015"/>
                  </a:cubicBezTo>
                  <a:cubicBezTo>
                    <a:pt x="260324" y="1096688"/>
                    <a:pt x="205290" y="1093302"/>
                    <a:pt x="211217" y="1092455"/>
                  </a:cubicBezTo>
                  <a:cubicBezTo>
                    <a:pt x="217144" y="1091608"/>
                    <a:pt x="446590" y="1011175"/>
                    <a:pt x="424577" y="995935"/>
                  </a:cubicBezTo>
                  <a:cubicBezTo>
                    <a:pt x="402564" y="980695"/>
                    <a:pt x="24950" y="1027262"/>
                    <a:pt x="79137" y="1001015"/>
                  </a:cubicBezTo>
                  <a:cubicBezTo>
                    <a:pt x="133324" y="974768"/>
                    <a:pt x="648944" y="880788"/>
                    <a:pt x="749697" y="838455"/>
                  </a:cubicBezTo>
                  <a:cubicBezTo>
                    <a:pt x="850450" y="796122"/>
                    <a:pt x="723450" y="799508"/>
                    <a:pt x="683657" y="747015"/>
                  </a:cubicBezTo>
                  <a:cubicBezTo>
                    <a:pt x="643864" y="694522"/>
                    <a:pt x="615924" y="645415"/>
                    <a:pt x="510937" y="523495"/>
                  </a:cubicBezTo>
                  <a:cubicBezTo>
                    <a:pt x="405950" y="401575"/>
                    <a:pt x="65590" y="102702"/>
                    <a:pt x="13097" y="30735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0" name="フリーフォーム: 図形 1239">
              <a:extLst>
                <a:ext uri="{FF2B5EF4-FFF2-40B4-BE49-F238E27FC236}">
                  <a16:creationId xmlns:a16="http://schemas.microsoft.com/office/drawing/2014/main" id="{2ACEF8AD-3361-40A5-AE87-8F9885B66BA1}"/>
                </a:ext>
              </a:extLst>
            </p:cNvPr>
            <p:cNvSpPr/>
            <p:nvPr/>
          </p:nvSpPr>
          <p:spPr>
            <a:xfrm>
              <a:off x="5852156" y="8341816"/>
              <a:ext cx="823860" cy="2894124"/>
            </a:xfrm>
            <a:custGeom>
              <a:avLst/>
              <a:gdLst>
                <a:gd name="connsiteX0" fmla="*/ 616021 w 823860"/>
                <a:gd name="connsiteY0" fmla="*/ 61039 h 2894124"/>
                <a:gd name="connsiteX1" fmla="*/ 644897 w 823860"/>
                <a:gd name="connsiteY1" fmla="*/ 224668 h 2894124"/>
                <a:gd name="connsiteX2" fmla="*/ 789276 w 823860"/>
                <a:gd name="connsiteY2" fmla="*/ 1447077 h 2894124"/>
                <a:gd name="connsiteX3" fmla="*/ 808526 w 823860"/>
                <a:gd name="connsiteY3" fmla="*/ 696306 h 2894124"/>
                <a:gd name="connsiteX4" fmla="*/ 596770 w 823860"/>
                <a:gd name="connsiteY4" fmla="*/ 2149721 h 2894124"/>
                <a:gd name="connsiteX5" fmla="*/ 539019 w 823860"/>
                <a:gd name="connsiteY5" fmla="*/ 2592483 h 2894124"/>
                <a:gd name="connsiteX6" fmla="*/ 490892 w 823860"/>
                <a:gd name="connsiteY6" fmla="*/ 1909089 h 2894124"/>
                <a:gd name="connsiteX7" fmla="*/ 4 w 823860"/>
                <a:gd name="connsiteY7" fmla="*/ 2890866 h 2894124"/>
                <a:gd name="connsiteX8" fmla="*/ 500518 w 823860"/>
                <a:gd name="connsiteY8" fmla="*/ 1504828 h 2894124"/>
                <a:gd name="connsiteX9" fmla="*/ 548644 w 823860"/>
                <a:gd name="connsiteY9" fmla="*/ 1331573 h 2894124"/>
                <a:gd name="connsiteX10" fmla="*/ 500518 w 823860"/>
                <a:gd name="connsiteY10" fmla="*/ 1254571 h 2894124"/>
                <a:gd name="connsiteX11" fmla="*/ 423516 w 823860"/>
                <a:gd name="connsiteY11" fmla="*/ 263169 h 2894124"/>
                <a:gd name="connsiteX12" fmla="*/ 490892 w 823860"/>
                <a:gd name="connsiteY12" fmla="*/ 927312 h 2894124"/>
                <a:gd name="connsiteX13" fmla="*/ 616021 w 823860"/>
                <a:gd name="connsiteY13" fmla="*/ 61039 h 2894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23860" h="2894124">
                  <a:moveTo>
                    <a:pt x="616021" y="61039"/>
                  </a:moveTo>
                  <a:cubicBezTo>
                    <a:pt x="641688" y="-56068"/>
                    <a:pt x="616021" y="-6338"/>
                    <a:pt x="644897" y="224668"/>
                  </a:cubicBezTo>
                  <a:cubicBezTo>
                    <a:pt x="673773" y="455674"/>
                    <a:pt x="762005" y="1368471"/>
                    <a:pt x="789276" y="1447077"/>
                  </a:cubicBezTo>
                  <a:cubicBezTo>
                    <a:pt x="816547" y="1525683"/>
                    <a:pt x="840610" y="579199"/>
                    <a:pt x="808526" y="696306"/>
                  </a:cubicBezTo>
                  <a:cubicBezTo>
                    <a:pt x="776442" y="813413"/>
                    <a:pt x="641688" y="1833692"/>
                    <a:pt x="596770" y="2149721"/>
                  </a:cubicBezTo>
                  <a:cubicBezTo>
                    <a:pt x="551852" y="2465750"/>
                    <a:pt x="556665" y="2632588"/>
                    <a:pt x="539019" y="2592483"/>
                  </a:cubicBezTo>
                  <a:cubicBezTo>
                    <a:pt x="521373" y="2552378"/>
                    <a:pt x="580728" y="1859359"/>
                    <a:pt x="490892" y="1909089"/>
                  </a:cubicBezTo>
                  <a:cubicBezTo>
                    <a:pt x="401056" y="1958819"/>
                    <a:pt x="-1600" y="2958243"/>
                    <a:pt x="4" y="2890866"/>
                  </a:cubicBezTo>
                  <a:cubicBezTo>
                    <a:pt x="1608" y="2823489"/>
                    <a:pt x="409078" y="1764710"/>
                    <a:pt x="500518" y="1504828"/>
                  </a:cubicBezTo>
                  <a:cubicBezTo>
                    <a:pt x="591958" y="1244946"/>
                    <a:pt x="548644" y="1373282"/>
                    <a:pt x="548644" y="1331573"/>
                  </a:cubicBezTo>
                  <a:cubicBezTo>
                    <a:pt x="548644" y="1289864"/>
                    <a:pt x="521373" y="1432638"/>
                    <a:pt x="500518" y="1254571"/>
                  </a:cubicBezTo>
                  <a:cubicBezTo>
                    <a:pt x="479663" y="1076504"/>
                    <a:pt x="425120" y="317712"/>
                    <a:pt x="423516" y="263169"/>
                  </a:cubicBezTo>
                  <a:cubicBezTo>
                    <a:pt x="421912" y="208626"/>
                    <a:pt x="455600" y="957792"/>
                    <a:pt x="490892" y="927312"/>
                  </a:cubicBezTo>
                  <a:cubicBezTo>
                    <a:pt x="526184" y="896832"/>
                    <a:pt x="590354" y="178146"/>
                    <a:pt x="616021" y="61039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1" name="フリーフォーム: 図形 1240">
              <a:extLst>
                <a:ext uri="{FF2B5EF4-FFF2-40B4-BE49-F238E27FC236}">
                  <a16:creationId xmlns:a16="http://schemas.microsoft.com/office/drawing/2014/main" id="{4F8A46E9-E23B-459F-99D2-290F272BBB5A}"/>
                </a:ext>
              </a:extLst>
            </p:cNvPr>
            <p:cNvSpPr/>
            <p:nvPr/>
          </p:nvSpPr>
          <p:spPr>
            <a:xfrm>
              <a:off x="3230017" y="8967037"/>
              <a:ext cx="650150" cy="2256399"/>
            </a:xfrm>
            <a:custGeom>
              <a:avLst/>
              <a:gdLst>
                <a:gd name="connsiteX0" fmla="*/ 360206 w 650150"/>
                <a:gd name="connsiteY0" fmla="*/ 51835 h 2256399"/>
                <a:gd name="connsiteX1" fmla="*/ 350581 w 650150"/>
                <a:gd name="connsiteY1" fmla="*/ 119211 h 2256399"/>
                <a:gd name="connsiteX2" fmla="*/ 177326 w 650150"/>
                <a:gd name="connsiteY2" fmla="*/ 831481 h 2256399"/>
                <a:gd name="connsiteX3" fmla="*/ 648964 w 650150"/>
                <a:gd name="connsiteY3" fmla="*/ 1745881 h 2256399"/>
                <a:gd name="connsiteX4" fmla="*/ 312080 w 650150"/>
                <a:gd name="connsiteY4" fmla="*/ 956609 h 2256399"/>
                <a:gd name="connsiteX5" fmla="*/ 312080 w 650150"/>
                <a:gd name="connsiteY5" fmla="*/ 2256020 h 2256399"/>
                <a:gd name="connsiteX6" fmla="*/ 4071 w 650150"/>
                <a:gd name="connsiteY6" fmla="*/ 1100988 h 2256399"/>
                <a:gd name="connsiteX7" fmla="*/ 138825 w 650150"/>
                <a:gd name="connsiteY7" fmla="*/ 1948011 h 2256399"/>
                <a:gd name="connsiteX8" fmla="*/ 186951 w 650150"/>
                <a:gd name="connsiteY8" fmla="*/ 1341620 h 2256399"/>
                <a:gd name="connsiteX9" fmla="*/ 340956 w 650150"/>
                <a:gd name="connsiteY9" fmla="*/ 956609 h 2256399"/>
                <a:gd name="connsiteX10" fmla="*/ 437208 w 650150"/>
                <a:gd name="connsiteY10" fmla="*/ 648601 h 2256399"/>
                <a:gd name="connsiteX11" fmla="*/ 360206 w 650150"/>
                <a:gd name="connsiteY11" fmla="*/ 51835 h 2256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50150" h="2256399">
                  <a:moveTo>
                    <a:pt x="360206" y="51835"/>
                  </a:moveTo>
                  <a:cubicBezTo>
                    <a:pt x="345768" y="-36397"/>
                    <a:pt x="381061" y="-10730"/>
                    <a:pt x="350581" y="119211"/>
                  </a:cubicBezTo>
                  <a:cubicBezTo>
                    <a:pt x="320101" y="249152"/>
                    <a:pt x="127596" y="560369"/>
                    <a:pt x="177326" y="831481"/>
                  </a:cubicBezTo>
                  <a:cubicBezTo>
                    <a:pt x="227056" y="1102593"/>
                    <a:pt x="626505" y="1725026"/>
                    <a:pt x="648964" y="1745881"/>
                  </a:cubicBezTo>
                  <a:cubicBezTo>
                    <a:pt x="671423" y="1766736"/>
                    <a:pt x="368227" y="871586"/>
                    <a:pt x="312080" y="956609"/>
                  </a:cubicBezTo>
                  <a:cubicBezTo>
                    <a:pt x="255933" y="1041632"/>
                    <a:pt x="363415" y="2231957"/>
                    <a:pt x="312080" y="2256020"/>
                  </a:cubicBezTo>
                  <a:cubicBezTo>
                    <a:pt x="260745" y="2280083"/>
                    <a:pt x="32947" y="1152323"/>
                    <a:pt x="4071" y="1100988"/>
                  </a:cubicBezTo>
                  <a:cubicBezTo>
                    <a:pt x="-24805" y="1049653"/>
                    <a:pt x="108345" y="1907906"/>
                    <a:pt x="138825" y="1948011"/>
                  </a:cubicBezTo>
                  <a:cubicBezTo>
                    <a:pt x="169305" y="1988116"/>
                    <a:pt x="153263" y="1506854"/>
                    <a:pt x="186951" y="1341620"/>
                  </a:cubicBezTo>
                  <a:cubicBezTo>
                    <a:pt x="220639" y="1176386"/>
                    <a:pt x="299247" y="1072112"/>
                    <a:pt x="340956" y="956609"/>
                  </a:cubicBezTo>
                  <a:cubicBezTo>
                    <a:pt x="382665" y="841106"/>
                    <a:pt x="427583" y="799397"/>
                    <a:pt x="437208" y="648601"/>
                  </a:cubicBezTo>
                  <a:cubicBezTo>
                    <a:pt x="446833" y="497805"/>
                    <a:pt x="374644" y="140067"/>
                    <a:pt x="360206" y="51835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2" name="フリーフォーム: 図形 1241">
              <a:extLst>
                <a:ext uri="{FF2B5EF4-FFF2-40B4-BE49-F238E27FC236}">
                  <a16:creationId xmlns:a16="http://schemas.microsoft.com/office/drawing/2014/main" id="{0619524A-07E3-40F7-B482-98C08B1CF933}"/>
                </a:ext>
              </a:extLst>
            </p:cNvPr>
            <p:cNvSpPr/>
            <p:nvPr/>
          </p:nvSpPr>
          <p:spPr>
            <a:xfrm>
              <a:off x="3261836" y="9461999"/>
              <a:ext cx="627545" cy="1541779"/>
            </a:xfrm>
            <a:custGeom>
              <a:avLst/>
              <a:gdLst>
                <a:gd name="connsiteX0" fmla="*/ 184008 w 627545"/>
                <a:gd name="connsiteY0" fmla="*/ 124763 h 1541779"/>
                <a:gd name="connsiteX1" fmla="*/ 145507 w 627545"/>
                <a:gd name="connsiteY1" fmla="*/ 182515 h 1541779"/>
                <a:gd name="connsiteX2" fmla="*/ 1128 w 627545"/>
                <a:gd name="connsiteY2" fmla="*/ 1366422 h 1541779"/>
                <a:gd name="connsiteX3" fmla="*/ 232135 w 627545"/>
                <a:gd name="connsiteY3" fmla="*/ 914035 h 1541779"/>
                <a:gd name="connsiteX4" fmla="*/ 626770 w 627545"/>
                <a:gd name="connsiteY4" fmla="*/ 1539677 h 1541779"/>
                <a:gd name="connsiteX5" fmla="*/ 328387 w 627545"/>
                <a:gd name="connsiteY5" fmla="*/ 654153 h 1541779"/>
                <a:gd name="connsiteX6" fmla="*/ 164758 w 627545"/>
                <a:gd name="connsiteY6" fmla="*/ 403896 h 1541779"/>
                <a:gd name="connsiteX7" fmla="*/ 174383 w 627545"/>
                <a:gd name="connsiteY7" fmla="*/ 9260 h 1541779"/>
                <a:gd name="connsiteX8" fmla="*/ 184008 w 627545"/>
                <a:gd name="connsiteY8" fmla="*/ 124763 h 1541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7545" h="1541779">
                  <a:moveTo>
                    <a:pt x="184008" y="124763"/>
                  </a:moveTo>
                  <a:cubicBezTo>
                    <a:pt x="179195" y="153639"/>
                    <a:pt x="175987" y="-24428"/>
                    <a:pt x="145507" y="182515"/>
                  </a:cubicBezTo>
                  <a:cubicBezTo>
                    <a:pt x="115027" y="389458"/>
                    <a:pt x="-13310" y="1244502"/>
                    <a:pt x="1128" y="1366422"/>
                  </a:cubicBezTo>
                  <a:cubicBezTo>
                    <a:pt x="15566" y="1488342"/>
                    <a:pt x="127861" y="885159"/>
                    <a:pt x="232135" y="914035"/>
                  </a:cubicBezTo>
                  <a:cubicBezTo>
                    <a:pt x="336409" y="942911"/>
                    <a:pt x="610728" y="1582991"/>
                    <a:pt x="626770" y="1539677"/>
                  </a:cubicBezTo>
                  <a:cubicBezTo>
                    <a:pt x="642812" y="1496363"/>
                    <a:pt x="405389" y="843450"/>
                    <a:pt x="328387" y="654153"/>
                  </a:cubicBezTo>
                  <a:cubicBezTo>
                    <a:pt x="251385" y="464856"/>
                    <a:pt x="190425" y="511378"/>
                    <a:pt x="164758" y="403896"/>
                  </a:cubicBezTo>
                  <a:cubicBezTo>
                    <a:pt x="139091" y="296414"/>
                    <a:pt x="172779" y="54178"/>
                    <a:pt x="174383" y="9260"/>
                  </a:cubicBezTo>
                  <a:cubicBezTo>
                    <a:pt x="175987" y="-35658"/>
                    <a:pt x="188821" y="95887"/>
                    <a:pt x="184008" y="124763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3" name="フリーフォーム: 図形 1242">
              <a:extLst>
                <a:ext uri="{FF2B5EF4-FFF2-40B4-BE49-F238E27FC236}">
                  <a16:creationId xmlns:a16="http://schemas.microsoft.com/office/drawing/2014/main" id="{A2FA3401-5BC0-4468-A6C0-E04A49279898}"/>
                </a:ext>
              </a:extLst>
            </p:cNvPr>
            <p:cNvSpPr/>
            <p:nvPr/>
          </p:nvSpPr>
          <p:spPr>
            <a:xfrm>
              <a:off x="3286655" y="9441204"/>
              <a:ext cx="630836" cy="1942891"/>
            </a:xfrm>
            <a:custGeom>
              <a:avLst/>
              <a:gdLst>
                <a:gd name="connsiteX0" fmla="*/ 265067 w 630836"/>
                <a:gd name="connsiteY0" fmla="*/ 1179 h 1942891"/>
                <a:gd name="connsiteX1" fmla="*/ 313193 w 630836"/>
                <a:gd name="connsiteY1" fmla="*/ 597945 h 1942891"/>
                <a:gd name="connsiteX2" fmla="*/ 630827 w 630836"/>
                <a:gd name="connsiteY2" fmla="*/ 1521971 h 1942891"/>
                <a:gd name="connsiteX3" fmla="*/ 322819 w 630836"/>
                <a:gd name="connsiteY3" fmla="*/ 626821 h 1942891"/>
                <a:gd name="connsiteX4" fmla="*/ 5185 w 630836"/>
                <a:gd name="connsiteY4" fmla="*/ 1926232 h 1942891"/>
                <a:gd name="connsiteX5" fmla="*/ 120688 w 630836"/>
                <a:gd name="connsiteY5" fmla="*/ 1300590 h 1942891"/>
                <a:gd name="connsiteX6" fmla="*/ 53311 w 630836"/>
                <a:gd name="connsiteY6" fmla="*/ 395815 h 1942891"/>
                <a:gd name="connsiteX7" fmla="*/ 14810 w 630836"/>
                <a:gd name="connsiteY7" fmla="*/ 443941 h 1942891"/>
                <a:gd name="connsiteX8" fmla="*/ 265067 w 630836"/>
                <a:gd name="connsiteY8" fmla="*/ 1179 h 1942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30836" h="1942891">
                  <a:moveTo>
                    <a:pt x="265067" y="1179"/>
                  </a:moveTo>
                  <a:cubicBezTo>
                    <a:pt x="314797" y="26846"/>
                    <a:pt x="252233" y="344480"/>
                    <a:pt x="313193" y="597945"/>
                  </a:cubicBezTo>
                  <a:cubicBezTo>
                    <a:pt x="374153" y="851410"/>
                    <a:pt x="629223" y="1517158"/>
                    <a:pt x="630827" y="1521971"/>
                  </a:cubicBezTo>
                  <a:cubicBezTo>
                    <a:pt x="632431" y="1526784"/>
                    <a:pt x="427093" y="559444"/>
                    <a:pt x="322819" y="626821"/>
                  </a:cubicBezTo>
                  <a:cubicBezTo>
                    <a:pt x="218545" y="694198"/>
                    <a:pt x="38873" y="1813937"/>
                    <a:pt x="5185" y="1926232"/>
                  </a:cubicBezTo>
                  <a:cubicBezTo>
                    <a:pt x="-28503" y="2038527"/>
                    <a:pt x="112667" y="1555659"/>
                    <a:pt x="120688" y="1300590"/>
                  </a:cubicBezTo>
                  <a:cubicBezTo>
                    <a:pt x="128709" y="1045521"/>
                    <a:pt x="70957" y="538590"/>
                    <a:pt x="53311" y="395815"/>
                  </a:cubicBezTo>
                  <a:cubicBezTo>
                    <a:pt x="35665" y="253040"/>
                    <a:pt x="-17274" y="511318"/>
                    <a:pt x="14810" y="443941"/>
                  </a:cubicBezTo>
                  <a:cubicBezTo>
                    <a:pt x="46894" y="376564"/>
                    <a:pt x="215337" y="-24488"/>
                    <a:pt x="265067" y="1179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4" name="フリーフォーム: 図形 1243">
              <a:extLst>
                <a:ext uri="{FF2B5EF4-FFF2-40B4-BE49-F238E27FC236}">
                  <a16:creationId xmlns:a16="http://schemas.microsoft.com/office/drawing/2014/main" id="{7996015F-989A-47F3-A85B-E421D4DE326F}"/>
                </a:ext>
              </a:extLst>
            </p:cNvPr>
            <p:cNvSpPr/>
            <p:nvPr/>
          </p:nvSpPr>
          <p:spPr>
            <a:xfrm>
              <a:off x="7509752" y="9320993"/>
              <a:ext cx="760182" cy="574232"/>
            </a:xfrm>
            <a:custGeom>
              <a:avLst/>
              <a:gdLst>
                <a:gd name="connsiteX0" fmla="*/ 739099 w 760182"/>
                <a:gd name="connsiteY0" fmla="*/ 44388 h 574232"/>
                <a:gd name="connsiteX1" fmla="*/ 7579 w 760182"/>
                <a:gd name="connsiteY1" fmla="*/ 573778 h 574232"/>
                <a:gd name="connsiteX2" fmla="*/ 344463 w 760182"/>
                <a:gd name="connsiteY2" fmla="*/ 140641 h 574232"/>
                <a:gd name="connsiteX3" fmla="*/ 123082 w 760182"/>
                <a:gd name="connsiteY3" fmla="*/ 362022 h 574232"/>
                <a:gd name="connsiteX4" fmla="*/ 527343 w 760182"/>
                <a:gd name="connsiteY4" fmla="*/ 63639 h 574232"/>
                <a:gd name="connsiteX5" fmla="*/ 739099 w 760182"/>
                <a:gd name="connsiteY5" fmla="*/ 44388 h 574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0182" h="574232">
                  <a:moveTo>
                    <a:pt x="739099" y="44388"/>
                  </a:moveTo>
                  <a:cubicBezTo>
                    <a:pt x="652472" y="129411"/>
                    <a:pt x="73352" y="557736"/>
                    <a:pt x="7579" y="573778"/>
                  </a:cubicBezTo>
                  <a:cubicBezTo>
                    <a:pt x="-58194" y="589820"/>
                    <a:pt x="325213" y="175934"/>
                    <a:pt x="344463" y="140641"/>
                  </a:cubicBezTo>
                  <a:cubicBezTo>
                    <a:pt x="363713" y="105348"/>
                    <a:pt x="92602" y="374856"/>
                    <a:pt x="123082" y="362022"/>
                  </a:cubicBezTo>
                  <a:cubicBezTo>
                    <a:pt x="153562" y="349188"/>
                    <a:pt x="431091" y="113369"/>
                    <a:pt x="527343" y="63639"/>
                  </a:cubicBezTo>
                  <a:cubicBezTo>
                    <a:pt x="623595" y="13909"/>
                    <a:pt x="825726" y="-40635"/>
                    <a:pt x="739099" y="44388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8" name="フリーフォーム: 図形 1147">
              <a:extLst>
                <a:ext uri="{FF2B5EF4-FFF2-40B4-BE49-F238E27FC236}">
                  <a16:creationId xmlns:a16="http://schemas.microsoft.com/office/drawing/2014/main" id="{FEC1FD41-DB25-428F-ABCA-6D5872E32E0A}"/>
                </a:ext>
              </a:extLst>
            </p:cNvPr>
            <p:cNvSpPr/>
            <p:nvPr/>
          </p:nvSpPr>
          <p:spPr>
            <a:xfrm>
              <a:off x="3921988" y="5232998"/>
              <a:ext cx="1394910" cy="395664"/>
            </a:xfrm>
            <a:custGeom>
              <a:avLst/>
              <a:gdLst>
                <a:gd name="connsiteX0" fmla="*/ 195 w 1394910"/>
                <a:gd name="connsiteY0" fmla="*/ 139102 h 395664"/>
                <a:gd name="connsiteX1" fmla="*/ 319812 w 1394910"/>
                <a:gd name="connsiteY1" fmla="*/ 1519 h 395664"/>
                <a:gd name="connsiteX2" fmla="*/ 349445 w 1394910"/>
                <a:gd name="connsiteY2" fmla="*/ 65019 h 395664"/>
                <a:gd name="connsiteX3" fmla="*/ 480679 w 1394910"/>
                <a:gd name="connsiteY3" fmla="*/ 56552 h 395664"/>
                <a:gd name="connsiteX4" fmla="*/ 681762 w 1394910"/>
                <a:gd name="connsiteY4" fmla="*/ 79835 h 395664"/>
                <a:gd name="connsiteX5" fmla="*/ 817229 w 1394910"/>
                <a:gd name="connsiteY5" fmla="*/ 73485 h 395664"/>
                <a:gd name="connsiteX6" fmla="*/ 920945 w 1394910"/>
                <a:gd name="connsiteY6" fmla="*/ 132752 h 395664"/>
                <a:gd name="connsiteX7" fmla="*/ 1041595 w 1394910"/>
                <a:gd name="connsiteY7" fmla="*/ 166619 h 395664"/>
                <a:gd name="connsiteX8" fmla="*/ 973862 w 1394910"/>
                <a:gd name="connsiteY8" fmla="*/ 166619 h 395664"/>
                <a:gd name="connsiteX9" fmla="*/ 1392962 w 1394910"/>
                <a:gd name="connsiteY9" fmla="*/ 390985 h 395664"/>
                <a:gd name="connsiteX10" fmla="*/ 1128379 w 1394910"/>
                <a:gd name="connsiteY10" fmla="*/ 316902 h 395664"/>
                <a:gd name="connsiteX11" fmla="*/ 1073345 w 1394910"/>
                <a:gd name="connsiteY11" fmla="*/ 293619 h 395664"/>
                <a:gd name="connsiteX12" fmla="*/ 605562 w 1394910"/>
                <a:gd name="connsiteY12" fmla="*/ 153919 h 395664"/>
                <a:gd name="connsiteX13" fmla="*/ 277479 w 1394910"/>
                <a:gd name="connsiteY13" fmla="*/ 124285 h 395664"/>
                <a:gd name="connsiteX14" fmla="*/ 195 w 1394910"/>
                <a:gd name="connsiteY14" fmla="*/ 139102 h 395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94910" h="395664">
                  <a:moveTo>
                    <a:pt x="195" y="139102"/>
                  </a:moveTo>
                  <a:cubicBezTo>
                    <a:pt x="7250" y="118641"/>
                    <a:pt x="261604" y="13866"/>
                    <a:pt x="319812" y="1519"/>
                  </a:cubicBezTo>
                  <a:cubicBezTo>
                    <a:pt x="378020" y="-10828"/>
                    <a:pt x="322634" y="55847"/>
                    <a:pt x="349445" y="65019"/>
                  </a:cubicBezTo>
                  <a:cubicBezTo>
                    <a:pt x="376256" y="74191"/>
                    <a:pt x="425293" y="54083"/>
                    <a:pt x="480679" y="56552"/>
                  </a:cubicBezTo>
                  <a:cubicBezTo>
                    <a:pt x="536065" y="59021"/>
                    <a:pt x="625670" y="77013"/>
                    <a:pt x="681762" y="79835"/>
                  </a:cubicBezTo>
                  <a:cubicBezTo>
                    <a:pt x="737854" y="82657"/>
                    <a:pt x="777365" y="64665"/>
                    <a:pt x="817229" y="73485"/>
                  </a:cubicBezTo>
                  <a:cubicBezTo>
                    <a:pt x="857093" y="82304"/>
                    <a:pt x="883551" y="117230"/>
                    <a:pt x="920945" y="132752"/>
                  </a:cubicBezTo>
                  <a:cubicBezTo>
                    <a:pt x="958339" y="148274"/>
                    <a:pt x="1032776" y="160975"/>
                    <a:pt x="1041595" y="166619"/>
                  </a:cubicBezTo>
                  <a:cubicBezTo>
                    <a:pt x="1050414" y="172263"/>
                    <a:pt x="915301" y="129225"/>
                    <a:pt x="973862" y="166619"/>
                  </a:cubicBezTo>
                  <a:cubicBezTo>
                    <a:pt x="1032423" y="204013"/>
                    <a:pt x="1367209" y="365938"/>
                    <a:pt x="1392962" y="390985"/>
                  </a:cubicBezTo>
                  <a:cubicBezTo>
                    <a:pt x="1418715" y="416032"/>
                    <a:pt x="1181649" y="333130"/>
                    <a:pt x="1128379" y="316902"/>
                  </a:cubicBezTo>
                  <a:cubicBezTo>
                    <a:pt x="1075109" y="300674"/>
                    <a:pt x="1160481" y="320783"/>
                    <a:pt x="1073345" y="293619"/>
                  </a:cubicBezTo>
                  <a:cubicBezTo>
                    <a:pt x="986209" y="266455"/>
                    <a:pt x="738206" y="182141"/>
                    <a:pt x="605562" y="153919"/>
                  </a:cubicBezTo>
                  <a:cubicBezTo>
                    <a:pt x="472918" y="125697"/>
                    <a:pt x="376257" y="128166"/>
                    <a:pt x="277479" y="124285"/>
                  </a:cubicBezTo>
                  <a:cubicBezTo>
                    <a:pt x="178701" y="120404"/>
                    <a:pt x="-6860" y="159563"/>
                    <a:pt x="195" y="139102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0" name="フリーフォーム: 図形 199">
              <a:extLst>
                <a:ext uri="{FF2B5EF4-FFF2-40B4-BE49-F238E27FC236}">
                  <a16:creationId xmlns:a16="http://schemas.microsoft.com/office/drawing/2014/main" id="{109A34CA-A3B9-4474-A7F3-1799809A5461}"/>
                </a:ext>
              </a:extLst>
            </p:cNvPr>
            <p:cNvSpPr/>
            <p:nvPr/>
          </p:nvSpPr>
          <p:spPr>
            <a:xfrm>
              <a:off x="3997467" y="5254024"/>
              <a:ext cx="1240329" cy="361769"/>
            </a:xfrm>
            <a:custGeom>
              <a:avLst/>
              <a:gdLst>
                <a:gd name="connsiteX0" fmla="*/ 326883 w 1240329"/>
                <a:gd name="connsiteY0" fmla="*/ 46109 h 361769"/>
                <a:gd name="connsiteX1" fmla="*/ 415783 w 1240329"/>
                <a:gd name="connsiteY1" fmla="*/ 1659 h 361769"/>
                <a:gd name="connsiteX2" fmla="*/ 523733 w 1240329"/>
                <a:gd name="connsiteY2" fmla="*/ 10126 h 361769"/>
                <a:gd name="connsiteX3" fmla="*/ 483516 w 1240329"/>
                <a:gd name="connsiteY3" fmla="*/ 16476 h 361769"/>
                <a:gd name="connsiteX4" fmla="*/ 817950 w 1240329"/>
                <a:gd name="connsiteY4" fmla="*/ 84209 h 361769"/>
                <a:gd name="connsiteX5" fmla="*/ 811600 w 1240329"/>
                <a:gd name="connsiteY5" fmla="*/ 105376 h 361769"/>
                <a:gd name="connsiteX6" fmla="*/ 930133 w 1240329"/>
                <a:gd name="connsiteY6" fmla="*/ 149826 h 361769"/>
                <a:gd name="connsiteX7" fmla="*/ 904733 w 1240329"/>
                <a:gd name="connsiteY7" fmla="*/ 122309 h 361769"/>
                <a:gd name="connsiteX8" fmla="*/ 955533 w 1240329"/>
                <a:gd name="connsiteY8" fmla="*/ 137126 h 361769"/>
                <a:gd name="connsiteX9" fmla="*/ 1124866 w 1240329"/>
                <a:gd name="connsiteY9" fmla="*/ 283176 h 361769"/>
                <a:gd name="connsiteX10" fmla="*/ 1237050 w 1240329"/>
                <a:gd name="connsiteY10" fmla="*/ 355143 h 361769"/>
                <a:gd name="connsiteX11" fmla="*/ 997866 w 1240329"/>
                <a:gd name="connsiteY11" fmla="*/ 120193 h 361769"/>
                <a:gd name="connsiteX12" fmla="*/ 762916 w 1240329"/>
                <a:gd name="connsiteY12" fmla="*/ 96909 h 361769"/>
                <a:gd name="connsiteX13" fmla="*/ 566066 w 1240329"/>
                <a:gd name="connsiteY13" fmla="*/ 86326 h 361769"/>
                <a:gd name="connsiteX14" fmla="*/ 3033 w 1240329"/>
                <a:gd name="connsiteY14" fmla="*/ 65159 h 361769"/>
                <a:gd name="connsiteX15" fmla="*/ 341700 w 1240329"/>
                <a:gd name="connsiteY15" fmla="*/ 96909 h 361769"/>
                <a:gd name="connsiteX16" fmla="*/ 326883 w 1240329"/>
                <a:gd name="connsiteY16" fmla="*/ 46109 h 361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40329" h="361769">
                  <a:moveTo>
                    <a:pt x="326883" y="46109"/>
                  </a:moveTo>
                  <a:cubicBezTo>
                    <a:pt x="339230" y="30234"/>
                    <a:pt x="382975" y="7656"/>
                    <a:pt x="415783" y="1659"/>
                  </a:cubicBezTo>
                  <a:cubicBezTo>
                    <a:pt x="448591" y="-4338"/>
                    <a:pt x="512444" y="7656"/>
                    <a:pt x="523733" y="10126"/>
                  </a:cubicBezTo>
                  <a:cubicBezTo>
                    <a:pt x="535022" y="12596"/>
                    <a:pt x="434480" y="4129"/>
                    <a:pt x="483516" y="16476"/>
                  </a:cubicBezTo>
                  <a:cubicBezTo>
                    <a:pt x="532552" y="28823"/>
                    <a:pt x="763269" y="69392"/>
                    <a:pt x="817950" y="84209"/>
                  </a:cubicBezTo>
                  <a:cubicBezTo>
                    <a:pt x="872631" y="99026"/>
                    <a:pt x="792903" y="94440"/>
                    <a:pt x="811600" y="105376"/>
                  </a:cubicBezTo>
                  <a:cubicBezTo>
                    <a:pt x="830297" y="116312"/>
                    <a:pt x="914611" y="147004"/>
                    <a:pt x="930133" y="149826"/>
                  </a:cubicBezTo>
                  <a:cubicBezTo>
                    <a:pt x="945655" y="152648"/>
                    <a:pt x="900500" y="124426"/>
                    <a:pt x="904733" y="122309"/>
                  </a:cubicBezTo>
                  <a:cubicBezTo>
                    <a:pt x="908966" y="120192"/>
                    <a:pt x="918844" y="110315"/>
                    <a:pt x="955533" y="137126"/>
                  </a:cubicBezTo>
                  <a:cubicBezTo>
                    <a:pt x="992222" y="163937"/>
                    <a:pt x="1077947" y="246840"/>
                    <a:pt x="1124866" y="283176"/>
                  </a:cubicBezTo>
                  <a:cubicBezTo>
                    <a:pt x="1171786" y="319512"/>
                    <a:pt x="1258217" y="382307"/>
                    <a:pt x="1237050" y="355143"/>
                  </a:cubicBezTo>
                  <a:cubicBezTo>
                    <a:pt x="1215883" y="327979"/>
                    <a:pt x="1076888" y="163232"/>
                    <a:pt x="997866" y="120193"/>
                  </a:cubicBezTo>
                  <a:cubicBezTo>
                    <a:pt x="918844" y="77154"/>
                    <a:pt x="834883" y="102554"/>
                    <a:pt x="762916" y="96909"/>
                  </a:cubicBezTo>
                  <a:cubicBezTo>
                    <a:pt x="690949" y="91265"/>
                    <a:pt x="566066" y="86326"/>
                    <a:pt x="566066" y="86326"/>
                  </a:cubicBezTo>
                  <a:lnTo>
                    <a:pt x="3033" y="65159"/>
                  </a:lnTo>
                  <a:cubicBezTo>
                    <a:pt x="-34361" y="66923"/>
                    <a:pt x="285255" y="98320"/>
                    <a:pt x="341700" y="96909"/>
                  </a:cubicBezTo>
                  <a:cubicBezTo>
                    <a:pt x="398145" y="95498"/>
                    <a:pt x="314536" y="61984"/>
                    <a:pt x="326883" y="46109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" name="フリーフォーム: 図形 205">
              <a:extLst>
                <a:ext uri="{FF2B5EF4-FFF2-40B4-BE49-F238E27FC236}">
                  <a16:creationId xmlns:a16="http://schemas.microsoft.com/office/drawing/2014/main" id="{9AA22731-3A8F-49DE-B164-E1813CBF3E44}"/>
                </a:ext>
              </a:extLst>
            </p:cNvPr>
            <p:cNvSpPr/>
            <p:nvPr/>
          </p:nvSpPr>
          <p:spPr>
            <a:xfrm>
              <a:off x="4557713" y="5319713"/>
              <a:ext cx="640632" cy="325671"/>
            </a:xfrm>
            <a:custGeom>
              <a:avLst/>
              <a:gdLst>
                <a:gd name="connsiteX0" fmla="*/ 0 w 640632"/>
                <a:gd name="connsiteY0" fmla="*/ 0 h 325671"/>
                <a:gd name="connsiteX1" fmla="*/ 74612 w 640632"/>
                <a:gd name="connsiteY1" fmla="*/ 11112 h 325671"/>
                <a:gd name="connsiteX2" fmla="*/ 427037 w 640632"/>
                <a:gd name="connsiteY2" fmla="*/ 69850 h 325671"/>
                <a:gd name="connsiteX3" fmla="*/ 244475 w 640632"/>
                <a:gd name="connsiteY3" fmla="*/ 25400 h 325671"/>
                <a:gd name="connsiteX4" fmla="*/ 461962 w 640632"/>
                <a:gd name="connsiteY4" fmla="*/ 92075 h 325671"/>
                <a:gd name="connsiteX5" fmla="*/ 528637 w 640632"/>
                <a:gd name="connsiteY5" fmla="*/ 171450 h 325671"/>
                <a:gd name="connsiteX6" fmla="*/ 617537 w 640632"/>
                <a:gd name="connsiteY6" fmla="*/ 233362 h 325671"/>
                <a:gd name="connsiteX7" fmla="*/ 511175 w 640632"/>
                <a:gd name="connsiteY7" fmla="*/ 188912 h 325671"/>
                <a:gd name="connsiteX8" fmla="*/ 268287 w 640632"/>
                <a:gd name="connsiteY8" fmla="*/ 136525 h 325671"/>
                <a:gd name="connsiteX9" fmla="*/ 492125 w 640632"/>
                <a:gd name="connsiteY9" fmla="*/ 220662 h 325671"/>
                <a:gd name="connsiteX10" fmla="*/ 609600 w 640632"/>
                <a:gd name="connsiteY10" fmla="*/ 274637 h 325671"/>
                <a:gd name="connsiteX11" fmla="*/ 639762 w 640632"/>
                <a:gd name="connsiteY11" fmla="*/ 323850 h 325671"/>
                <a:gd name="connsiteX12" fmla="*/ 585787 w 640632"/>
                <a:gd name="connsiteY12" fmla="*/ 315912 h 325671"/>
                <a:gd name="connsiteX13" fmla="*/ 374650 w 640632"/>
                <a:gd name="connsiteY13" fmla="*/ 271462 h 325671"/>
                <a:gd name="connsiteX14" fmla="*/ 330200 w 640632"/>
                <a:gd name="connsiteY14" fmla="*/ 222250 h 325671"/>
                <a:gd name="connsiteX15" fmla="*/ 153987 w 640632"/>
                <a:gd name="connsiteY15" fmla="*/ 87312 h 325671"/>
                <a:gd name="connsiteX16" fmla="*/ 147637 w 640632"/>
                <a:gd name="connsiteY16" fmla="*/ 63500 h 325671"/>
                <a:gd name="connsiteX17" fmla="*/ 0 w 640632"/>
                <a:gd name="connsiteY17" fmla="*/ 0 h 325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640632" h="325671">
                  <a:moveTo>
                    <a:pt x="0" y="0"/>
                  </a:moveTo>
                  <a:lnTo>
                    <a:pt x="74612" y="11112"/>
                  </a:lnTo>
                  <a:lnTo>
                    <a:pt x="427037" y="69850"/>
                  </a:lnTo>
                  <a:cubicBezTo>
                    <a:pt x="455347" y="72231"/>
                    <a:pt x="238654" y="21696"/>
                    <a:pt x="244475" y="25400"/>
                  </a:cubicBezTo>
                  <a:cubicBezTo>
                    <a:pt x="250296" y="29104"/>
                    <a:pt x="414602" y="67733"/>
                    <a:pt x="461962" y="92075"/>
                  </a:cubicBezTo>
                  <a:cubicBezTo>
                    <a:pt x="509322" y="116417"/>
                    <a:pt x="502708" y="147902"/>
                    <a:pt x="528637" y="171450"/>
                  </a:cubicBezTo>
                  <a:cubicBezTo>
                    <a:pt x="554566" y="194998"/>
                    <a:pt x="620447" y="230452"/>
                    <a:pt x="617537" y="233362"/>
                  </a:cubicBezTo>
                  <a:cubicBezTo>
                    <a:pt x="614627" y="236272"/>
                    <a:pt x="569383" y="205051"/>
                    <a:pt x="511175" y="188912"/>
                  </a:cubicBezTo>
                  <a:cubicBezTo>
                    <a:pt x="452967" y="172773"/>
                    <a:pt x="271462" y="131233"/>
                    <a:pt x="268287" y="136525"/>
                  </a:cubicBezTo>
                  <a:cubicBezTo>
                    <a:pt x="265112" y="141817"/>
                    <a:pt x="435240" y="197643"/>
                    <a:pt x="492125" y="220662"/>
                  </a:cubicBezTo>
                  <a:cubicBezTo>
                    <a:pt x="549010" y="243681"/>
                    <a:pt x="584994" y="257439"/>
                    <a:pt x="609600" y="274637"/>
                  </a:cubicBezTo>
                  <a:cubicBezTo>
                    <a:pt x="634206" y="291835"/>
                    <a:pt x="643731" y="316971"/>
                    <a:pt x="639762" y="323850"/>
                  </a:cubicBezTo>
                  <a:cubicBezTo>
                    <a:pt x="635793" y="330729"/>
                    <a:pt x="585787" y="315912"/>
                    <a:pt x="585787" y="315912"/>
                  </a:cubicBezTo>
                  <a:cubicBezTo>
                    <a:pt x="541602" y="307181"/>
                    <a:pt x="417248" y="287072"/>
                    <a:pt x="374650" y="271462"/>
                  </a:cubicBezTo>
                  <a:cubicBezTo>
                    <a:pt x="332052" y="255852"/>
                    <a:pt x="366977" y="252942"/>
                    <a:pt x="330200" y="222250"/>
                  </a:cubicBezTo>
                  <a:cubicBezTo>
                    <a:pt x="293423" y="191558"/>
                    <a:pt x="184414" y="113770"/>
                    <a:pt x="153987" y="87312"/>
                  </a:cubicBezTo>
                  <a:cubicBezTo>
                    <a:pt x="123560" y="60854"/>
                    <a:pt x="171979" y="78317"/>
                    <a:pt x="147637" y="63500"/>
                  </a:cubicBezTo>
                  <a:cubicBezTo>
                    <a:pt x="123295" y="48683"/>
                    <a:pt x="65616" y="23547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9" name="フリーフォーム: 図形 228">
              <a:extLst>
                <a:ext uri="{FF2B5EF4-FFF2-40B4-BE49-F238E27FC236}">
                  <a16:creationId xmlns:a16="http://schemas.microsoft.com/office/drawing/2014/main" id="{D90A37C2-404C-41E1-B60C-D7E02D42CFA4}"/>
                </a:ext>
              </a:extLst>
            </p:cNvPr>
            <p:cNvSpPr/>
            <p:nvPr/>
          </p:nvSpPr>
          <p:spPr>
            <a:xfrm>
              <a:off x="5641845" y="5370938"/>
              <a:ext cx="1283091" cy="446315"/>
            </a:xfrm>
            <a:custGeom>
              <a:avLst/>
              <a:gdLst>
                <a:gd name="connsiteX0" fmla="*/ 46168 w 1283091"/>
                <a:gd name="connsiteY0" fmla="*/ 301200 h 446315"/>
                <a:gd name="connsiteX1" fmla="*/ 295405 w 1283091"/>
                <a:gd name="connsiteY1" fmla="*/ 437725 h 446315"/>
                <a:gd name="connsiteX2" fmla="*/ 249368 w 1283091"/>
                <a:gd name="connsiteY2" fmla="*/ 421850 h 446315"/>
                <a:gd name="connsiteX3" fmla="*/ 443043 w 1283091"/>
                <a:gd name="connsiteY3" fmla="*/ 337712 h 446315"/>
                <a:gd name="connsiteX4" fmla="*/ 350968 w 1283091"/>
                <a:gd name="connsiteY4" fmla="*/ 393275 h 446315"/>
                <a:gd name="connsiteX5" fmla="*/ 674818 w 1283091"/>
                <a:gd name="connsiteY5" fmla="*/ 361525 h 446315"/>
                <a:gd name="connsiteX6" fmla="*/ 690693 w 1283091"/>
                <a:gd name="connsiteY6" fmla="*/ 355175 h 446315"/>
                <a:gd name="connsiteX7" fmla="*/ 936755 w 1283091"/>
                <a:gd name="connsiteY7" fmla="*/ 264687 h 446315"/>
                <a:gd name="connsiteX8" fmla="*/ 1235205 w 1283091"/>
                <a:gd name="connsiteY8" fmla="*/ 267862 h 446315"/>
                <a:gd name="connsiteX9" fmla="*/ 1187580 w 1283091"/>
                <a:gd name="connsiteY9" fmla="*/ 255162 h 446315"/>
                <a:gd name="connsiteX10" fmla="*/ 1190755 w 1283091"/>
                <a:gd name="connsiteY10" fmla="*/ 251987 h 446315"/>
                <a:gd name="connsiteX11" fmla="*/ 1209805 w 1283091"/>
                <a:gd name="connsiteY11" fmla="*/ 183725 h 446315"/>
                <a:gd name="connsiteX12" fmla="*/ 1268543 w 1283091"/>
                <a:gd name="connsiteY12" fmla="*/ 142450 h 446315"/>
                <a:gd name="connsiteX13" fmla="*/ 906593 w 1283091"/>
                <a:gd name="connsiteY13" fmla="*/ 1162 h 446315"/>
                <a:gd name="connsiteX14" fmla="*/ 938343 w 1283091"/>
                <a:gd name="connsiteY14" fmla="*/ 74187 h 446315"/>
                <a:gd name="connsiteX15" fmla="*/ 468443 w 1283091"/>
                <a:gd name="connsiteY15" fmla="*/ 53550 h 446315"/>
                <a:gd name="connsiteX16" fmla="*/ 827218 w 1283091"/>
                <a:gd name="connsiteY16" fmla="*/ 53550 h 446315"/>
                <a:gd name="connsiteX17" fmla="*/ 836743 w 1283091"/>
                <a:gd name="connsiteY17" fmla="*/ 42437 h 446315"/>
                <a:gd name="connsiteX18" fmla="*/ 919293 w 1283091"/>
                <a:gd name="connsiteY18" fmla="*/ 63075 h 446315"/>
                <a:gd name="connsiteX19" fmla="*/ 371605 w 1283091"/>
                <a:gd name="connsiteY19" fmla="*/ 102762 h 446315"/>
                <a:gd name="connsiteX20" fmla="*/ 333505 w 1283091"/>
                <a:gd name="connsiteY20" fmla="*/ 147212 h 446315"/>
                <a:gd name="connsiteX21" fmla="*/ 443043 w 1283091"/>
                <a:gd name="connsiteY21" fmla="*/ 167850 h 446315"/>
                <a:gd name="connsiteX22" fmla="*/ 104905 w 1283091"/>
                <a:gd name="connsiteY22" fmla="*/ 193250 h 446315"/>
                <a:gd name="connsiteX23" fmla="*/ 217618 w 1283091"/>
                <a:gd name="connsiteY23" fmla="*/ 239287 h 446315"/>
                <a:gd name="connsiteX24" fmla="*/ 158880 w 1283091"/>
                <a:gd name="connsiteY24" fmla="*/ 293262 h 446315"/>
                <a:gd name="connsiteX25" fmla="*/ 104905 w 1283091"/>
                <a:gd name="connsiteY25" fmla="*/ 286912 h 446315"/>
                <a:gd name="connsiteX26" fmla="*/ 6480 w 1283091"/>
                <a:gd name="connsiteY26" fmla="*/ 163087 h 446315"/>
                <a:gd name="connsiteX27" fmla="*/ 46168 w 1283091"/>
                <a:gd name="connsiteY27" fmla="*/ 301200 h 446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283091" h="446315">
                  <a:moveTo>
                    <a:pt x="46168" y="301200"/>
                  </a:moveTo>
                  <a:cubicBezTo>
                    <a:pt x="94322" y="346973"/>
                    <a:pt x="261538" y="417617"/>
                    <a:pt x="295405" y="437725"/>
                  </a:cubicBezTo>
                  <a:cubicBezTo>
                    <a:pt x="329272" y="457833"/>
                    <a:pt x="224762" y="438519"/>
                    <a:pt x="249368" y="421850"/>
                  </a:cubicBezTo>
                  <a:cubicBezTo>
                    <a:pt x="273974" y="405181"/>
                    <a:pt x="426110" y="342474"/>
                    <a:pt x="443043" y="337712"/>
                  </a:cubicBezTo>
                  <a:cubicBezTo>
                    <a:pt x="459976" y="332950"/>
                    <a:pt x="312339" y="389306"/>
                    <a:pt x="350968" y="393275"/>
                  </a:cubicBezTo>
                  <a:lnTo>
                    <a:pt x="674818" y="361525"/>
                  </a:lnTo>
                  <a:cubicBezTo>
                    <a:pt x="731439" y="355175"/>
                    <a:pt x="690693" y="355175"/>
                    <a:pt x="690693" y="355175"/>
                  </a:cubicBezTo>
                  <a:cubicBezTo>
                    <a:pt x="734349" y="339035"/>
                    <a:pt x="846003" y="279239"/>
                    <a:pt x="936755" y="264687"/>
                  </a:cubicBezTo>
                  <a:cubicBezTo>
                    <a:pt x="1027507" y="250135"/>
                    <a:pt x="1193401" y="269449"/>
                    <a:pt x="1235205" y="267862"/>
                  </a:cubicBezTo>
                  <a:cubicBezTo>
                    <a:pt x="1277009" y="266275"/>
                    <a:pt x="1194988" y="257808"/>
                    <a:pt x="1187580" y="255162"/>
                  </a:cubicBezTo>
                  <a:cubicBezTo>
                    <a:pt x="1180172" y="252516"/>
                    <a:pt x="1187051" y="263893"/>
                    <a:pt x="1190755" y="251987"/>
                  </a:cubicBezTo>
                  <a:cubicBezTo>
                    <a:pt x="1194459" y="240081"/>
                    <a:pt x="1196840" y="201981"/>
                    <a:pt x="1209805" y="183725"/>
                  </a:cubicBezTo>
                  <a:cubicBezTo>
                    <a:pt x="1222770" y="165469"/>
                    <a:pt x="1319078" y="172877"/>
                    <a:pt x="1268543" y="142450"/>
                  </a:cubicBezTo>
                  <a:cubicBezTo>
                    <a:pt x="1218008" y="112023"/>
                    <a:pt x="961626" y="12539"/>
                    <a:pt x="906593" y="1162"/>
                  </a:cubicBezTo>
                  <a:cubicBezTo>
                    <a:pt x="851560" y="-10215"/>
                    <a:pt x="1011368" y="65456"/>
                    <a:pt x="938343" y="74187"/>
                  </a:cubicBezTo>
                  <a:cubicBezTo>
                    <a:pt x="865318" y="82918"/>
                    <a:pt x="486964" y="56990"/>
                    <a:pt x="468443" y="53550"/>
                  </a:cubicBezTo>
                  <a:cubicBezTo>
                    <a:pt x="449922" y="50110"/>
                    <a:pt x="765835" y="55402"/>
                    <a:pt x="827218" y="53550"/>
                  </a:cubicBezTo>
                  <a:cubicBezTo>
                    <a:pt x="888601" y="51698"/>
                    <a:pt x="821397" y="40849"/>
                    <a:pt x="836743" y="42437"/>
                  </a:cubicBezTo>
                  <a:cubicBezTo>
                    <a:pt x="852089" y="44024"/>
                    <a:pt x="996816" y="53021"/>
                    <a:pt x="919293" y="63075"/>
                  </a:cubicBezTo>
                  <a:cubicBezTo>
                    <a:pt x="841770" y="73129"/>
                    <a:pt x="469236" y="88739"/>
                    <a:pt x="371605" y="102762"/>
                  </a:cubicBezTo>
                  <a:cubicBezTo>
                    <a:pt x="273974" y="116785"/>
                    <a:pt x="321599" y="136364"/>
                    <a:pt x="333505" y="147212"/>
                  </a:cubicBezTo>
                  <a:cubicBezTo>
                    <a:pt x="345411" y="158060"/>
                    <a:pt x="481143" y="160177"/>
                    <a:pt x="443043" y="167850"/>
                  </a:cubicBezTo>
                  <a:cubicBezTo>
                    <a:pt x="404943" y="175523"/>
                    <a:pt x="142476" y="181344"/>
                    <a:pt x="104905" y="193250"/>
                  </a:cubicBezTo>
                  <a:cubicBezTo>
                    <a:pt x="67334" y="205156"/>
                    <a:pt x="208622" y="222618"/>
                    <a:pt x="217618" y="239287"/>
                  </a:cubicBezTo>
                  <a:cubicBezTo>
                    <a:pt x="226614" y="255956"/>
                    <a:pt x="177665" y="285325"/>
                    <a:pt x="158880" y="293262"/>
                  </a:cubicBezTo>
                  <a:cubicBezTo>
                    <a:pt x="140095" y="301199"/>
                    <a:pt x="130305" y="308608"/>
                    <a:pt x="104905" y="286912"/>
                  </a:cubicBezTo>
                  <a:cubicBezTo>
                    <a:pt x="79505" y="265216"/>
                    <a:pt x="19974" y="165997"/>
                    <a:pt x="6480" y="163087"/>
                  </a:cubicBezTo>
                  <a:cubicBezTo>
                    <a:pt x="-7014" y="160177"/>
                    <a:pt x="-1986" y="255427"/>
                    <a:pt x="46168" y="301200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6" name="フリーフォーム: 図形 235">
              <a:extLst>
                <a:ext uri="{FF2B5EF4-FFF2-40B4-BE49-F238E27FC236}">
                  <a16:creationId xmlns:a16="http://schemas.microsoft.com/office/drawing/2014/main" id="{3FD8CF40-C2FC-4694-A0A4-5C88518A26A4}"/>
                </a:ext>
              </a:extLst>
            </p:cNvPr>
            <p:cNvSpPr/>
            <p:nvPr/>
          </p:nvSpPr>
          <p:spPr>
            <a:xfrm>
              <a:off x="5740273" y="5426075"/>
              <a:ext cx="1204994" cy="295212"/>
            </a:xfrm>
            <a:custGeom>
              <a:avLst/>
              <a:gdLst>
                <a:gd name="connsiteX0" fmla="*/ 95377 w 1204994"/>
                <a:gd name="connsiteY0" fmla="*/ 0 h 295212"/>
                <a:gd name="connsiteX1" fmla="*/ 520827 w 1204994"/>
                <a:gd name="connsiteY1" fmla="*/ 122238 h 295212"/>
                <a:gd name="connsiteX2" fmla="*/ 341440 w 1204994"/>
                <a:gd name="connsiteY2" fmla="*/ 117475 h 295212"/>
                <a:gd name="connsiteX3" fmla="*/ 682752 w 1204994"/>
                <a:gd name="connsiteY3" fmla="*/ 57150 h 295212"/>
                <a:gd name="connsiteX4" fmla="*/ 1203452 w 1204994"/>
                <a:gd name="connsiteY4" fmla="*/ 193675 h 295212"/>
                <a:gd name="connsiteX5" fmla="*/ 833565 w 1204994"/>
                <a:gd name="connsiteY5" fmla="*/ 161925 h 295212"/>
                <a:gd name="connsiteX6" fmla="*/ 566865 w 1204994"/>
                <a:gd name="connsiteY6" fmla="*/ 171450 h 295212"/>
                <a:gd name="connsiteX7" fmla="*/ 114427 w 1204994"/>
                <a:gd name="connsiteY7" fmla="*/ 166688 h 295212"/>
                <a:gd name="connsiteX8" fmla="*/ 260477 w 1204994"/>
                <a:gd name="connsiteY8" fmla="*/ 290513 h 295212"/>
                <a:gd name="connsiteX9" fmla="*/ 96965 w 1204994"/>
                <a:gd name="connsiteY9" fmla="*/ 265113 h 295212"/>
                <a:gd name="connsiteX10" fmla="*/ 127 w 1204994"/>
                <a:gd name="connsiteY10" fmla="*/ 225425 h 295212"/>
                <a:gd name="connsiteX11" fmla="*/ 116015 w 1204994"/>
                <a:gd name="connsiteY11" fmla="*/ 144463 h 295212"/>
                <a:gd name="connsiteX12" fmla="*/ 201740 w 1204994"/>
                <a:gd name="connsiteY12" fmla="*/ 76200 h 295212"/>
                <a:gd name="connsiteX13" fmla="*/ 328740 w 1204994"/>
                <a:gd name="connsiteY13" fmla="*/ 80963 h 295212"/>
                <a:gd name="connsiteX14" fmla="*/ 330327 w 1204994"/>
                <a:gd name="connsiteY14" fmla="*/ 79375 h 295212"/>
                <a:gd name="connsiteX15" fmla="*/ 95377 w 1204994"/>
                <a:gd name="connsiteY15" fmla="*/ 0 h 295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04994" h="295212">
                  <a:moveTo>
                    <a:pt x="95377" y="0"/>
                  </a:moveTo>
                  <a:cubicBezTo>
                    <a:pt x="287597" y="51329"/>
                    <a:pt x="479817" y="102659"/>
                    <a:pt x="520827" y="122238"/>
                  </a:cubicBezTo>
                  <a:cubicBezTo>
                    <a:pt x="561837" y="141817"/>
                    <a:pt x="314453" y="128323"/>
                    <a:pt x="341440" y="117475"/>
                  </a:cubicBezTo>
                  <a:cubicBezTo>
                    <a:pt x="368428" y="106627"/>
                    <a:pt x="539083" y="44450"/>
                    <a:pt x="682752" y="57150"/>
                  </a:cubicBezTo>
                  <a:cubicBezTo>
                    <a:pt x="826421" y="69850"/>
                    <a:pt x="1178317" y="176213"/>
                    <a:pt x="1203452" y="193675"/>
                  </a:cubicBezTo>
                  <a:cubicBezTo>
                    <a:pt x="1228588" y="211138"/>
                    <a:pt x="939663" y="165629"/>
                    <a:pt x="833565" y="161925"/>
                  </a:cubicBezTo>
                  <a:lnTo>
                    <a:pt x="566865" y="171450"/>
                  </a:lnTo>
                  <a:cubicBezTo>
                    <a:pt x="447009" y="172244"/>
                    <a:pt x="165492" y="146844"/>
                    <a:pt x="114427" y="166688"/>
                  </a:cubicBezTo>
                  <a:cubicBezTo>
                    <a:pt x="63362" y="186532"/>
                    <a:pt x="263387" y="274109"/>
                    <a:pt x="260477" y="290513"/>
                  </a:cubicBezTo>
                  <a:cubicBezTo>
                    <a:pt x="257567" y="306917"/>
                    <a:pt x="140357" y="275961"/>
                    <a:pt x="96965" y="265113"/>
                  </a:cubicBezTo>
                  <a:cubicBezTo>
                    <a:pt x="53573" y="254265"/>
                    <a:pt x="-3048" y="245533"/>
                    <a:pt x="127" y="225425"/>
                  </a:cubicBezTo>
                  <a:cubicBezTo>
                    <a:pt x="3302" y="205317"/>
                    <a:pt x="82413" y="169334"/>
                    <a:pt x="116015" y="144463"/>
                  </a:cubicBezTo>
                  <a:cubicBezTo>
                    <a:pt x="149617" y="119592"/>
                    <a:pt x="166286" y="86783"/>
                    <a:pt x="201740" y="76200"/>
                  </a:cubicBezTo>
                  <a:cubicBezTo>
                    <a:pt x="237194" y="65617"/>
                    <a:pt x="307309" y="80434"/>
                    <a:pt x="328740" y="80963"/>
                  </a:cubicBezTo>
                  <a:cubicBezTo>
                    <a:pt x="350171" y="81492"/>
                    <a:pt x="330327" y="79375"/>
                    <a:pt x="330327" y="79375"/>
                  </a:cubicBezTo>
                  <a:lnTo>
                    <a:pt x="95377" y="0"/>
                  </a:ln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8" name="フリーフォーム: 図形 1227">
              <a:extLst>
                <a:ext uri="{FF2B5EF4-FFF2-40B4-BE49-F238E27FC236}">
                  <a16:creationId xmlns:a16="http://schemas.microsoft.com/office/drawing/2014/main" id="{0349A2FB-6D0F-45A3-B3A3-F4E3F3E34814}"/>
                </a:ext>
              </a:extLst>
            </p:cNvPr>
            <p:cNvSpPr/>
            <p:nvPr/>
          </p:nvSpPr>
          <p:spPr>
            <a:xfrm>
              <a:off x="3822401" y="7368740"/>
              <a:ext cx="625927" cy="251289"/>
            </a:xfrm>
            <a:custGeom>
              <a:avLst/>
              <a:gdLst>
                <a:gd name="connsiteX0" fmla="*/ 73324 w 625927"/>
                <a:gd name="connsiteY0" fmla="*/ 435 h 251289"/>
                <a:gd name="connsiteX1" fmla="*/ 352724 w 625927"/>
                <a:gd name="connsiteY1" fmla="*/ 82985 h 251289"/>
                <a:gd name="connsiteX2" fmla="*/ 292399 w 625927"/>
                <a:gd name="connsiteY2" fmla="*/ 76635 h 251289"/>
                <a:gd name="connsiteX3" fmla="*/ 495599 w 625927"/>
                <a:gd name="connsiteY3" fmla="*/ 82985 h 251289"/>
                <a:gd name="connsiteX4" fmla="*/ 403524 w 625927"/>
                <a:gd name="connsiteY4" fmla="*/ 92510 h 251289"/>
                <a:gd name="connsiteX5" fmla="*/ 571799 w 625927"/>
                <a:gd name="connsiteY5" fmla="*/ 54410 h 251289"/>
                <a:gd name="connsiteX6" fmla="*/ 454324 w 625927"/>
                <a:gd name="connsiteY6" fmla="*/ 98860 h 251289"/>
                <a:gd name="connsiteX7" fmla="*/ 625774 w 625927"/>
                <a:gd name="connsiteY7" fmla="*/ 60760 h 251289"/>
                <a:gd name="connsiteX8" fmla="*/ 486074 w 625927"/>
                <a:gd name="connsiteY8" fmla="*/ 114735 h 251289"/>
                <a:gd name="connsiteX9" fmla="*/ 552749 w 625927"/>
                <a:gd name="connsiteY9" fmla="*/ 102035 h 251289"/>
                <a:gd name="connsiteX10" fmla="*/ 292399 w 625927"/>
                <a:gd name="connsiteY10" fmla="*/ 184585 h 251289"/>
                <a:gd name="connsiteX11" fmla="*/ 447974 w 625927"/>
                <a:gd name="connsiteY11" fmla="*/ 187760 h 251289"/>
                <a:gd name="connsiteX12" fmla="*/ 308274 w 625927"/>
                <a:gd name="connsiteY12" fmla="*/ 200460 h 251289"/>
                <a:gd name="connsiteX13" fmla="*/ 422574 w 625927"/>
                <a:gd name="connsiteY13" fmla="*/ 251260 h 251289"/>
                <a:gd name="connsiteX14" fmla="*/ 343199 w 625927"/>
                <a:gd name="connsiteY14" fmla="*/ 206810 h 251289"/>
                <a:gd name="connsiteX15" fmla="*/ 222549 w 625927"/>
                <a:gd name="connsiteY15" fmla="*/ 146485 h 251289"/>
                <a:gd name="connsiteX16" fmla="*/ 299 w 625927"/>
                <a:gd name="connsiteY16" fmla="*/ 19485 h 251289"/>
                <a:gd name="connsiteX17" fmla="*/ 273349 w 625927"/>
                <a:gd name="connsiteY17" fmla="*/ 124260 h 251289"/>
                <a:gd name="connsiteX18" fmla="*/ 73324 w 625927"/>
                <a:gd name="connsiteY18" fmla="*/ 435 h 251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25927" h="251289">
                  <a:moveTo>
                    <a:pt x="73324" y="435"/>
                  </a:moveTo>
                  <a:cubicBezTo>
                    <a:pt x="86553" y="-6444"/>
                    <a:pt x="316212" y="70285"/>
                    <a:pt x="352724" y="82985"/>
                  </a:cubicBezTo>
                  <a:cubicBezTo>
                    <a:pt x="389237" y="95685"/>
                    <a:pt x="268587" y="76635"/>
                    <a:pt x="292399" y="76635"/>
                  </a:cubicBezTo>
                  <a:cubicBezTo>
                    <a:pt x="316211" y="76635"/>
                    <a:pt x="477078" y="80339"/>
                    <a:pt x="495599" y="82985"/>
                  </a:cubicBezTo>
                  <a:cubicBezTo>
                    <a:pt x="514120" y="85631"/>
                    <a:pt x="390824" y="97273"/>
                    <a:pt x="403524" y="92510"/>
                  </a:cubicBezTo>
                  <a:cubicBezTo>
                    <a:pt x="416224" y="87747"/>
                    <a:pt x="563332" y="53352"/>
                    <a:pt x="571799" y="54410"/>
                  </a:cubicBezTo>
                  <a:cubicBezTo>
                    <a:pt x="580266" y="55468"/>
                    <a:pt x="445328" y="97802"/>
                    <a:pt x="454324" y="98860"/>
                  </a:cubicBezTo>
                  <a:cubicBezTo>
                    <a:pt x="463320" y="99918"/>
                    <a:pt x="620482" y="58114"/>
                    <a:pt x="625774" y="60760"/>
                  </a:cubicBezTo>
                  <a:cubicBezTo>
                    <a:pt x="631066" y="63406"/>
                    <a:pt x="498245" y="107856"/>
                    <a:pt x="486074" y="114735"/>
                  </a:cubicBezTo>
                  <a:cubicBezTo>
                    <a:pt x="473903" y="121614"/>
                    <a:pt x="585028" y="90393"/>
                    <a:pt x="552749" y="102035"/>
                  </a:cubicBezTo>
                  <a:cubicBezTo>
                    <a:pt x="520470" y="113677"/>
                    <a:pt x="309861" y="170298"/>
                    <a:pt x="292399" y="184585"/>
                  </a:cubicBezTo>
                  <a:cubicBezTo>
                    <a:pt x="274937" y="198872"/>
                    <a:pt x="445328" y="185114"/>
                    <a:pt x="447974" y="187760"/>
                  </a:cubicBezTo>
                  <a:cubicBezTo>
                    <a:pt x="450620" y="190406"/>
                    <a:pt x="312507" y="189877"/>
                    <a:pt x="308274" y="200460"/>
                  </a:cubicBezTo>
                  <a:cubicBezTo>
                    <a:pt x="304041" y="211043"/>
                    <a:pt x="416753" y="250202"/>
                    <a:pt x="422574" y="251260"/>
                  </a:cubicBezTo>
                  <a:cubicBezTo>
                    <a:pt x="428395" y="252318"/>
                    <a:pt x="376536" y="224272"/>
                    <a:pt x="343199" y="206810"/>
                  </a:cubicBezTo>
                  <a:cubicBezTo>
                    <a:pt x="309862" y="189348"/>
                    <a:pt x="279699" y="177706"/>
                    <a:pt x="222549" y="146485"/>
                  </a:cubicBezTo>
                  <a:cubicBezTo>
                    <a:pt x="165399" y="115264"/>
                    <a:pt x="-8168" y="23189"/>
                    <a:pt x="299" y="19485"/>
                  </a:cubicBezTo>
                  <a:cubicBezTo>
                    <a:pt x="8766" y="15781"/>
                    <a:pt x="258003" y="126906"/>
                    <a:pt x="273349" y="124260"/>
                  </a:cubicBezTo>
                  <a:cubicBezTo>
                    <a:pt x="288695" y="121614"/>
                    <a:pt x="60095" y="7314"/>
                    <a:pt x="73324" y="435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5" name="フリーフォーム: 図形 1244">
              <a:extLst>
                <a:ext uri="{FF2B5EF4-FFF2-40B4-BE49-F238E27FC236}">
                  <a16:creationId xmlns:a16="http://schemas.microsoft.com/office/drawing/2014/main" id="{062213CA-FAA9-4F7D-8BB6-D8F31A3D2302}"/>
                </a:ext>
              </a:extLst>
            </p:cNvPr>
            <p:cNvSpPr/>
            <p:nvPr/>
          </p:nvSpPr>
          <p:spPr>
            <a:xfrm>
              <a:off x="6189348" y="7454824"/>
              <a:ext cx="478163" cy="419180"/>
            </a:xfrm>
            <a:custGeom>
              <a:avLst/>
              <a:gdLst>
                <a:gd name="connsiteX0" fmla="*/ 71752 w 478163"/>
                <a:gd name="connsiteY0" fmla="*/ 228676 h 419180"/>
                <a:gd name="connsiteX1" fmla="*/ 173352 w 478163"/>
                <a:gd name="connsiteY1" fmla="*/ 333451 h 419180"/>
                <a:gd name="connsiteX2" fmla="*/ 128902 w 478163"/>
                <a:gd name="connsiteY2" fmla="*/ 419176 h 419180"/>
                <a:gd name="connsiteX3" fmla="*/ 182877 w 478163"/>
                <a:gd name="connsiteY3" fmla="*/ 336626 h 419180"/>
                <a:gd name="connsiteX4" fmla="*/ 373377 w 478163"/>
                <a:gd name="connsiteY4" fmla="*/ 215976 h 419180"/>
                <a:gd name="connsiteX5" fmla="*/ 294002 w 478163"/>
                <a:gd name="connsiteY5" fmla="*/ 260426 h 419180"/>
                <a:gd name="connsiteX6" fmla="*/ 478152 w 478163"/>
                <a:gd name="connsiteY6" fmla="*/ 38176 h 419180"/>
                <a:gd name="connsiteX7" fmla="*/ 284477 w 478163"/>
                <a:gd name="connsiteY7" fmla="*/ 155651 h 419180"/>
                <a:gd name="connsiteX8" fmla="*/ 449577 w 478163"/>
                <a:gd name="connsiteY8" fmla="*/ 9601 h 419180"/>
                <a:gd name="connsiteX9" fmla="*/ 274952 w 478163"/>
                <a:gd name="connsiteY9" fmla="*/ 130251 h 419180"/>
                <a:gd name="connsiteX10" fmla="*/ 360677 w 478163"/>
                <a:gd name="connsiteY10" fmla="*/ 76 h 419180"/>
                <a:gd name="connsiteX11" fmla="*/ 176527 w 478163"/>
                <a:gd name="connsiteY11" fmla="*/ 111201 h 419180"/>
                <a:gd name="connsiteX12" fmla="*/ 84452 w 478163"/>
                <a:gd name="connsiteY12" fmla="*/ 108026 h 419180"/>
                <a:gd name="connsiteX13" fmla="*/ 27302 w 478163"/>
                <a:gd name="connsiteY13" fmla="*/ 38176 h 419180"/>
                <a:gd name="connsiteX14" fmla="*/ 132077 w 478163"/>
                <a:gd name="connsiteY14" fmla="*/ 193751 h 419180"/>
                <a:gd name="connsiteX15" fmla="*/ 1902 w 478163"/>
                <a:gd name="connsiteY15" fmla="*/ 174701 h 419180"/>
                <a:gd name="connsiteX16" fmla="*/ 71752 w 478163"/>
                <a:gd name="connsiteY16" fmla="*/ 228676 h 419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78163" h="419180">
                  <a:moveTo>
                    <a:pt x="71752" y="228676"/>
                  </a:moveTo>
                  <a:cubicBezTo>
                    <a:pt x="100327" y="255134"/>
                    <a:pt x="163827" y="301701"/>
                    <a:pt x="173352" y="333451"/>
                  </a:cubicBezTo>
                  <a:cubicBezTo>
                    <a:pt x="182877" y="365201"/>
                    <a:pt x="127315" y="418647"/>
                    <a:pt x="128902" y="419176"/>
                  </a:cubicBezTo>
                  <a:cubicBezTo>
                    <a:pt x="130489" y="419705"/>
                    <a:pt x="142131" y="370493"/>
                    <a:pt x="182877" y="336626"/>
                  </a:cubicBezTo>
                  <a:cubicBezTo>
                    <a:pt x="223623" y="302759"/>
                    <a:pt x="354856" y="228676"/>
                    <a:pt x="373377" y="215976"/>
                  </a:cubicBezTo>
                  <a:cubicBezTo>
                    <a:pt x="391898" y="203276"/>
                    <a:pt x="276540" y="290059"/>
                    <a:pt x="294002" y="260426"/>
                  </a:cubicBezTo>
                  <a:cubicBezTo>
                    <a:pt x="311464" y="230793"/>
                    <a:pt x="479739" y="55638"/>
                    <a:pt x="478152" y="38176"/>
                  </a:cubicBezTo>
                  <a:cubicBezTo>
                    <a:pt x="476565" y="20714"/>
                    <a:pt x="289239" y="160413"/>
                    <a:pt x="284477" y="155651"/>
                  </a:cubicBezTo>
                  <a:cubicBezTo>
                    <a:pt x="279715" y="150889"/>
                    <a:pt x="451164" y="13834"/>
                    <a:pt x="449577" y="9601"/>
                  </a:cubicBezTo>
                  <a:cubicBezTo>
                    <a:pt x="447990" y="5368"/>
                    <a:pt x="289769" y="131838"/>
                    <a:pt x="274952" y="130251"/>
                  </a:cubicBezTo>
                  <a:cubicBezTo>
                    <a:pt x="260135" y="128664"/>
                    <a:pt x="377081" y="3251"/>
                    <a:pt x="360677" y="76"/>
                  </a:cubicBezTo>
                  <a:cubicBezTo>
                    <a:pt x="344273" y="-3099"/>
                    <a:pt x="222564" y="93209"/>
                    <a:pt x="176527" y="111201"/>
                  </a:cubicBezTo>
                  <a:cubicBezTo>
                    <a:pt x="130490" y="129193"/>
                    <a:pt x="109323" y="120197"/>
                    <a:pt x="84452" y="108026"/>
                  </a:cubicBezTo>
                  <a:cubicBezTo>
                    <a:pt x="59581" y="95855"/>
                    <a:pt x="19365" y="23889"/>
                    <a:pt x="27302" y="38176"/>
                  </a:cubicBezTo>
                  <a:cubicBezTo>
                    <a:pt x="35239" y="52463"/>
                    <a:pt x="136310" y="170997"/>
                    <a:pt x="132077" y="193751"/>
                  </a:cubicBezTo>
                  <a:cubicBezTo>
                    <a:pt x="127844" y="216505"/>
                    <a:pt x="14602" y="168351"/>
                    <a:pt x="1902" y="174701"/>
                  </a:cubicBezTo>
                  <a:cubicBezTo>
                    <a:pt x="-10798" y="181051"/>
                    <a:pt x="43177" y="202218"/>
                    <a:pt x="71752" y="228676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6" name="フリーフォーム: 図形 1245">
              <a:extLst>
                <a:ext uri="{FF2B5EF4-FFF2-40B4-BE49-F238E27FC236}">
                  <a16:creationId xmlns:a16="http://schemas.microsoft.com/office/drawing/2014/main" id="{23078EE7-16DA-46C8-9F62-FBA92499412F}"/>
                </a:ext>
              </a:extLst>
            </p:cNvPr>
            <p:cNvSpPr/>
            <p:nvPr/>
          </p:nvSpPr>
          <p:spPr>
            <a:xfrm>
              <a:off x="3655396" y="5826775"/>
              <a:ext cx="463928" cy="339893"/>
            </a:xfrm>
            <a:custGeom>
              <a:avLst/>
              <a:gdLst>
                <a:gd name="connsiteX0" fmla="*/ 311237 w 463928"/>
                <a:gd name="connsiteY0" fmla="*/ 131642 h 339893"/>
                <a:gd name="connsiteX1" fmla="*/ 127087 w 463928"/>
                <a:gd name="connsiteY1" fmla="*/ 4642 h 339893"/>
                <a:gd name="connsiteX2" fmla="*/ 184237 w 463928"/>
                <a:gd name="connsiteY2" fmla="*/ 72375 h 339893"/>
                <a:gd name="connsiteX3" fmla="*/ 87 w 463928"/>
                <a:gd name="connsiteY3" fmla="*/ 408 h 339893"/>
                <a:gd name="connsiteX4" fmla="*/ 158837 w 463928"/>
                <a:gd name="connsiteY4" fmla="*/ 112592 h 339893"/>
                <a:gd name="connsiteX5" fmla="*/ 74171 w 463928"/>
                <a:gd name="connsiteY5" fmla="*/ 127408 h 339893"/>
                <a:gd name="connsiteX6" fmla="*/ 201171 w 463928"/>
                <a:gd name="connsiteY6" fmla="*/ 218425 h 339893"/>
                <a:gd name="connsiteX7" fmla="*/ 10671 w 463928"/>
                <a:gd name="connsiteY7" fmla="*/ 135875 h 339893"/>
                <a:gd name="connsiteX8" fmla="*/ 315471 w 463928"/>
                <a:gd name="connsiteY8" fmla="*/ 292508 h 339893"/>
                <a:gd name="connsiteX9" fmla="*/ 398021 w 463928"/>
                <a:gd name="connsiteY9" fmla="*/ 339075 h 339893"/>
                <a:gd name="connsiteX10" fmla="*/ 321821 w 463928"/>
                <a:gd name="connsiteY10" fmla="*/ 262875 h 339893"/>
                <a:gd name="connsiteX11" fmla="*/ 463637 w 463928"/>
                <a:gd name="connsiteY11" fmla="*/ 324258 h 339893"/>
                <a:gd name="connsiteX12" fmla="*/ 359921 w 463928"/>
                <a:gd name="connsiteY12" fmla="*/ 250175 h 339893"/>
                <a:gd name="connsiteX13" fmla="*/ 400137 w 463928"/>
                <a:gd name="connsiteY13" fmla="*/ 260758 h 339893"/>
                <a:gd name="connsiteX14" fmla="*/ 345104 w 463928"/>
                <a:gd name="connsiteY14" fmla="*/ 212075 h 339893"/>
                <a:gd name="connsiteX15" fmla="*/ 400137 w 463928"/>
                <a:gd name="connsiteY15" fmla="*/ 222658 h 339893"/>
                <a:gd name="connsiteX16" fmla="*/ 311237 w 463928"/>
                <a:gd name="connsiteY16" fmla="*/ 131642 h 339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63928" h="339893">
                  <a:moveTo>
                    <a:pt x="311237" y="131642"/>
                  </a:moveTo>
                  <a:cubicBezTo>
                    <a:pt x="265729" y="95306"/>
                    <a:pt x="148254" y="14520"/>
                    <a:pt x="127087" y="4642"/>
                  </a:cubicBezTo>
                  <a:cubicBezTo>
                    <a:pt x="105920" y="-5236"/>
                    <a:pt x="205404" y="73081"/>
                    <a:pt x="184237" y="72375"/>
                  </a:cubicBezTo>
                  <a:cubicBezTo>
                    <a:pt x="163070" y="71669"/>
                    <a:pt x="4320" y="-6295"/>
                    <a:pt x="87" y="408"/>
                  </a:cubicBezTo>
                  <a:cubicBezTo>
                    <a:pt x="-4146" y="7111"/>
                    <a:pt x="146490" y="91425"/>
                    <a:pt x="158837" y="112592"/>
                  </a:cubicBezTo>
                  <a:cubicBezTo>
                    <a:pt x="171184" y="133759"/>
                    <a:pt x="67115" y="109769"/>
                    <a:pt x="74171" y="127408"/>
                  </a:cubicBezTo>
                  <a:cubicBezTo>
                    <a:pt x="81227" y="145047"/>
                    <a:pt x="211754" y="217014"/>
                    <a:pt x="201171" y="218425"/>
                  </a:cubicBezTo>
                  <a:cubicBezTo>
                    <a:pt x="190588" y="219836"/>
                    <a:pt x="-8379" y="123528"/>
                    <a:pt x="10671" y="135875"/>
                  </a:cubicBezTo>
                  <a:cubicBezTo>
                    <a:pt x="29721" y="148222"/>
                    <a:pt x="250913" y="258641"/>
                    <a:pt x="315471" y="292508"/>
                  </a:cubicBezTo>
                  <a:cubicBezTo>
                    <a:pt x="380029" y="326375"/>
                    <a:pt x="396963" y="344014"/>
                    <a:pt x="398021" y="339075"/>
                  </a:cubicBezTo>
                  <a:cubicBezTo>
                    <a:pt x="399079" y="334136"/>
                    <a:pt x="310885" y="265344"/>
                    <a:pt x="321821" y="262875"/>
                  </a:cubicBezTo>
                  <a:cubicBezTo>
                    <a:pt x="332757" y="260406"/>
                    <a:pt x="457287" y="326375"/>
                    <a:pt x="463637" y="324258"/>
                  </a:cubicBezTo>
                  <a:cubicBezTo>
                    <a:pt x="469987" y="322141"/>
                    <a:pt x="370504" y="260758"/>
                    <a:pt x="359921" y="250175"/>
                  </a:cubicBezTo>
                  <a:cubicBezTo>
                    <a:pt x="349338" y="239592"/>
                    <a:pt x="402606" y="267108"/>
                    <a:pt x="400137" y="260758"/>
                  </a:cubicBezTo>
                  <a:cubicBezTo>
                    <a:pt x="397668" y="254408"/>
                    <a:pt x="345104" y="218425"/>
                    <a:pt x="345104" y="212075"/>
                  </a:cubicBezTo>
                  <a:cubicBezTo>
                    <a:pt x="345104" y="205725"/>
                    <a:pt x="401195" y="233594"/>
                    <a:pt x="400137" y="222658"/>
                  </a:cubicBezTo>
                  <a:cubicBezTo>
                    <a:pt x="399079" y="211722"/>
                    <a:pt x="356745" y="167978"/>
                    <a:pt x="311237" y="131642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7" name="フリーフォーム: 図形 1246">
              <a:extLst>
                <a:ext uri="{FF2B5EF4-FFF2-40B4-BE49-F238E27FC236}">
                  <a16:creationId xmlns:a16="http://schemas.microsoft.com/office/drawing/2014/main" id="{8E3B62FA-1057-49D4-8EC1-E578E6ECE6A0}"/>
                </a:ext>
              </a:extLst>
            </p:cNvPr>
            <p:cNvSpPr/>
            <p:nvPr/>
          </p:nvSpPr>
          <p:spPr>
            <a:xfrm>
              <a:off x="3842601" y="6029114"/>
              <a:ext cx="674808" cy="246804"/>
            </a:xfrm>
            <a:custGeom>
              <a:avLst/>
              <a:gdLst>
                <a:gd name="connsiteX0" fmla="*/ 215049 w 674808"/>
                <a:gd name="connsiteY0" fmla="*/ 22436 h 246804"/>
                <a:gd name="connsiteX1" fmla="*/ 441532 w 674808"/>
                <a:gd name="connsiteY1" fmla="*/ 151553 h 246804"/>
                <a:gd name="connsiteX2" fmla="*/ 399199 w 674808"/>
                <a:gd name="connsiteY2" fmla="*/ 136736 h 246804"/>
                <a:gd name="connsiteX3" fmla="*/ 562182 w 674808"/>
                <a:gd name="connsiteY3" fmla="*/ 187536 h 246804"/>
                <a:gd name="connsiteX4" fmla="*/ 403432 w 674808"/>
                <a:gd name="connsiteY4" fmla="*/ 151553 h 246804"/>
                <a:gd name="connsiteX5" fmla="*/ 674366 w 674808"/>
                <a:gd name="connsiteY5" fmla="*/ 246803 h 246804"/>
                <a:gd name="connsiteX6" fmla="*/ 327232 w 674808"/>
                <a:gd name="connsiteY6" fmla="*/ 153669 h 246804"/>
                <a:gd name="connsiteX7" fmla="*/ 507149 w 674808"/>
                <a:gd name="connsiteY7" fmla="*/ 238336 h 246804"/>
                <a:gd name="connsiteX8" fmla="*/ 157899 w 674808"/>
                <a:gd name="connsiteY8" fmla="*/ 60536 h 246804"/>
                <a:gd name="connsiteX9" fmla="*/ 1266 w 674808"/>
                <a:gd name="connsiteY9" fmla="*/ 1269 h 246804"/>
                <a:gd name="connsiteX10" fmla="*/ 215049 w 674808"/>
                <a:gd name="connsiteY10" fmla="*/ 22436 h 246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74808" h="246804">
                  <a:moveTo>
                    <a:pt x="215049" y="22436"/>
                  </a:moveTo>
                  <a:cubicBezTo>
                    <a:pt x="288427" y="47483"/>
                    <a:pt x="410840" y="132503"/>
                    <a:pt x="441532" y="151553"/>
                  </a:cubicBezTo>
                  <a:cubicBezTo>
                    <a:pt x="472224" y="170603"/>
                    <a:pt x="399199" y="136736"/>
                    <a:pt x="399199" y="136736"/>
                  </a:cubicBezTo>
                  <a:cubicBezTo>
                    <a:pt x="419307" y="142733"/>
                    <a:pt x="561476" y="185066"/>
                    <a:pt x="562182" y="187536"/>
                  </a:cubicBezTo>
                  <a:cubicBezTo>
                    <a:pt x="562888" y="190006"/>
                    <a:pt x="384735" y="141675"/>
                    <a:pt x="403432" y="151553"/>
                  </a:cubicBezTo>
                  <a:cubicBezTo>
                    <a:pt x="422129" y="161431"/>
                    <a:pt x="687066" y="246450"/>
                    <a:pt x="674366" y="246803"/>
                  </a:cubicBezTo>
                  <a:cubicBezTo>
                    <a:pt x="661666" y="247156"/>
                    <a:pt x="355101" y="155080"/>
                    <a:pt x="327232" y="153669"/>
                  </a:cubicBezTo>
                  <a:cubicBezTo>
                    <a:pt x="299363" y="152258"/>
                    <a:pt x="535371" y="253858"/>
                    <a:pt x="507149" y="238336"/>
                  </a:cubicBezTo>
                  <a:cubicBezTo>
                    <a:pt x="478927" y="222814"/>
                    <a:pt x="242213" y="100047"/>
                    <a:pt x="157899" y="60536"/>
                  </a:cubicBezTo>
                  <a:cubicBezTo>
                    <a:pt x="73585" y="21025"/>
                    <a:pt x="-11434" y="3739"/>
                    <a:pt x="1266" y="1269"/>
                  </a:cubicBezTo>
                  <a:cubicBezTo>
                    <a:pt x="13966" y="-1201"/>
                    <a:pt x="141671" y="-2611"/>
                    <a:pt x="215049" y="22436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8" name="フリーフォーム: 図形 1247">
              <a:extLst>
                <a:ext uri="{FF2B5EF4-FFF2-40B4-BE49-F238E27FC236}">
                  <a16:creationId xmlns:a16="http://schemas.microsoft.com/office/drawing/2014/main" id="{8268F1DF-88AE-46A7-9DD0-AD04C649636C}"/>
                </a:ext>
              </a:extLst>
            </p:cNvPr>
            <p:cNvSpPr/>
            <p:nvPr/>
          </p:nvSpPr>
          <p:spPr>
            <a:xfrm>
              <a:off x="4461933" y="6233583"/>
              <a:ext cx="215993" cy="25400"/>
            </a:xfrm>
            <a:custGeom>
              <a:avLst/>
              <a:gdLst>
                <a:gd name="connsiteX0" fmla="*/ 0 w 215993"/>
                <a:gd name="connsiteY0" fmla="*/ 0 h 25400"/>
                <a:gd name="connsiteX1" fmla="*/ 215900 w 215993"/>
                <a:gd name="connsiteY1" fmla="*/ 25400 h 25400"/>
                <a:gd name="connsiteX2" fmla="*/ 0 w 215993"/>
                <a:gd name="connsiteY2" fmla="*/ 0 h 2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5993" h="25400">
                  <a:moveTo>
                    <a:pt x="0" y="0"/>
                  </a:moveTo>
                  <a:lnTo>
                    <a:pt x="215900" y="25400"/>
                  </a:lnTo>
                  <a:cubicBezTo>
                    <a:pt x="221192" y="24695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9" name="フリーフォーム: 図形 1248">
              <a:extLst>
                <a:ext uri="{FF2B5EF4-FFF2-40B4-BE49-F238E27FC236}">
                  <a16:creationId xmlns:a16="http://schemas.microsoft.com/office/drawing/2014/main" id="{D3FAA395-A7BE-4663-8ACE-E2D4403615D1}"/>
                </a:ext>
              </a:extLst>
            </p:cNvPr>
            <p:cNvSpPr/>
            <p:nvPr/>
          </p:nvSpPr>
          <p:spPr>
            <a:xfrm>
              <a:off x="4423554" y="6196092"/>
              <a:ext cx="497826" cy="86490"/>
            </a:xfrm>
            <a:custGeom>
              <a:avLst/>
              <a:gdLst>
                <a:gd name="connsiteX0" fmla="*/ 279 w 497826"/>
                <a:gd name="connsiteY0" fmla="*/ 22675 h 86490"/>
                <a:gd name="connsiteX1" fmla="*/ 235229 w 497826"/>
                <a:gd name="connsiteY1" fmla="*/ 22675 h 86490"/>
                <a:gd name="connsiteX2" fmla="*/ 250046 w 497826"/>
                <a:gd name="connsiteY2" fmla="*/ 14208 h 86490"/>
                <a:gd name="connsiteX3" fmla="*/ 434196 w 497826"/>
                <a:gd name="connsiteY3" fmla="*/ 9975 h 86490"/>
                <a:gd name="connsiteX4" fmla="*/ 385513 w 497826"/>
                <a:gd name="connsiteY4" fmla="*/ 14208 h 86490"/>
                <a:gd name="connsiteX5" fmla="*/ 497696 w 497826"/>
                <a:gd name="connsiteY5" fmla="*/ 3625 h 86490"/>
                <a:gd name="connsiteX6" fmla="*/ 408796 w 497826"/>
                <a:gd name="connsiteY6" fmla="*/ 86175 h 86490"/>
                <a:gd name="connsiteX7" fmla="*/ 442663 w 497826"/>
                <a:gd name="connsiteY7" fmla="*/ 33258 h 86490"/>
                <a:gd name="connsiteX8" fmla="*/ 379163 w 497826"/>
                <a:gd name="connsiteY8" fmla="*/ 67125 h 86490"/>
                <a:gd name="connsiteX9" fmla="*/ 377046 w 497826"/>
                <a:gd name="connsiteY9" fmla="*/ 50191 h 86490"/>
                <a:gd name="connsiteX10" fmla="*/ 288146 w 497826"/>
                <a:gd name="connsiteY10" fmla="*/ 52308 h 86490"/>
                <a:gd name="connsiteX11" fmla="*/ 279 w 497826"/>
                <a:gd name="connsiteY11" fmla="*/ 22675 h 86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97826" h="86490">
                  <a:moveTo>
                    <a:pt x="279" y="22675"/>
                  </a:moveTo>
                  <a:cubicBezTo>
                    <a:pt x="-8540" y="17736"/>
                    <a:pt x="193601" y="24086"/>
                    <a:pt x="235229" y="22675"/>
                  </a:cubicBezTo>
                  <a:cubicBezTo>
                    <a:pt x="276857" y="21264"/>
                    <a:pt x="216885" y="16325"/>
                    <a:pt x="250046" y="14208"/>
                  </a:cubicBezTo>
                  <a:cubicBezTo>
                    <a:pt x="283207" y="12091"/>
                    <a:pt x="411618" y="9975"/>
                    <a:pt x="434196" y="9975"/>
                  </a:cubicBezTo>
                  <a:cubicBezTo>
                    <a:pt x="456774" y="9975"/>
                    <a:pt x="385513" y="14208"/>
                    <a:pt x="385513" y="14208"/>
                  </a:cubicBezTo>
                  <a:cubicBezTo>
                    <a:pt x="396096" y="13150"/>
                    <a:pt x="493816" y="-8369"/>
                    <a:pt x="497696" y="3625"/>
                  </a:cubicBezTo>
                  <a:cubicBezTo>
                    <a:pt x="501576" y="15619"/>
                    <a:pt x="417968" y="81236"/>
                    <a:pt x="408796" y="86175"/>
                  </a:cubicBezTo>
                  <a:cubicBezTo>
                    <a:pt x="399624" y="91114"/>
                    <a:pt x="447602" y="36433"/>
                    <a:pt x="442663" y="33258"/>
                  </a:cubicBezTo>
                  <a:cubicBezTo>
                    <a:pt x="437724" y="30083"/>
                    <a:pt x="390099" y="64303"/>
                    <a:pt x="379163" y="67125"/>
                  </a:cubicBezTo>
                  <a:cubicBezTo>
                    <a:pt x="368227" y="69947"/>
                    <a:pt x="392216" y="52661"/>
                    <a:pt x="377046" y="50191"/>
                  </a:cubicBezTo>
                  <a:cubicBezTo>
                    <a:pt x="361877" y="47722"/>
                    <a:pt x="349882" y="54072"/>
                    <a:pt x="288146" y="52308"/>
                  </a:cubicBezTo>
                  <a:cubicBezTo>
                    <a:pt x="226410" y="50544"/>
                    <a:pt x="9098" y="27614"/>
                    <a:pt x="279" y="22675"/>
                  </a:cubicBezTo>
                  <a:close/>
                </a:path>
              </a:pathLst>
            </a:custGeom>
            <a:solidFill>
              <a:schemeClr val="accent1">
                <a:alpha val="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3" name="フリーフォーム: 図形 1252">
              <a:extLst>
                <a:ext uri="{FF2B5EF4-FFF2-40B4-BE49-F238E27FC236}">
                  <a16:creationId xmlns:a16="http://schemas.microsoft.com/office/drawing/2014/main" id="{38350187-B156-469B-A16E-09A0DFE10EA6}"/>
                </a:ext>
              </a:extLst>
            </p:cNvPr>
            <p:cNvSpPr/>
            <p:nvPr/>
          </p:nvSpPr>
          <p:spPr>
            <a:xfrm>
              <a:off x="4407783" y="7790983"/>
              <a:ext cx="224590" cy="195851"/>
            </a:xfrm>
            <a:custGeom>
              <a:avLst/>
              <a:gdLst>
                <a:gd name="connsiteX0" fmla="*/ 141992 w 224590"/>
                <a:gd name="connsiteY0" fmla="*/ 467 h 195851"/>
                <a:gd name="connsiteX1" fmla="*/ 45155 w 224590"/>
                <a:gd name="connsiteY1" fmla="*/ 125880 h 195851"/>
                <a:gd name="connsiteX2" fmla="*/ 45155 w 224590"/>
                <a:gd name="connsiteY2" fmla="*/ 97305 h 195851"/>
                <a:gd name="connsiteX3" fmla="*/ 8642 w 224590"/>
                <a:gd name="connsiteY3" fmla="*/ 135405 h 195851"/>
                <a:gd name="connsiteX4" fmla="*/ 705 w 224590"/>
                <a:gd name="connsiteY4" fmla="*/ 73492 h 195851"/>
                <a:gd name="connsiteX5" fmla="*/ 21342 w 224590"/>
                <a:gd name="connsiteY5" fmla="*/ 183030 h 195851"/>
                <a:gd name="connsiteX6" fmla="*/ 30867 w 224590"/>
                <a:gd name="connsiteY6" fmla="*/ 183030 h 195851"/>
                <a:gd name="connsiteX7" fmla="*/ 65792 w 224590"/>
                <a:gd name="connsiteY7" fmla="*/ 127467 h 195851"/>
                <a:gd name="connsiteX8" fmla="*/ 65792 w 224590"/>
                <a:gd name="connsiteY8" fmla="*/ 179855 h 195851"/>
                <a:gd name="connsiteX9" fmla="*/ 130880 w 224590"/>
                <a:gd name="connsiteY9" fmla="*/ 114767 h 195851"/>
                <a:gd name="connsiteX10" fmla="*/ 75317 w 224590"/>
                <a:gd name="connsiteY10" fmla="*/ 195730 h 195851"/>
                <a:gd name="connsiteX11" fmla="*/ 143580 w 224590"/>
                <a:gd name="connsiteY11" fmla="*/ 92542 h 195851"/>
                <a:gd name="connsiteX12" fmla="*/ 127705 w 224590"/>
                <a:gd name="connsiteY12" fmla="*/ 160805 h 195851"/>
                <a:gd name="connsiteX13" fmla="*/ 224542 w 224590"/>
                <a:gd name="connsiteY13" fmla="*/ 11580 h 195851"/>
                <a:gd name="connsiteX14" fmla="*/ 113417 w 224590"/>
                <a:gd name="connsiteY14" fmla="*/ 79842 h 195851"/>
                <a:gd name="connsiteX15" fmla="*/ 141992 w 224590"/>
                <a:gd name="connsiteY15" fmla="*/ 467 h 19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24590" h="195851">
                  <a:moveTo>
                    <a:pt x="141992" y="467"/>
                  </a:moveTo>
                  <a:cubicBezTo>
                    <a:pt x="130615" y="8140"/>
                    <a:pt x="61294" y="109740"/>
                    <a:pt x="45155" y="125880"/>
                  </a:cubicBezTo>
                  <a:cubicBezTo>
                    <a:pt x="29016" y="142020"/>
                    <a:pt x="51240" y="95718"/>
                    <a:pt x="45155" y="97305"/>
                  </a:cubicBezTo>
                  <a:cubicBezTo>
                    <a:pt x="39070" y="98892"/>
                    <a:pt x="16050" y="139374"/>
                    <a:pt x="8642" y="135405"/>
                  </a:cubicBezTo>
                  <a:cubicBezTo>
                    <a:pt x="1234" y="131436"/>
                    <a:pt x="-1412" y="65555"/>
                    <a:pt x="705" y="73492"/>
                  </a:cubicBezTo>
                  <a:cubicBezTo>
                    <a:pt x="2822" y="81429"/>
                    <a:pt x="16315" y="164774"/>
                    <a:pt x="21342" y="183030"/>
                  </a:cubicBezTo>
                  <a:cubicBezTo>
                    <a:pt x="26369" y="201286"/>
                    <a:pt x="23459" y="192291"/>
                    <a:pt x="30867" y="183030"/>
                  </a:cubicBezTo>
                  <a:cubicBezTo>
                    <a:pt x="38275" y="173769"/>
                    <a:pt x="59971" y="127996"/>
                    <a:pt x="65792" y="127467"/>
                  </a:cubicBezTo>
                  <a:cubicBezTo>
                    <a:pt x="71613" y="126938"/>
                    <a:pt x="54944" y="181972"/>
                    <a:pt x="65792" y="179855"/>
                  </a:cubicBezTo>
                  <a:cubicBezTo>
                    <a:pt x="76640" y="177738"/>
                    <a:pt x="129292" y="112121"/>
                    <a:pt x="130880" y="114767"/>
                  </a:cubicBezTo>
                  <a:cubicBezTo>
                    <a:pt x="132467" y="117413"/>
                    <a:pt x="73200" y="199434"/>
                    <a:pt x="75317" y="195730"/>
                  </a:cubicBezTo>
                  <a:cubicBezTo>
                    <a:pt x="77434" y="192026"/>
                    <a:pt x="134849" y="98363"/>
                    <a:pt x="143580" y="92542"/>
                  </a:cubicBezTo>
                  <a:cubicBezTo>
                    <a:pt x="152311" y="86721"/>
                    <a:pt x="114211" y="174299"/>
                    <a:pt x="127705" y="160805"/>
                  </a:cubicBezTo>
                  <a:cubicBezTo>
                    <a:pt x="141199" y="147311"/>
                    <a:pt x="226923" y="25074"/>
                    <a:pt x="224542" y="11580"/>
                  </a:cubicBezTo>
                  <a:cubicBezTo>
                    <a:pt x="222161" y="-1914"/>
                    <a:pt x="129027" y="77461"/>
                    <a:pt x="113417" y="79842"/>
                  </a:cubicBezTo>
                  <a:cubicBezTo>
                    <a:pt x="97807" y="82223"/>
                    <a:pt x="153369" y="-7206"/>
                    <a:pt x="141992" y="467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4" name="フリーフォーム: 図形 1253">
              <a:extLst>
                <a:ext uri="{FF2B5EF4-FFF2-40B4-BE49-F238E27FC236}">
                  <a16:creationId xmlns:a16="http://schemas.microsoft.com/office/drawing/2014/main" id="{EB7AABC8-B1ED-4463-9525-562D66DFC506}"/>
                </a:ext>
              </a:extLst>
            </p:cNvPr>
            <p:cNvSpPr/>
            <p:nvPr/>
          </p:nvSpPr>
          <p:spPr>
            <a:xfrm>
              <a:off x="5900587" y="7909572"/>
              <a:ext cx="174486" cy="221618"/>
            </a:xfrm>
            <a:custGeom>
              <a:avLst/>
              <a:gdLst>
                <a:gd name="connsiteX0" fmla="*/ 92226 w 174486"/>
                <a:gd name="connsiteY0" fmla="*/ 941 h 221618"/>
                <a:gd name="connsiteX1" fmla="*/ 173188 w 174486"/>
                <a:gd name="connsiteY1" fmla="*/ 134291 h 221618"/>
                <a:gd name="connsiteX2" fmla="*/ 141438 w 174486"/>
                <a:gd name="connsiteY2" fmla="*/ 104128 h 221618"/>
                <a:gd name="connsiteX3" fmla="*/ 131913 w 174486"/>
                <a:gd name="connsiteY3" fmla="*/ 196203 h 221618"/>
                <a:gd name="connsiteX4" fmla="*/ 90638 w 174486"/>
                <a:gd name="connsiteY4" fmla="*/ 97778 h 221618"/>
                <a:gd name="connsiteX5" fmla="*/ 117626 w 174486"/>
                <a:gd name="connsiteY5" fmla="*/ 221603 h 221618"/>
                <a:gd name="connsiteX6" fmla="*/ 60476 w 174486"/>
                <a:gd name="connsiteY6" fmla="*/ 88253 h 221618"/>
                <a:gd name="connsiteX7" fmla="*/ 62063 w 174486"/>
                <a:gd name="connsiteY7" fmla="*/ 177153 h 221618"/>
                <a:gd name="connsiteX8" fmla="*/ 1738 w 174486"/>
                <a:gd name="connsiteY8" fmla="*/ 51741 h 221618"/>
                <a:gd name="connsiteX9" fmla="*/ 139851 w 174486"/>
                <a:gd name="connsiteY9" fmla="*/ 139053 h 221618"/>
                <a:gd name="connsiteX10" fmla="*/ 74763 w 174486"/>
                <a:gd name="connsiteY10" fmla="*/ 75553 h 221618"/>
                <a:gd name="connsiteX11" fmla="*/ 95401 w 174486"/>
                <a:gd name="connsiteY11" fmla="*/ 73966 h 221618"/>
                <a:gd name="connsiteX12" fmla="*/ 92226 w 174486"/>
                <a:gd name="connsiteY12" fmla="*/ 941 h 221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4486" h="221618">
                  <a:moveTo>
                    <a:pt x="92226" y="941"/>
                  </a:moveTo>
                  <a:cubicBezTo>
                    <a:pt x="105191" y="10995"/>
                    <a:pt x="164986" y="117093"/>
                    <a:pt x="173188" y="134291"/>
                  </a:cubicBezTo>
                  <a:cubicBezTo>
                    <a:pt x="181390" y="151489"/>
                    <a:pt x="148317" y="93809"/>
                    <a:pt x="141438" y="104128"/>
                  </a:cubicBezTo>
                  <a:cubicBezTo>
                    <a:pt x="134559" y="114447"/>
                    <a:pt x="140380" y="197261"/>
                    <a:pt x="131913" y="196203"/>
                  </a:cubicBezTo>
                  <a:cubicBezTo>
                    <a:pt x="123446" y="195145"/>
                    <a:pt x="93019" y="93545"/>
                    <a:pt x="90638" y="97778"/>
                  </a:cubicBezTo>
                  <a:cubicBezTo>
                    <a:pt x="88257" y="102011"/>
                    <a:pt x="122653" y="223190"/>
                    <a:pt x="117626" y="221603"/>
                  </a:cubicBezTo>
                  <a:cubicBezTo>
                    <a:pt x="112599" y="220016"/>
                    <a:pt x="69737" y="95661"/>
                    <a:pt x="60476" y="88253"/>
                  </a:cubicBezTo>
                  <a:cubicBezTo>
                    <a:pt x="51215" y="80845"/>
                    <a:pt x="71853" y="183238"/>
                    <a:pt x="62063" y="177153"/>
                  </a:cubicBezTo>
                  <a:cubicBezTo>
                    <a:pt x="52273" y="171068"/>
                    <a:pt x="-11227" y="58091"/>
                    <a:pt x="1738" y="51741"/>
                  </a:cubicBezTo>
                  <a:cubicBezTo>
                    <a:pt x="14703" y="45391"/>
                    <a:pt x="127680" y="135084"/>
                    <a:pt x="139851" y="139053"/>
                  </a:cubicBezTo>
                  <a:cubicBezTo>
                    <a:pt x="152022" y="143022"/>
                    <a:pt x="82171" y="86401"/>
                    <a:pt x="74763" y="75553"/>
                  </a:cubicBezTo>
                  <a:cubicBezTo>
                    <a:pt x="67355" y="64705"/>
                    <a:pt x="92226" y="83491"/>
                    <a:pt x="95401" y="73966"/>
                  </a:cubicBezTo>
                  <a:cubicBezTo>
                    <a:pt x="98576" y="64441"/>
                    <a:pt x="79261" y="-9113"/>
                    <a:pt x="92226" y="941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5" name="フリーフォーム: 図形 1254">
              <a:extLst>
                <a:ext uri="{FF2B5EF4-FFF2-40B4-BE49-F238E27FC236}">
                  <a16:creationId xmlns:a16="http://schemas.microsoft.com/office/drawing/2014/main" id="{86F90729-7309-4817-B6AB-A96C148440C2}"/>
                </a:ext>
              </a:extLst>
            </p:cNvPr>
            <p:cNvSpPr/>
            <p:nvPr/>
          </p:nvSpPr>
          <p:spPr>
            <a:xfrm>
              <a:off x="5254614" y="7381758"/>
              <a:ext cx="295626" cy="76913"/>
            </a:xfrm>
            <a:custGeom>
              <a:avLst/>
              <a:gdLst>
                <a:gd name="connsiteX0" fmla="*/ 11 w 295626"/>
                <a:gd name="connsiteY0" fmla="*/ 9642 h 76913"/>
                <a:gd name="connsiteX1" fmla="*/ 104786 w 295626"/>
                <a:gd name="connsiteY1" fmla="*/ 69967 h 76913"/>
                <a:gd name="connsiteX2" fmla="*/ 184161 w 295626"/>
                <a:gd name="connsiteY2" fmla="*/ 73142 h 76913"/>
                <a:gd name="connsiteX3" fmla="*/ 260361 w 295626"/>
                <a:gd name="connsiteY3" fmla="*/ 47742 h 76913"/>
                <a:gd name="connsiteX4" fmla="*/ 295286 w 295626"/>
                <a:gd name="connsiteY4" fmla="*/ 117 h 76913"/>
                <a:gd name="connsiteX5" fmla="*/ 241311 w 295626"/>
                <a:gd name="connsiteY5" fmla="*/ 35042 h 76913"/>
                <a:gd name="connsiteX6" fmla="*/ 196861 w 295626"/>
                <a:gd name="connsiteY6" fmla="*/ 60442 h 76913"/>
                <a:gd name="connsiteX7" fmla="*/ 98436 w 295626"/>
                <a:gd name="connsiteY7" fmla="*/ 38217 h 76913"/>
                <a:gd name="connsiteX8" fmla="*/ 11 w 295626"/>
                <a:gd name="connsiteY8" fmla="*/ 9642 h 76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5626" h="76913">
                  <a:moveTo>
                    <a:pt x="11" y="9642"/>
                  </a:moveTo>
                  <a:cubicBezTo>
                    <a:pt x="1069" y="14933"/>
                    <a:pt x="74094" y="59384"/>
                    <a:pt x="104786" y="69967"/>
                  </a:cubicBezTo>
                  <a:cubicBezTo>
                    <a:pt x="135478" y="80550"/>
                    <a:pt x="158232" y="76846"/>
                    <a:pt x="184161" y="73142"/>
                  </a:cubicBezTo>
                  <a:cubicBezTo>
                    <a:pt x="210090" y="69438"/>
                    <a:pt x="241840" y="59913"/>
                    <a:pt x="260361" y="47742"/>
                  </a:cubicBezTo>
                  <a:cubicBezTo>
                    <a:pt x="278882" y="35571"/>
                    <a:pt x="298461" y="2234"/>
                    <a:pt x="295286" y="117"/>
                  </a:cubicBezTo>
                  <a:cubicBezTo>
                    <a:pt x="292111" y="-2000"/>
                    <a:pt x="257715" y="24988"/>
                    <a:pt x="241311" y="35042"/>
                  </a:cubicBezTo>
                  <a:cubicBezTo>
                    <a:pt x="224907" y="45096"/>
                    <a:pt x="220673" y="59913"/>
                    <a:pt x="196861" y="60442"/>
                  </a:cubicBezTo>
                  <a:cubicBezTo>
                    <a:pt x="173049" y="60971"/>
                    <a:pt x="127011" y="46684"/>
                    <a:pt x="98436" y="38217"/>
                  </a:cubicBezTo>
                  <a:cubicBezTo>
                    <a:pt x="69861" y="29750"/>
                    <a:pt x="-1047" y="4351"/>
                    <a:pt x="11" y="964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0" name="フリーフォーム: 図形 1249">
              <a:extLst>
                <a:ext uri="{FF2B5EF4-FFF2-40B4-BE49-F238E27FC236}">
                  <a16:creationId xmlns:a16="http://schemas.microsoft.com/office/drawing/2014/main" id="{EC0329E2-82EB-40CE-9876-5F73C7A47342}"/>
                </a:ext>
              </a:extLst>
            </p:cNvPr>
            <p:cNvSpPr/>
            <p:nvPr/>
          </p:nvSpPr>
          <p:spPr>
            <a:xfrm>
              <a:off x="3027937" y="8149470"/>
              <a:ext cx="597221" cy="1309137"/>
            </a:xfrm>
            <a:custGeom>
              <a:avLst/>
              <a:gdLst>
                <a:gd name="connsiteX0" fmla="*/ 509013 w 597221"/>
                <a:gd name="connsiteY0" fmla="*/ 3930 h 1309137"/>
                <a:gd name="connsiteX1" fmla="*/ 591563 w 597221"/>
                <a:gd name="connsiteY1" fmla="*/ 756405 h 1309137"/>
                <a:gd name="connsiteX2" fmla="*/ 588388 w 597221"/>
                <a:gd name="connsiteY2" fmla="*/ 518280 h 1309137"/>
                <a:gd name="connsiteX3" fmla="*/ 575688 w 597221"/>
                <a:gd name="connsiteY3" fmla="*/ 1016755 h 1309137"/>
                <a:gd name="connsiteX4" fmla="*/ 543938 w 597221"/>
                <a:gd name="connsiteY4" fmla="*/ 1045330 h 1309137"/>
                <a:gd name="connsiteX5" fmla="*/ 331213 w 597221"/>
                <a:gd name="connsiteY5" fmla="*/ 1169155 h 1309137"/>
                <a:gd name="connsiteX6" fmla="*/ 42288 w 597221"/>
                <a:gd name="connsiteY6" fmla="*/ 1296155 h 1309137"/>
                <a:gd name="connsiteX7" fmla="*/ 4188 w 597221"/>
                <a:gd name="connsiteY7" fmla="*/ 832605 h 1309137"/>
                <a:gd name="connsiteX8" fmla="*/ 4188 w 597221"/>
                <a:gd name="connsiteY8" fmla="*/ 1185030 h 1309137"/>
                <a:gd name="connsiteX9" fmla="*/ 32763 w 597221"/>
                <a:gd name="connsiteY9" fmla="*/ 838955 h 1309137"/>
                <a:gd name="connsiteX10" fmla="*/ 140713 w 597221"/>
                <a:gd name="connsiteY10" fmla="*/ 823080 h 1309137"/>
                <a:gd name="connsiteX11" fmla="*/ 67688 w 597221"/>
                <a:gd name="connsiteY11" fmla="*/ 810380 h 1309137"/>
                <a:gd name="connsiteX12" fmla="*/ 413763 w 597221"/>
                <a:gd name="connsiteY12" fmla="*/ 750055 h 1309137"/>
                <a:gd name="connsiteX13" fmla="*/ 305813 w 597221"/>
                <a:gd name="connsiteY13" fmla="*/ 750055 h 1309137"/>
                <a:gd name="connsiteX14" fmla="*/ 528063 w 597221"/>
                <a:gd name="connsiteY14" fmla="*/ 743705 h 1309137"/>
                <a:gd name="connsiteX15" fmla="*/ 470913 w 597221"/>
                <a:gd name="connsiteY15" fmla="*/ 683380 h 1309137"/>
                <a:gd name="connsiteX16" fmla="*/ 455038 w 597221"/>
                <a:gd name="connsiteY16" fmla="*/ 283330 h 1309137"/>
                <a:gd name="connsiteX17" fmla="*/ 470913 w 597221"/>
                <a:gd name="connsiteY17" fmla="*/ 451605 h 1309137"/>
                <a:gd name="connsiteX18" fmla="*/ 509013 w 597221"/>
                <a:gd name="connsiteY18" fmla="*/ 3930 h 1309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97221" h="1309137">
                  <a:moveTo>
                    <a:pt x="509013" y="3930"/>
                  </a:moveTo>
                  <a:cubicBezTo>
                    <a:pt x="529121" y="54730"/>
                    <a:pt x="578334" y="670680"/>
                    <a:pt x="591563" y="756405"/>
                  </a:cubicBezTo>
                  <a:cubicBezTo>
                    <a:pt x="604792" y="842130"/>
                    <a:pt x="591034" y="474888"/>
                    <a:pt x="588388" y="518280"/>
                  </a:cubicBezTo>
                  <a:cubicBezTo>
                    <a:pt x="585742" y="561672"/>
                    <a:pt x="583096" y="928913"/>
                    <a:pt x="575688" y="1016755"/>
                  </a:cubicBezTo>
                  <a:cubicBezTo>
                    <a:pt x="568280" y="1104597"/>
                    <a:pt x="584684" y="1019930"/>
                    <a:pt x="543938" y="1045330"/>
                  </a:cubicBezTo>
                  <a:cubicBezTo>
                    <a:pt x="503192" y="1070730"/>
                    <a:pt x="414821" y="1127351"/>
                    <a:pt x="331213" y="1169155"/>
                  </a:cubicBezTo>
                  <a:cubicBezTo>
                    <a:pt x="247605" y="1210959"/>
                    <a:pt x="96792" y="1352247"/>
                    <a:pt x="42288" y="1296155"/>
                  </a:cubicBezTo>
                  <a:cubicBezTo>
                    <a:pt x="-12216" y="1240063"/>
                    <a:pt x="10538" y="851126"/>
                    <a:pt x="4188" y="832605"/>
                  </a:cubicBezTo>
                  <a:cubicBezTo>
                    <a:pt x="-2162" y="814084"/>
                    <a:pt x="-574" y="1183972"/>
                    <a:pt x="4188" y="1185030"/>
                  </a:cubicBezTo>
                  <a:cubicBezTo>
                    <a:pt x="8950" y="1186088"/>
                    <a:pt x="10009" y="899280"/>
                    <a:pt x="32763" y="838955"/>
                  </a:cubicBezTo>
                  <a:cubicBezTo>
                    <a:pt x="55517" y="778630"/>
                    <a:pt x="134892" y="827842"/>
                    <a:pt x="140713" y="823080"/>
                  </a:cubicBezTo>
                  <a:cubicBezTo>
                    <a:pt x="146534" y="818318"/>
                    <a:pt x="22180" y="822551"/>
                    <a:pt x="67688" y="810380"/>
                  </a:cubicBezTo>
                  <a:cubicBezTo>
                    <a:pt x="113196" y="798209"/>
                    <a:pt x="374076" y="760109"/>
                    <a:pt x="413763" y="750055"/>
                  </a:cubicBezTo>
                  <a:cubicBezTo>
                    <a:pt x="453450" y="740001"/>
                    <a:pt x="286763" y="751113"/>
                    <a:pt x="305813" y="750055"/>
                  </a:cubicBezTo>
                  <a:cubicBezTo>
                    <a:pt x="324863" y="748997"/>
                    <a:pt x="500546" y="754817"/>
                    <a:pt x="528063" y="743705"/>
                  </a:cubicBezTo>
                  <a:cubicBezTo>
                    <a:pt x="555580" y="732593"/>
                    <a:pt x="483084" y="760109"/>
                    <a:pt x="470913" y="683380"/>
                  </a:cubicBezTo>
                  <a:cubicBezTo>
                    <a:pt x="458742" y="606651"/>
                    <a:pt x="455038" y="321959"/>
                    <a:pt x="455038" y="283330"/>
                  </a:cubicBezTo>
                  <a:cubicBezTo>
                    <a:pt x="455038" y="244701"/>
                    <a:pt x="461388" y="492351"/>
                    <a:pt x="470913" y="451605"/>
                  </a:cubicBezTo>
                  <a:cubicBezTo>
                    <a:pt x="480438" y="410859"/>
                    <a:pt x="488905" y="-46870"/>
                    <a:pt x="509013" y="3930"/>
                  </a:cubicBezTo>
                  <a:close/>
                </a:path>
              </a:pathLst>
            </a:custGeom>
            <a:solidFill>
              <a:schemeClr val="accent1">
                <a:alpha val="75000"/>
              </a:schemeClr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61" name="グループ化 360">
            <a:extLst>
              <a:ext uri="{FF2B5EF4-FFF2-40B4-BE49-F238E27FC236}">
                <a16:creationId xmlns:a16="http://schemas.microsoft.com/office/drawing/2014/main" id="{58830F8B-45C6-47B5-A4E1-8BE49FC037BE}"/>
              </a:ext>
            </a:extLst>
          </p:cNvPr>
          <p:cNvGrpSpPr/>
          <p:nvPr/>
        </p:nvGrpSpPr>
        <p:grpSpPr>
          <a:xfrm>
            <a:off x="1553117" y="3144233"/>
            <a:ext cx="904292" cy="1055913"/>
            <a:chOff x="1785950" y="6022900"/>
            <a:chExt cx="904292" cy="1055913"/>
          </a:xfrm>
          <a:scene3d>
            <a:camera prst="orthographicFront">
              <a:rot lat="0" lon="0" rev="21299999"/>
            </a:camera>
            <a:lightRig rig="sunset" dir="t">
              <a:rot lat="0" lon="0" rev="2700000"/>
            </a:lightRig>
          </a:scene3d>
        </p:grpSpPr>
        <p:sp>
          <p:nvSpPr>
            <p:cNvPr id="362" name="フリーフォーム: 図形 361">
              <a:extLst>
                <a:ext uri="{FF2B5EF4-FFF2-40B4-BE49-F238E27FC236}">
                  <a16:creationId xmlns:a16="http://schemas.microsoft.com/office/drawing/2014/main" id="{851DF3DB-18B5-441A-BBA3-D6B7A7018115}"/>
                </a:ext>
              </a:extLst>
            </p:cNvPr>
            <p:cNvSpPr/>
            <p:nvPr/>
          </p:nvSpPr>
          <p:spPr>
            <a:xfrm>
              <a:off x="1833395" y="6022900"/>
              <a:ext cx="761650" cy="250906"/>
            </a:xfrm>
            <a:custGeom>
              <a:avLst/>
              <a:gdLst>
                <a:gd name="connsiteX0" fmla="*/ 33505 w 761650"/>
                <a:gd name="connsiteY0" fmla="*/ 95325 h 250906"/>
                <a:gd name="connsiteX1" fmla="*/ 668505 w 761650"/>
                <a:gd name="connsiteY1" fmla="*/ 75 h 250906"/>
                <a:gd name="connsiteX2" fmla="*/ 757405 w 761650"/>
                <a:gd name="connsiteY2" fmla="*/ 82625 h 250906"/>
                <a:gd name="connsiteX3" fmla="*/ 662155 w 761650"/>
                <a:gd name="connsiteY3" fmla="*/ 250900 h 250906"/>
                <a:gd name="connsiteX4" fmla="*/ 652630 w 761650"/>
                <a:gd name="connsiteY4" fmla="*/ 76275 h 250906"/>
                <a:gd name="connsiteX5" fmla="*/ 535155 w 761650"/>
                <a:gd name="connsiteY5" fmla="*/ 73100 h 250906"/>
                <a:gd name="connsiteX6" fmla="*/ 135105 w 761650"/>
                <a:gd name="connsiteY6" fmla="*/ 136600 h 250906"/>
                <a:gd name="connsiteX7" fmla="*/ 33505 w 761650"/>
                <a:gd name="connsiteY7" fmla="*/ 95325 h 250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61650" h="250906">
                  <a:moveTo>
                    <a:pt x="33505" y="95325"/>
                  </a:moveTo>
                  <a:cubicBezTo>
                    <a:pt x="122405" y="72571"/>
                    <a:pt x="547855" y="2192"/>
                    <a:pt x="668505" y="75"/>
                  </a:cubicBezTo>
                  <a:cubicBezTo>
                    <a:pt x="789155" y="-2042"/>
                    <a:pt x="758463" y="40821"/>
                    <a:pt x="757405" y="82625"/>
                  </a:cubicBezTo>
                  <a:cubicBezTo>
                    <a:pt x="756347" y="124429"/>
                    <a:pt x="679617" y="251958"/>
                    <a:pt x="662155" y="250900"/>
                  </a:cubicBezTo>
                  <a:cubicBezTo>
                    <a:pt x="644693" y="249842"/>
                    <a:pt x="673797" y="105908"/>
                    <a:pt x="652630" y="76275"/>
                  </a:cubicBezTo>
                  <a:cubicBezTo>
                    <a:pt x="631463" y="46642"/>
                    <a:pt x="621409" y="63046"/>
                    <a:pt x="535155" y="73100"/>
                  </a:cubicBezTo>
                  <a:cubicBezTo>
                    <a:pt x="448901" y="83154"/>
                    <a:pt x="218713" y="126017"/>
                    <a:pt x="135105" y="136600"/>
                  </a:cubicBezTo>
                  <a:cubicBezTo>
                    <a:pt x="51497" y="147183"/>
                    <a:pt x="-55395" y="118079"/>
                    <a:pt x="33505" y="953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3" name="フリーフォーム: 図形 362">
              <a:extLst>
                <a:ext uri="{FF2B5EF4-FFF2-40B4-BE49-F238E27FC236}">
                  <a16:creationId xmlns:a16="http://schemas.microsoft.com/office/drawing/2014/main" id="{F34FAA47-1E26-4D4C-BC9A-058FC5CC5F89}"/>
                </a:ext>
              </a:extLst>
            </p:cNvPr>
            <p:cNvSpPr/>
            <p:nvPr/>
          </p:nvSpPr>
          <p:spPr>
            <a:xfrm>
              <a:off x="1785950" y="6073734"/>
              <a:ext cx="254347" cy="925854"/>
            </a:xfrm>
            <a:custGeom>
              <a:avLst/>
              <a:gdLst>
                <a:gd name="connsiteX0" fmla="*/ 134925 w 254347"/>
                <a:gd name="connsiteY0" fmla="*/ 50841 h 925854"/>
                <a:gd name="connsiteX1" fmla="*/ 4750 w 254347"/>
                <a:gd name="connsiteY1" fmla="*/ 635041 h 925854"/>
                <a:gd name="connsiteX2" fmla="*/ 33325 w 254347"/>
                <a:gd name="connsiteY2" fmla="*/ 914441 h 925854"/>
                <a:gd name="connsiteX3" fmla="*/ 80950 w 254347"/>
                <a:gd name="connsiteY3" fmla="*/ 863641 h 925854"/>
                <a:gd name="connsiteX4" fmla="*/ 65075 w 254347"/>
                <a:gd name="connsiteY4" fmla="*/ 787441 h 925854"/>
                <a:gd name="connsiteX5" fmla="*/ 185725 w 254347"/>
                <a:gd name="connsiteY5" fmla="*/ 111166 h 925854"/>
                <a:gd name="connsiteX6" fmla="*/ 252400 w 254347"/>
                <a:gd name="connsiteY6" fmla="*/ 38141 h 925854"/>
                <a:gd name="connsiteX7" fmla="*/ 134925 w 254347"/>
                <a:gd name="connsiteY7" fmla="*/ 50841 h 925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4347" h="925854">
                  <a:moveTo>
                    <a:pt x="134925" y="50841"/>
                  </a:moveTo>
                  <a:cubicBezTo>
                    <a:pt x="93650" y="150324"/>
                    <a:pt x="21683" y="491108"/>
                    <a:pt x="4750" y="635041"/>
                  </a:cubicBezTo>
                  <a:cubicBezTo>
                    <a:pt x="-12183" y="778974"/>
                    <a:pt x="20625" y="876341"/>
                    <a:pt x="33325" y="914441"/>
                  </a:cubicBezTo>
                  <a:cubicBezTo>
                    <a:pt x="46025" y="952541"/>
                    <a:pt x="75658" y="884807"/>
                    <a:pt x="80950" y="863641"/>
                  </a:cubicBezTo>
                  <a:cubicBezTo>
                    <a:pt x="86242" y="842475"/>
                    <a:pt x="47612" y="912854"/>
                    <a:pt x="65075" y="787441"/>
                  </a:cubicBezTo>
                  <a:cubicBezTo>
                    <a:pt x="82537" y="662029"/>
                    <a:pt x="154504" y="236049"/>
                    <a:pt x="185725" y="111166"/>
                  </a:cubicBezTo>
                  <a:cubicBezTo>
                    <a:pt x="216946" y="-13717"/>
                    <a:pt x="264571" y="49783"/>
                    <a:pt x="252400" y="38141"/>
                  </a:cubicBezTo>
                  <a:cubicBezTo>
                    <a:pt x="240229" y="26499"/>
                    <a:pt x="176200" y="-48642"/>
                    <a:pt x="134925" y="5084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4" name="フリーフォーム: 図形 363">
              <a:extLst>
                <a:ext uri="{FF2B5EF4-FFF2-40B4-BE49-F238E27FC236}">
                  <a16:creationId xmlns:a16="http://schemas.microsoft.com/office/drawing/2014/main" id="{BBF588FF-DEB6-4566-B921-EAD58D8BE727}"/>
                </a:ext>
              </a:extLst>
            </p:cNvPr>
            <p:cNvSpPr/>
            <p:nvPr/>
          </p:nvSpPr>
          <p:spPr>
            <a:xfrm>
              <a:off x="1863513" y="6212683"/>
              <a:ext cx="683756" cy="204521"/>
            </a:xfrm>
            <a:custGeom>
              <a:avLst/>
              <a:gdLst>
                <a:gd name="connsiteX0" fmla="*/ 41487 w 683756"/>
                <a:gd name="connsiteY0" fmla="*/ 118267 h 204521"/>
                <a:gd name="connsiteX1" fmla="*/ 400262 w 683756"/>
                <a:gd name="connsiteY1" fmla="*/ 42067 h 204521"/>
                <a:gd name="connsiteX2" fmla="*/ 619337 w 683756"/>
                <a:gd name="connsiteY2" fmla="*/ 792 h 204521"/>
                <a:gd name="connsiteX3" fmla="*/ 676487 w 683756"/>
                <a:gd name="connsiteY3" fmla="*/ 76992 h 204521"/>
                <a:gd name="connsiteX4" fmla="*/ 482812 w 683756"/>
                <a:gd name="connsiteY4" fmla="*/ 118267 h 204521"/>
                <a:gd name="connsiteX5" fmla="*/ 190712 w 683756"/>
                <a:gd name="connsiteY5" fmla="*/ 165892 h 204521"/>
                <a:gd name="connsiteX6" fmla="*/ 25612 w 683756"/>
                <a:gd name="connsiteY6" fmla="*/ 203992 h 204521"/>
                <a:gd name="connsiteX7" fmla="*/ 41487 w 683756"/>
                <a:gd name="connsiteY7" fmla="*/ 118267 h 204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3756" h="204521">
                  <a:moveTo>
                    <a:pt x="41487" y="118267"/>
                  </a:moveTo>
                  <a:cubicBezTo>
                    <a:pt x="103929" y="91280"/>
                    <a:pt x="303954" y="61646"/>
                    <a:pt x="400262" y="42067"/>
                  </a:cubicBezTo>
                  <a:cubicBezTo>
                    <a:pt x="496570" y="22488"/>
                    <a:pt x="573300" y="-5029"/>
                    <a:pt x="619337" y="792"/>
                  </a:cubicBezTo>
                  <a:cubicBezTo>
                    <a:pt x="665374" y="6613"/>
                    <a:pt x="699241" y="57413"/>
                    <a:pt x="676487" y="76992"/>
                  </a:cubicBezTo>
                  <a:cubicBezTo>
                    <a:pt x="653733" y="96571"/>
                    <a:pt x="563775" y="103450"/>
                    <a:pt x="482812" y="118267"/>
                  </a:cubicBezTo>
                  <a:cubicBezTo>
                    <a:pt x="401850" y="133084"/>
                    <a:pt x="266912" y="151605"/>
                    <a:pt x="190712" y="165892"/>
                  </a:cubicBezTo>
                  <a:cubicBezTo>
                    <a:pt x="114512" y="180180"/>
                    <a:pt x="52599" y="208754"/>
                    <a:pt x="25612" y="203992"/>
                  </a:cubicBezTo>
                  <a:cubicBezTo>
                    <a:pt x="-1375" y="199230"/>
                    <a:pt x="-20955" y="145254"/>
                    <a:pt x="41487" y="11826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5" name="フリーフォーム: 図形 364">
              <a:extLst>
                <a:ext uri="{FF2B5EF4-FFF2-40B4-BE49-F238E27FC236}">
                  <a16:creationId xmlns:a16="http://schemas.microsoft.com/office/drawing/2014/main" id="{521D843B-BCA8-4300-BE1D-4FA8106B35D1}"/>
                </a:ext>
              </a:extLst>
            </p:cNvPr>
            <p:cNvSpPr/>
            <p:nvPr/>
          </p:nvSpPr>
          <p:spPr>
            <a:xfrm>
              <a:off x="2020347" y="6373683"/>
              <a:ext cx="471455" cy="199192"/>
            </a:xfrm>
            <a:custGeom>
              <a:avLst/>
              <a:gdLst>
                <a:gd name="connsiteX0" fmla="*/ 449803 w 471455"/>
                <a:gd name="connsiteY0" fmla="*/ 1717 h 199192"/>
                <a:gd name="connsiteX1" fmla="*/ 265653 w 471455"/>
                <a:gd name="connsiteY1" fmla="*/ 30292 h 199192"/>
                <a:gd name="connsiteX2" fmla="*/ 62453 w 471455"/>
                <a:gd name="connsiteY2" fmla="*/ 141417 h 199192"/>
                <a:gd name="connsiteX3" fmla="*/ 2128 w 471455"/>
                <a:gd name="connsiteY3" fmla="*/ 198567 h 199192"/>
                <a:gd name="connsiteX4" fmla="*/ 122778 w 471455"/>
                <a:gd name="connsiteY4" fmla="*/ 166817 h 199192"/>
                <a:gd name="connsiteX5" fmla="*/ 306928 w 471455"/>
                <a:gd name="connsiteY5" fmla="*/ 90617 h 199192"/>
                <a:gd name="connsiteX6" fmla="*/ 449803 w 471455"/>
                <a:gd name="connsiteY6" fmla="*/ 68392 h 199192"/>
                <a:gd name="connsiteX7" fmla="*/ 449803 w 471455"/>
                <a:gd name="connsiteY7" fmla="*/ 1717 h 199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1455" h="199192">
                  <a:moveTo>
                    <a:pt x="449803" y="1717"/>
                  </a:moveTo>
                  <a:cubicBezTo>
                    <a:pt x="419111" y="-4633"/>
                    <a:pt x="330211" y="7009"/>
                    <a:pt x="265653" y="30292"/>
                  </a:cubicBezTo>
                  <a:cubicBezTo>
                    <a:pt x="201095" y="53575"/>
                    <a:pt x="106374" y="113371"/>
                    <a:pt x="62453" y="141417"/>
                  </a:cubicBezTo>
                  <a:cubicBezTo>
                    <a:pt x="18532" y="169463"/>
                    <a:pt x="-7926" y="194334"/>
                    <a:pt x="2128" y="198567"/>
                  </a:cubicBezTo>
                  <a:cubicBezTo>
                    <a:pt x="12182" y="202800"/>
                    <a:pt x="71978" y="184809"/>
                    <a:pt x="122778" y="166817"/>
                  </a:cubicBezTo>
                  <a:cubicBezTo>
                    <a:pt x="173578" y="148825"/>
                    <a:pt x="252424" y="107021"/>
                    <a:pt x="306928" y="90617"/>
                  </a:cubicBezTo>
                  <a:cubicBezTo>
                    <a:pt x="361432" y="74213"/>
                    <a:pt x="422815" y="76859"/>
                    <a:pt x="449803" y="68392"/>
                  </a:cubicBezTo>
                  <a:cubicBezTo>
                    <a:pt x="476791" y="59925"/>
                    <a:pt x="480495" y="8067"/>
                    <a:pt x="449803" y="171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6" name="フリーフォーム: 図形 365">
              <a:extLst>
                <a:ext uri="{FF2B5EF4-FFF2-40B4-BE49-F238E27FC236}">
                  <a16:creationId xmlns:a16="http://schemas.microsoft.com/office/drawing/2014/main" id="{21C926BA-08A6-4796-9403-B3EF3C61985B}"/>
                </a:ext>
              </a:extLst>
            </p:cNvPr>
            <p:cNvSpPr/>
            <p:nvPr/>
          </p:nvSpPr>
          <p:spPr>
            <a:xfrm>
              <a:off x="2184374" y="6422467"/>
              <a:ext cx="457263" cy="656346"/>
            </a:xfrm>
            <a:custGeom>
              <a:avLst/>
              <a:gdLst>
                <a:gd name="connsiteX0" fmla="*/ 25426 w 457263"/>
                <a:gd name="connsiteY0" fmla="*/ 48183 h 656346"/>
                <a:gd name="connsiteX1" fmla="*/ 26 w 457263"/>
                <a:gd name="connsiteY1" fmla="*/ 251383 h 656346"/>
                <a:gd name="connsiteX2" fmla="*/ 22251 w 457263"/>
                <a:gd name="connsiteY2" fmla="*/ 524433 h 656346"/>
                <a:gd name="connsiteX3" fmla="*/ 92101 w 457263"/>
                <a:gd name="connsiteY3" fmla="*/ 638733 h 656346"/>
                <a:gd name="connsiteX4" fmla="*/ 266726 w 457263"/>
                <a:gd name="connsiteY4" fmla="*/ 648258 h 656346"/>
                <a:gd name="connsiteX5" fmla="*/ 425476 w 457263"/>
                <a:gd name="connsiteY5" fmla="*/ 562533 h 656346"/>
                <a:gd name="connsiteX6" fmla="*/ 450876 w 457263"/>
                <a:gd name="connsiteY6" fmla="*/ 489508 h 656346"/>
                <a:gd name="connsiteX7" fmla="*/ 342926 w 457263"/>
                <a:gd name="connsiteY7" fmla="*/ 514908 h 656346"/>
                <a:gd name="connsiteX8" fmla="*/ 168301 w 457263"/>
                <a:gd name="connsiteY8" fmla="*/ 565708 h 656346"/>
                <a:gd name="connsiteX9" fmla="*/ 111151 w 457263"/>
                <a:gd name="connsiteY9" fmla="*/ 511733 h 656346"/>
                <a:gd name="connsiteX10" fmla="*/ 73051 w 457263"/>
                <a:gd name="connsiteY10" fmla="*/ 346633 h 656346"/>
                <a:gd name="connsiteX11" fmla="*/ 88926 w 457263"/>
                <a:gd name="connsiteY11" fmla="*/ 25958 h 656346"/>
                <a:gd name="connsiteX12" fmla="*/ 25426 w 457263"/>
                <a:gd name="connsiteY12" fmla="*/ 48183 h 65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63" h="656346">
                  <a:moveTo>
                    <a:pt x="25426" y="48183"/>
                  </a:moveTo>
                  <a:cubicBezTo>
                    <a:pt x="10609" y="85754"/>
                    <a:pt x="555" y="172008"/>
                    <a:pt x="26" y="251383"/>
                  </a:cubicBezTo>
                  <a:cubicBezTo>
                    <a:pt x="-503" y="330758"/>
                    <a:pt x="6905" y="459875"/>
                    <a:pt x="22251" y="524433"/>
                  </a:cubicBezTo>
                  <a:cubicBezTo>
                    <a:pt x="37597" y="588991"/>
                    <a:pt x="51355" y="618096"/>
                    <a:pt x="92101" y="638733"/>
                  </a:cubicBezTo>
                  <a:cubicBezTo>
                    <a:pt x="132847" y="659370"/>
                    <a:pt x="211163" y="660958"/>
                    <a:pt x="266726" y="648258"/>
                  </a:cubicBezTo>
                  <a:cubicBezTo>
                    <a:pt x="322289" y="635558"/>
                    <a:pt x="394784" y="588991"/>
                    <a:pt x="425476" y="562533"/>
                  </a:cubicBezTo>
                  <a:cubicBezTo>
                    <a:pt x="456168" y="536075"/>
                    <a:pt x="464634" y="497446"/>
                    <a:pt x="450876" y="489508"/>
                  </a:cubicBezTo>
                  <a:cubicBezTo>
                    <a:pt x="437118" y="481571"/>
                    <a:pt x="390022" y="502208"/>
                    <a:pt x="342926" y="514908"/>
                  </a:cubicBezTo>
                  <a:cubicBezTo>
                    <a:pt x="295830" y="527608"/>
                    <a:pt x="206930" y="566237"/>
                    <a:pt x="168301" y="565708"/>
                  </a:cubicBezTo>
                  <a:cubicBezTo>
                    <a:pt x="129672" y="565179"/>
                    <a:pt x="127026" y="548246"/>
                    <a:pt x="111151" y="511733"/>
                  </a:cubicBezTo>
                  <a:cubicBezTo>
                    <a:pt x="95276" y="475221"/>
                    <a:pt x="76755" y="427596"/>
                    <a:pt x="73051" y="346633"/>
                  </a:cubicBezTo>
                  <a:cubicBezTo>
                    <a:pt x="69347" y="265671"/>
                    <a:pt x="93688" y="78345"/>
                    <a:pt x="88926" y="25958"/>
                  </a:cubicBezTo>
                  <a:cubicBezTo>
                    <a:pt x="84164" y="-26429"/>
                    <a:pt x="40243" y="10612"/>
                    <a:pt x="25426" y="4818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7" name="フリーフォーム: 図形 366">
              <a:extLst>
                <a:ext uri="{FF2B5EF4-FFF2-40B4-BE49-F238E27FC236}">
                  <a16:creationId xmlns:a16="http://schemas.microsoft.com/office/drawing/2014/main" id="{6A530CAA-C7A1-4FCF-928F-603DE25ED6E4}"/>
                </a:ext>
              </a:extLst>
            </p:cNvPr>
            <p:cNvSpPr/>
            <p:nvPr/>
          </p:nvSpPr>
          <p:spPr>
            <a:xfrm>
              <a:off x="1995872" y="6568710"/>
              <a:ext cx="568052" cy="172584"/>
            </a:xfrm>
            <a:custGeom>
              <a:avLst/>
              <a:gdLst>
                <a:gd name="connsiteX0" fmla="*/ 17078 w 568052"/>
                <a:gd name="connsiteY0" fmla="*/ 121015 h 172584"/>
                <a:gd name="connsiteX1" fmla="*/ 315528 w 568052"/>
                <a:gd name="connsiteY1" fmla="*/ 35290 h 172584"/>
                <a:gd name="connsiteX2" fmla="*/ 550478 w 568052"/>
                <a:gd name="connsiteY2" fmla="*/ 365 h 172584"/>
                <a:gd name="connsiteX3" fmla="*/ 521903 w 568052"/>
                <a:gd name="connsiteY3" fmla="*/ 54340 h 172584"/>
                <a:gd name="connsiteX4" fmla="*/ 290128 w 568052"/>
                <a:gd name="connsiteY4" fmla="*/ 101965 h 172584"/>
                <a:gd name="connsiteX5" fmla="*/ 64703 w 568052"/>
                <a:gd name="connsiteY5" fmla="*/ 171815 h 172584"/>
                <a:gd name="connsiteX6" fmla="*/ 17078 w 568052"/>
                <a:gd name="connsiteY6" fmla="*/ 121015 h 172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052" h="172584">
                  <a:moveTo>
                    <a:pt x="17078" y="121015"/>
                  </a:moveTo>
                  <a:cubicBezTo>
                    <a:pt x="58882" y="98261"/>
                    <a:pt x="226628" y="55398"/>
                    <a:pt x="315528" y="35290"/>
                  </a:cubicBezTo>
                  <a:cubicBezTo>
                    <a:pt x="404428" y="15182"/>
                    <a:pt x="516082" y="-2810"/>
                    <a:pt x="550478" y="365"/>
                  </a:cubicBezTo>
                  <a:cubicBezTo>
                    <a:pt x="584874" y="3540"/>
                    <a:pt x="565295" y="37407"/>
                    <a:pt x="521903" y="54340"/>
                  </a:cubicBezTo>
                  <a:cubicBezTo>
                    <a:pt x="478511" y="71273"/>
                    <a:pt x="366328" y="82386"/>
                    <a:pt x="290128" y="101965"/>
                  </a:cubicBezTo>
                  <a:cubicBezTo>
                    <a:pt x="213928" y="121544"/>
                    <a:pt x="111799" y="165465"/>
                    <a:pt x="64703" y="171815"/>
                  </a:cubicBezTo>
                  <a:cubicBezTo>
                    <a:pt x="17607" y="178165"/>
                    <a:pt x="-24726" y="143769"/>
                    <a:pt x="17078" y="12101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8" name="フリーフォーム: 図形 367">
              <a:extLst>
                <a:ext uri="{FF2B5EF4-FFF2-40B4-BE49-F238E27FC236}">
                  <a16:creationId xmlns:a16="http://schemas.microsoft.com/office/drawing/2014/main" id="{10289582-FCA7-4725-80F3-B550A12DBBCB}"/>
                </a:ext>
              </a:extLst>
            </p:cNvPr>
            <p:cNvSpPr/>
            <p:nvPr/>
          </p:nvSpPr>
          <p:spPr>
            <a:xfrm>
              <a:off x="1952222" y="6718292"/>
              <a:ext cx="738020" cy="214395"/>
            </a:xfrm>
            <a:custGeom>
              <a:avLst/>
              <a:gdLst>
                <a:gd name="connsiteX0" fmla="*/ 32153 w 738020"/>
                <a:gd name="connsiteY0" fmla="*/ 161933 h 214395"/>
                <a:gd name="connsiteX1" fmla="*/ 463953 w 738020"/>
                <a:gd name="connsiteY1" fmla="*/ 50808 h 214395"/>
                <a:gd name="connsiteX2" fmla="*/ 717953 w 738020"/>
                <a:gd name="connsiteY2" fmla="*/ 8 h 214395"/>
                <a:gd name="connsiteX3" fmla="*/ 683028 w 738020"/>
                <a:gd name="connsiteY3" fmla="*/ 53983 h 214395"/>
                <a:gd name="connsiteX4" fmla="*/ 375053 w 738020"/>
                <a:gd name="connsiteY4" fmla="*/ 136533 h 214395"/>
                <a:gd name="connsiteX5" fmla="*/ 70253 w 738020"/>
                <a:gd name="connsiteY5" fmla="*/ 212733 h 214395"/>
                <a:gd name="connsiteX6" fmla="*/ 32153 w 738020"/>
                <a:gd name="connsiteY6" fmla="*/ 161933 h 214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8020" h="214395">
                  <a:moveTo>
                    <a:pt x="32153" y="161933"/>
                  </a:moveTo>
                  <a:cubicBezTo>
                    <a:pt x="97770" y="134946"/>
                    <a:pt x="349653" y="77796"/>
                    <a:pt x="463953" y="50808"/>
                  </a:cubicBezTo>
                  <a:cubicBezTo>
                    <a:pt x="578253" y="23820"/>
                    <a:pt x="681441" y="-521"/>
                    <a:pt x="717953" y="8"/>
                  </a:cubicBezTo>
                  <a:cubicBezTo>
                    <a:pt x="754465" y="537"/>
                    <a:pt x="740178" y="31229"/>
                    <a:pt x="683028" y="53983"/>
                  </a:cubicBezTo>
                  <a:cubicBezTo>
                    <a:pt x="625878" y="76737"/>
                    <a:pt x="375053" y="136533"/>
                    <a:pt x="375053" y="136533"/>
                  </a:cubicBezTo>
                  <a:cubicBezTo>
                    <a:pt x="272924" y="162991"/>
                    <a:pt x="127932" y="203208"/>
                    <a:pt x="70253" y="212733"/>
                  </a:cubicBezTo>
                  <a:cubicBezTo>
                    <a:pt x="12574" y="222258"/>
                    <a:pt x="-33464" y="188920"/>
                    <a:pt x="32153" y="1619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69" name="グループ化 368">
            <a:extLst>
              <a:ext uri="{FF2B5EF4-FFF2-40B4-BE49-F238E27FC236}">
                <a16:creationId xmlns:a16="http://schemas.microsoft.com/office/drawing/2014/main" id="{68043CF1-FB98-4441-9453-F1F7F98AE0E6}"/>
              </a:ext>
            </a:extLst>
          </p:cNvPr>
          <p:cNvGrpSpPr/>
          <p:nvPr/>
        </p:nvGrpSpPr>
        <p:grpSpPr>
          <a:xfrm>
            <a:off x="1392457" y="4249059"/>
            <a:ext cx="1034428" cy="1064871"/>
            <a:chOff x="2933390" y="6035525"/>
            <a:chExt cx="1034428" cy="1064871"/>
          </a:xfrm>
          <a:scene3d>
            <a:camera prst="orthographicFront">
              <a:rot lat="0" lon="0" rev="21299999"/>
            </a:camera>
            <a:lightRig rig="sunset" dir="t">
              <a:rot lat="0" lon="0" rev="2700000"/>
            </a:lightRig>
          </a:scene3d>
        </p:grpSpPr>
        <p:sp>
          <p:nvSpPr>
            <p:cNvPr id="370" name="フリーフォーム: 図形 369">
              <a:extLst>
                <a:ext uri="{FF2B5EF4-FFF2-40B4-BE49-F238E27FC236}">
                  <a16:creationId xmlns:a16="http://schemas.microsoft.com/office/drawing/2014/main" id="{5C746F5F-1A6F-49B7-9854-2719DBD0C127}"/>
                </a:ext>
              </a:extLst>
            </p:cNvPr>
            <p:cNvSpPr/>
            <p:nvPr/>
          </p:nvSpPr>
          <p:spPr>
            <a:xfrm>
              <a:off x="2933390" y="6132903"/>
              <a:ext cx="121547" cy="496404"/>
            </a:xfrm>
            <a:custGeom>
              <a:avLst/>
              <a:gdLst>
                <a:gd name="connsiteX0" fmla="*/ 13010 w 121547"/>
                <a:gd name="connsiteY0" fmla="*/ 1197 h 496404"/>
                <a:gd name="connsiteX1" fmla="*/ 310 w 121547"/>
                <a:gd name="connsiteY1" fmla="*/ 112322 h 496404"/>
                <a:gd name="connsiteX2" fmla="*/ 19360 w 121547"/>
                <a:gd name="connsiteY2" fmla="*/ 356797 h 496404"/>
                <a:gd name="connsiteX3" fmla="*/ 114610 w 121547"/>
                <a:gd name="connsiteY3" fmla="*/ 493322 h 496404"/>
                <a:gd name="connsiteX4" fmla="*/ 111435 w 121547"/>
                <a:gd name="connsiteY4" fmla="*/ 445697 h 496404"/>
                <a:gd name="connsiteX5" fmla="*/ 89210 w 121547"/>
                <a:gd name="connsiteY5" fmla="*/ 372672 h 496404"/>
                <a:gd name="connsiteX6" fmla="*/ 76510 w 121547"/>
                <a:gd name="connsiteY6" fmla="*/ 144072 h 496404"/>
                <a:gd name="connsiteX7" fmla="*/ 76510 w 121547"/>
                <a:gd name="connsiteY7" fmla="*/ 58347 h 496404"/>
                <a:gd name="connsiteX8" fmla="*/ 13010 w 121547"/>
                <a:gd name="connsiteY8" fmla="*/ 1197 h 496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1547" h="496404">
                  <a:moveTo>
                    <a:pt x="13010" y="1197"/>
                  </a:moveTo>
                  <a:cubicBezTo>
                    <a:pt x="310" y="10193"/>
                    <a:pt x="-748" y="53055"/>
                    <a:pt x="310" y="112322"/>
                  </a:cubicBezTo>
                  <a:cubicBezTo>
                    <a:pt x="1368" y="171589"/>
                    <a:pt x="310" y="293297"/>
                    <a:pt x="19360" y="356797"/>
                  </a:cubicBezTo>
                  <a:cubicBezTo>
                    <a:pt x="38410" y="420297"/>
                    <a:pt x="99264" y="478505"/>
                    <a:pt x="114610" y="493322"/>
                  </a:cubicBezTo>
                  <a:cubicBezTo>
                    <a:pt x="129956" y="508139"/>
                    <a:pt x="115668" y="465805"/>
                    <a:pt x="111435" y="445697"/>
                  </a:cubicBezTo>
                  <a:cubicBezTo>
                    <a:pt x="107202" y="425589"/>
                    <a:pt x="95031" y="422943"/>
                    <a:pt x="89210" y="372672"/>
                  </a:cubicBezTo>
                  <a:cubicBezTo>
                    <a:pt x="83389" y="322401"/>
                    <a:pt x="78627" y="196459"/>
                    <a:pt x="76510" y="144072"/>
                  </a:cubicBezTo>
                  <a:cubicBezTo>
                    <a:pt x="74393" y="91685"/>
                    <a:pt x="82860" y="80572"/>
                    <a:pt x="76510" y="58347"/>
                  </a:cubicBezTo>
                  <a:cubicBezTo>
                    <a:pt x="70160" y="36122"/>
                    <a:pt x="25710" y="-7799"/>
                    <a:pt x="13010" y="119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1" name="フリーフォーム: 図形 370">
              <a:extLst>
                <a:ext uri="{FF2B5EF4-FFF2-40B4-BE49-F238E27FC236}">
                  <a16:creationId xmlns:a16="http://schemas.microsoft.com/office/drawing/2014/main" id="{ECE7A03F-0A90-43C8-802E-9C6A1B5A1F66}"/>
                </a:ext>
              </a:extLst>
            </p:cNvPr>
            <p:cNvSpPr/>
            <p:nvPr/>
          </p:nvSpPr>
          <p:spPr>
            <a:xfrm>
              <a:off x="2939728" y="6076457"/>
              <a:ext cx="489094" cy="430397"/>
            </a:xfrm>
            <a:custGeom>
              <a:avLst/>
              <a:gdLst>
                <a:gd name="connsiteX0" fmla="*/ 9847 w 489094"/>
                <a:gd name="connsiteY0" fmla="*/ 76693 h 430397"/>
                <a:gd name="connsiteX1" fmla="*/ 209872 w 489094"/>
                <a:gd name="connsiteY1" fmla="*/ 22718 h 430397"/>
                <a:gd name="connsiteX2" fmla="*/ 374972 w 489094"/>
                <a:gd name="connsiteY2" fmla="*/ 493 h 430397"/>
                <a:gd name="connsiteX3" fmla="*/ 457522 w 489094"/>
                <a:gd name="connsiteY3" fmla="*/ 41768 h 430397"/>
                <a:gd name="connsiteX4" fmla="*/ 470222 w 489094"/>
                <a:gd name="connsiteY4" fmla="*/ 178293 h 430397"/>
                <a:gd name="connsiteX5" fmla="*/ 473397 w 489094"/>
                <a:gd name="connsiteY5" fmla="*/ 371968 h 430397"/>
                <a:gd name="connsiteX6" fmla="*/ 486097 w 489094"/>
                <a:gd name="connsiteY6" fmla="*/ 429118 h 430397"/>
                <a:gd name="connsiteX7" fmla="*/ 409897 w 489094"/>
                <a:gd name="connsiteY7" fmla="*/ 403718 h 430397"/>
                <a:gd name="connsiteX8" fmla="*/ 413072 w 489094"/>
                <a:gd name="connsiteY8" fmla="*/ 314818 h 430397"/>
                <a:gd name="connsiteX9" fmla="*/ 400372 w 489094"/>
                <a:gd name="connsiteY9" fmla="*/ 86218 h 430397"/>
                <a:gd name="connsiteX10" fmla="*/ 355922 w 489094"/>
                <a:gd name="connsiteY10" fmla="*/ 76693 h 430397"/>
                <a:gd name="connsiteX11" fmla="*/ 136847 w 489094"/>
                <a:gd name="connsiteY11" fmla="*/ 108443 h 430397"/>
                <a:gd name="connsiteX12" fmla="*/ 41597 w 489094"/>
                <a:gd name="connsiteY12" fmla="*/ 133843 h 430397"/>
                <a:gd name="connsiteX13" fmla="*/ 9847 w 489094"/>
                <a:gd name="connsiteY13" fmla="*/ 76693 h 430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9094" h="430397">
                  <a:moveTo>
                    <a:pt x="9847" y="76693"/>
                  </a:moveTo>
                  <a:cubicBezTo>
                    <a:pt x="37893" y="58172"/>
                    <a:pt x="149018" y="35418"/>
                    <a:pt x="209872" y="22718"/>
                  </a:cubicBezTo>
                  <a:cubicBezTo>
                    <a:pt x="270726" y="10018"/>
                    <a:pt x="333697" y="-2682"/>
                    <a:pt x="374972" y="493"/>
                  </a:cubicBezTo>
                  <a:cubicBezTo>
                    <a:pt x="416247" y="3668"/>
                    <a:pt x="441647" y="12135"/>
                    <a:pt x="457522" y="41768"/>
                  </a:cubicBezTo>
                  <a:cubicBezTo>
                    <a:pt x="473397" y="71401"/>
                    <a:pt x="467576" y="123260"/>
                    <a:pt x="470222" y="178293"/>
                  </a:cubicBezTo>
                  <a:cubicBezTo>
                    <a:pt x="472868" y="233326"/>
                    <a:pt x="470751" y="330164"/>
                    <a:pt x="473397" y="371968"/>
                  </a:cubicBezTo>
                  <a:cubicBezTo>
                    <a:pt x="476043" y="413772"/>
                    <a:pt x="496680" y="423826"/>
                    <a:pt x="486097" y="429118"/>
                  </a:cubicBezTo>
                  <a:cubicBezTo>
                    <a:pt x="475514" y="434410"/>
                    <a:pt x="422068" y="422768"/>
                    <a:pt x="409897" y="403718"/>
                  </a:cubicBezTo>
                  <a:cubicBezTo>
                    <a:pt x="397726" y="384668"/>
                    <a:pt x="414659" y="367735"/>
                    <a:pt x="413072" y="314818"/>
                  </a:cubicBezTo>
                  <a:cubicBezTo>
                    <a:pt x="411485" y="261901"/>
                    <a:pt x="409897" y="125906"/>
                    <a:pt x="400372" y="86218"/>
                  </a:cubicBezTo>
                  <a:cubicBezTo>
                    <a:pt x="390847" y="46530"/>
                    <a:pt x="399843" y="72989"/>
                    <a:pt x="355922" y="76693"/>
                  </a:cubicBezTo>
                  <a:cubicBezTo>
                    <a:pt x="312001" y="80397"/>
                    <a:pt x="189234" y="98918"/>
                    <a:pt x="136847" y="108443"/>
                  </a:cubicBezTo>
                  <a:cubicBezTo>
                    <a:pt x="84460" y="117968"/>
                    <a:pt x="62764" y="133843"/>
                    <a:pt x="41597" y="133843"/>
                  </a:cubicBezTo>
                  <a:cubicBezTo>
                    <a:pt x="20430" y="133843"/>
                    <a:pt x="-18199" y="95214"/>
                    <a:pt x="9847" y="7669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2" name="フリーフォーム: 図形 371">
              <a:extLst>
                <a:ext uri="{FF2B5EF4-FFF2-40B4-BE49-F238E27FC236}">
                  <a16:creationId xmlns:a16="http://schemas.microsoft.com/office/drawing/2014/main" id="{F27EEB71-EE52-42B1-972A-25ED33834017}"/>
                </a:ext>
              </a:extLst>
            </p:cNvPr>
            <p:cNvSpPr/>
            <p:nvPr/>
          </p:nvSpPr>
          <p:spPr>
            <a:xfrm>
              <a:off x="2945774" y="6287095"/>
              <a:ext cx="387095" cy="161424"/>
            </a:xfrm>
            <a:custGeom>
              <a:avLst/>
              <a:gdLst>
                <a:gd name="connsiteX0" fmla="*/ 51426 w 387095"/>
                <a:gd name="connsiteY0" fmla="*/ 85130 h 161424"/>
                <a:gd name="connsiteX1" fmla="*/ 267326 w 387095"/>
                <a:gd name="connsiteY1" fmla="*/ 8930 h 161424"/>
                <a:gd name="connsiteX2" fmla="*/ 375276 w 387095"/>
                <a:gd name="connsiteY2" fmla="*/ 5755 h 161424"/>
                <a:gd name="connsiteX3" fmla="*/ 368926 w 387095"/>
                <a:gd name="connsiteY3" fmla="*/ 47030 h 161424"/>
                <a:gd name="connsiteX4" fmla="*/ 238751 w 387095"/>
                <a:gd name="connsiteY4" fmla="*/ 88305 h 161424"/>
                <a:gd name="connsiteX5" fmla="*/ 16501 w 387095"/>
                <a:gd name="connsiteY5" fmla="*/ 161330 h 161424"/>
                <a:gd name="connsiteX6" fmla="*/ 51426 w 387095"/>
                <a:gd name="connsiteY6" fmla="*/ 85130 h 161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7095" h="161424">
                  <a:moveTo>
                    <a:pt x="51426" y="85130"/>
                  </a:moveTo>
                  <a:cubicBezTo>
                    <a:pt x="93230" y="59730"/>
                    <a:pt x="213351" y="22159"/>
                    <a:pt x="267326" y="8930"/>
                  </a:cubicBezTo>
                  <a:cubicBezTo>
                    <a:pt x="321301" y="-4299"/>
                    <a:pt x="358343" y="-595"/>
                    <a:pt x="375276" y="5755"/>
                  </a:cubicBezTo>
                  <a:cubicBezTo>
                    <a:pt x="392209" y="12105"/>
                    <a:pt x="391680" y="33272"/>
                    <a:pt x="368926" y="47030"/>
                  </a:cubicBezTo>
                  <a:cubicBezTo>
                    <a:pt x="346172" y="60788"/>
                    <a:pt x="238751" y="88305"/>
                    <a:pt x="238751" y="88305"/>
                  </a:cubicBezTo>
                  <a:cubicBezTo>
                    <a:pt x="180014" y="107355"/>
                    <a:pt x="53013" y="158684"/>
                    <a:pt x="16501" y="161330"/>
                  </a:cubicBezTo>
                  <a:cubicBezTo>
                    <a:pt x="-20011" y="163976"/>
                    <a:pt x="9622" y="110530"/>
                    <a:pt x="51426" y="8513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3" name="フリーフォーム: 図形 372">
              <a:extLst>
                <a:ext uri="{FF2B5EF4-FFF2-40B4-BE49-F238E27FC236}">
                  <a16:creationId xmlns:a16="http://schemas.microsoft.com/office/drawing/2014/main" id="{1A50854A-4AB7-4AF1-8BCB-0DFD328C371C}"/>
                </a:ext>
              </a:extLst>
            </p:cNvPr>
            <p:cNvSpPr/>
            <p:nvPr/>
          </p:nvSpPr>
          <p:spPr>
            <a:xfrm>
              <a:off x="2990198" y="6486047"/>
              <a:ext cx="423279" cy="137394"/>
            </a:xfrm>
            <a:custGeom>
              <a:avLst/>
              <a:gdLst>
                <a:gd name="connsiteX0" fmla="*/ 38752 w 423279"/>
                <a:gd name="connsiteY0" fmla="*/ 73503 h 137394"/>
                <a:gd name="connsiteX1" fmla="*/ 248302 w 423279"/>
                <a:gd name="connsiteY1" fmla="*/ 22703 h 137394"/>
                <a:gd name="connsiteX2" fmla="*/ 378477 w 423279"/>
                <a:gd name="connsiteY2" fmla="*/ 478 h 137394"/>
                <a:gd name="connsiteX3" fmla="*/ 422927 w 423279"/>
                <a:gd name="connsiteY3" fmla="*/ 41753 h 137394"/>
                <a:gd name="connsiteX4" fmla="*/ 359427 w 423279"/>
                <a:gd name="connsiteY4" fmla="*/ 76678 h 137394"/>
                <a:gd name="connsiteX5" fmla="*/ 32402 w 423279"/>
                <a:gd name="connsiteY5" fmla="*/ 137003 h 137394"/>
                <a:gd name="connsiteX6" fmla="*/ 38752 w 423279"/>
                <a:gd name="connsiteY6" fmla="*/ 73503 h 137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3279" h="137394">
                  <a:moveTo>
                    <a:pt x="38752" y="73503"/>
                  </a:moveTo>
                  <a:cubicBezTo>
                    <a:pt x="74735" y="54453"/>
                    <a:pt x="191681" y="34874"/>
                    <a:pt x="248302" y="22703"/>
                  </a:cubicBezTo>
                  <a:cubicBezTo>
                    <a:pt x="304923" y="10532"/>
                    <a:pt x="349373" y="-2697"/>
                    <a:pt x="378477" y="478"/>
                  </a:cubicBezTo>
                  <a:cubicBezTo>
                    <a:pt x="407581" y="3653"/>
                    <a:pt x="426102" y="29053"/>
                    <a:pt x="422927" y="41753"/>
                  </a:cubicBezTo>
                  <a:cubicBezTo>
                    <a:pt x="419752" y="54453"/>
                    <a:pt x="424514" y="60803"/>
                    <a:pt x="359427" y="76678"/>
                  </a:cubicBezTo>
                  <a:cubicBezTo>
                    <a:pt x="294340" y="92553"/>
                    <a:pt x="88494" y="131711"/>
                    <a:pt x="32402" y="137003"/>
                  </a:cubicBezTo>
                  <a:cubicBezTo>
                    <a:pt x="-23690" y="142295"/>
                    <a:pt x="2769" y="92553"/>
                    <a:pt x="38752" y="7350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4" name="フリーフォーム: 図形 373">
              <a:extLst>
                <a:ext uri="{FF2B5EF4-FFF2-40B4-BE49-F238E27FC236}">
                  <a16:creationId xmlns:a16="http://schemas.microsoft.com/office/drawing/2014/main" id="{3D1CF58C-0976-426D-BE66-5798078787AE}"/>
                </a:ext>
              </a:extLst>
            </p:cNvPr>
            <p:cNvSpPr/>
            <p:nvPr/>
          </p:nvSpPr>
          <p:spPr>
            <a:xfrm>
              <a:off x="3133024" y="6093483"/>
              <a:ext cx="124620" cy="860168"/>
            </a:xfrm>
            <a:custGeom>
              <a:avLst/>
              <a:gdLst>
                <a:gd name="connsiteX0" fmla="*/ 3876 w 124620"/>
                <a:gd name="connsiteY0" fmla="*/ 56492 h 860168"/>
                <a:gd name="connsiteX1" fmla="*/ 13401 w 124620"/>
                <a:gd name="connsiteY1" fmla="*/ 466067 h 860168"/>
                <a:gd name="connsiteX2" fmla="*/ 41976 w 124620"/>
                <a:gd name="connsiteY2" fmla="*/ 764517 h 860168"/>
                <a:gd name="connsiteX3" fmla="*/ 51501 w 124620"/>
                <a:gd name="connsiteY3" fmla="*/ 850242 h 860168"/>
                <a:gd name="connsiteX4" fmla="*/ 105476 w 124620"/>
                <a:gd name="connsiteY4" fmla="*/ 853417 h 860168"/>
                <a:gd name="connsiteX5" fmla="*/ 124526 w 124620"/>
                <a:gd name="connsiteY5" fmla="*/ 805792 h 860168"/>
                <a:gd name="connsiteX6" fmla="*/ 99126 w 124620"/>
                <a:gd name="connsiteY6" fmla="*/ 707367 h 860168"/>
                <a:gd name="connsiteX7" fmla="*/ 80076 w 124620"/>
                <a:gd name="connsiteY7" fmla="*/ 320017 h 860168"/>
                <a:gd name="connsiteX8" fmla="*/ 76901 w 124620"/>
                <a:gd name="connsiteY8" fmla="*/ 34267 h 860168"/>
                <a:gd name="connsiteX9" fmla="*/ 3876 w 124620"/>
                <a:gd name="connsiteY9" fmla="*/ 56492 h 860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4620" h="860168">
                  <a:moveTo>
                    <a:pt x="3876" y="56492"/>
                  </a:moveTo>
                  <a:cubicBezTo>
                    <a:pt x="-6707" y="128459"/>
                    <a:pt x="7051" y="348063"/>
                    <a:pt x="13401" y="466067"/>
                  </a:cubicBezTo>
                  <a:cubicBezTo>
                    <a:pt x="19751" y="584071"/>
                    <a:pt x="35626" y="700488"/>
                    <a:pt x="41976" y="764517"/>
                  </a:cubicBezTo>
                  <a:cubicBezTo>
                    <a:pt x="48326" y="828546"/>
                    <a:pt x="40918" y="835425"/>
                    <a:pt x="51501" y="850242"/>
                  </a:cubicBezTo>
                  <a:cubicBezTo>
                    <a:pt x="62084" y="865059"/>
                    <a:pt x="93305" y="860825"/>
                    <a:pt x="105476" y="853417"/>
                  </a:cubicBezTo>
                  <a:cubicBezTo>
                    <a:pt x="117647" y="846009"/>
                    <a:pt x="125584" y="830134"/>
                    <a:pt x="124526" y="805792"/>
                  </a:cubicBezTo>
                  <a:cubicBezTo>
                    <a:pt x="123468" y="781450"/>
                    <a:pt x="106534" y="788329"/>
                    <a:pt x="99126" y="707367"/>
                  </a:cubicBezTo>
                  <a:cubicBezTo>
                    <a:pt x="91718" y="626405"/>
                    <a:pt x="83780" y="432200"/>
                    <a:pt x="80076" y="320017"/>
                  </a:cubicBezTo>
                  <a:cubicBezTo>
                    <a:pt x="76372" y="207834"/>
                    <a:pt x="86955" y="82421"/>
                    <a:pt x="76901" y="34267"/>
                  </a:cubicBezTo>
                  <a:cubicBezTo>
                    <a:pt x="66847" y="-13887"/>
                    <a:pt x="14459" y="-15475"/>
                    <a:pt x="3876" y="5649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5" name="フリーフォーム: 図形 374">
              <a:extLst>
                <a:ext uri="{FF2B5EF4-FFF2-40B4-BE49-F238E27FC236}">
                  <a16:creationId xmlns:a16="http://schemas.microsoft.com/office/drawing/2014/main" id="{0334F41A-E500-4834-983B-5C43B2667004}"/>
                </a:ext>
              </a:extLst>
            </p:cNvPr>
            <p:cNvSpPr/>
            <p:nvPr/>
          </p:nvSpPr>
          <p:spPr>
            <a:xfrm>
              <a:off x="2949902" y="6680195"/>
              <a:ext cx="466027" cy="150783"/>
            </a:xfrm>
            <a:custGeom>
              <a:avLst/>
              <a:gdLst>
                <a:gd name="connsiteX0" fmla="*/ 53648 w 466027"/>
                <a:gd name="connsiteY0" fmla="*/ 85730 h 150783"/>
                <a:gd name="connsiteX1" fmla="*/ 352098 w 466027"/>
                <a:gd name="connsiteY1" fmla="*/ 9530 h 150783"/>
                <a:gd name="connsiteX2" fmla="*/ 463223 w 466027"/>
                <a:gd name="connsiteY2" fmla="*/ 6355 h 150783"/>
                <a:gd name="connsiteX3" fmla="*/ 396548 w 466027"/>
                <a:gd name="connsiteY3" fmla="*/ 57155 h 150783"/>
                <a:gd name="connsiteX4" fmla="*/ 34598 w 466027"/>
                <a:gd name="connsiteY4" fmla="*/ 149230 h 150783"/>
                <a:gd name="connsiteX5" fmla="*/ 53648 w 466027"/>
                <a:gd name="connsiteY5" fmla="*/ 85730 h 150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027" h="150783">
                  <a:moveTo>
                    <a:pt x="53648" y="85730"/>
                  </a:moveTo>
                  <a:cubicBezTo>
                    <a:pt x="106565" y="62447"/>
                    <a:pt x="283836" y="22759"/>
                    <a:pt x="352098" y="9530"/>
                  </a:cubicBezTo>
                  <a:cubicBezTo>
                    <a:pt x="420360" y="-3699"/>
                    <a:pt x="455815" y="-1583"/>
                    <a:pt x="463223" y="6355"/>
                  </a:cubicBezTo>
                  <a:cubicBezTo>
                    <a:pt x="470631" y="14292"/>
                    <a:pt x="467985" y="33343"/>
                    <a:pt x="396548" y="57155"/>
                  </a:cubicBezTo>
                  <a:cubicBezTo>
                    <a:pt x="325111" y="80967"/>
                    <a:pt x="94923" y="138118"/>
                    <a:pt x="34598" y="149230"/>
                  </a:cubicBezTo>
                  <a:cubicBezTo>
                    <a:pt x="-25727" y="160342"/>
                    <a:pt x="731" y="109013"/>
                    <a:pt x="53648" y="8573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6" name="フリーフォーム: 図形 375">
              <a:extLst>
                <a:ext uri="{FF2B5EF4-FFF2-40B4-BE49-F238E27FC236}">
                  <a16:creationId xmlns:a16="http://schemas.microsoft.com/office/drawing/2014/main" id="{6E58E442-FB14-4B9A-838E-E6CFB7E70EE6}"/>
                </a:ext>
              </a:extLst>
            </p:cNvPr>
            <p:cNvSpPr/>
            <p:nvPr/>
          </p:nvSpPr>
          <p:spPr>
            <a:xfrm>
              <a:off x="2954173" y="6833344"/>
              <a:ext cx="505871" cy="236381"/>
            </a:xfrm>
            <a:custGeom>
              <a:avLst/>
              <a:gdLst>
                <a:gd name="connsiteX0" fmla="*/ 36677 w 505871"/>
                <a:gd name="connsiteY0" fmla="*/ 177056 h 236381"/>
                <a:gd name="connsiteX1" fmla="*/ 268452 w 505871"/>
                <a:gd name="connsiteY1" fmla="*/ 91331 h 236381"/>
                <a:gd name="connsiteX2" fmla="*/ 468477 w 505871"/>
                <a:gd name="connsiteY2" fmla="*/ 2431 h 236381"/>
                <a:gd name="connsiteX3" fmla="*/ 497052 w 505871"/>
                <a:gd name="connsiteY3" fmla="*/ 34181 h 236381"/>
                <a:gd name="connsiteX4" fmla="*/ 363702 w 505871"/>
                <a:gd name="connsiteY4" fmla="*/ 129431 h 236381"/>
                <a:gd name="connsiteX5" fmla="*/ 36677 w 505871"/>
                <a:gd name="connsiteY5" fmla="*/ 234206 h 236381"/>
                <a:gd name="connsiteX6" fmla="*/ 36677 w 505871"/>
                <a:gd name="connsiteY6" fmla="*/ 177056 h 236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5871" h="236381">
                  <a:moveTo>
                    <a:pt x="36677" y="177056"/>
                  </a:moveTo>
                  <a:cubicBezTo>
                    <a:pt x="75306" y="153243"/>
                    <a:pt x="196485" y="120435"/>
                    <a:pt x="268452" y="91331"/>
                  </a:cubicBezTo>
                  <a:cubicBezTo>
                    <a:pt x="340419" y="62227"/>
                    <a:pt x="430377" y="11956"/>
                    <a:pt x="468477" y="2431"/>
                  </a:cubicBezTo>
                  <a:cubicBezTo>
                    <a:pt x="506577" y="-7094"/>
                    <a:pt x="514514" y="13014"/>
                    <a:pt x="497052" y="34181"/>
                  </a:cubicBezTo>
                  <a:cubicBezTo>
                    <a:pt x="479590" y="55348"/>
                    <a:pt x="440431" y="96094"/>
                    <a:pt x="363702" y="129431"/>
                  </a:cubicBezTo>
                  <a:cubicBezTo>
                    <a:pt x="286973" y="162768"/>
                    <a:pt x="94885" y="221506"/>
                    <a:pt x="36677" y="234206"/>
                  </a:cubicBezTo>
                  <a:cubicBezTo>
                    <a:pt x="-21531" y="246906"/>
                    <a:pt x="-1952" y="200869"/>
                    <a:pt x="36677" y="1770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7" name="フリーフォーム: 図形 376">
              <a:extLst>
                <a:ext uri="{FF2B5EF4-FFF2-40B4-BE49-F238E27FC236}">
                  <a16:creationId xmlns:a16="http://schemas.microsoft.com/office/drawing/2014/main" id="{63071AB0-3646-4EA8-87F8-9FD46E9435FD}"/>
                </a:ext>
              </a:extLst>
            </p:cNvPr>
            <p:cNvSpPr/>
            <p:nvPr/>
          </p:nvSpPr>
          <p:spPr>
            <a:xfrm>
              <a:off x="3441972" y="6035525"/>
              <a:ext cx="465698" cy="336285"/>
            </a:xfrm>
            <a:custGeom>
              <a:avLst/>
              <a:gdLst>
                <a:gd name="connsiteX0" fmla="*/ 53703 w 465698"/>
                <a:gd name="connsiteY0" fmla="*/ 73175 h 336285"/>
                <a:gd name="connsiteX1" fmla="*/ 358503 w 465698"/>
                <a:gd name="connsiteY1" fmla="*/ 3325 h 336285"/>
                <a:gd name="connsiteX2" fmla="*/ 437878 w 465698"/>
                <a:gd name="connsiteY2" fmla="*/ 19200 h 336285"/>
                <a:gd name="connsiteX3" fmla="*/ 453753 w 465698"/>
                <a:gd name="connsiteY3" fmla="*/ 89050 h 336285"/>
                <a:gd name="connsiteX4" fmla="*/ 269603 w 465698"/>
                <a:gd name="connsiteY4" fmla="*/ 324000 h 336285"/>
                <a:gd name="connsiteX5" fmla="*/ 234678 w 465698"/>
                <a:gd name="connsiteY5" fmla="*/ 295425 h 336285"/>
                <a:gd name="connsiteX6" fmla="*/ 285478 w 465698"/>
                <a:gd name="connsiteY6" fmla="*/ 228750 h 336285"/>
                <a:gd name="connsiteX7" fmla="*/ 383903 w 465698"/>
                <a:gd name="connsiteY7" fmla="*/ 82700 h 336285"/>
                <a:gd name="connsiteX8" fmla="*/ 199753 w 465698"/>
                <a:gd name="connsiteY8" fmla="*/ 95400 h 336285"/>
                <a:gd name="connsiteX9" fmla="*/ 15603 w 465698"/>
                <a:gd name="connsiteY9" fmla="*/ 133500 h 336285"/>
                <a:gd name="connsiteX10" fmla="*/ 53703 w 465698"/>
                <a:gd name="connsiteY10" fmla="*/ 73175 h 336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698" h="336285">
                  <a:moveTo>
                    <a:pt x="53703" y="73175"/>
                  </a:moveTo>
                  <a:cubicBezTo>
                    <a:pt x="110853" y="51479"/>
                    <a:pt x="294474" y="12321"/>
                    <a:pt x="358503" y="3325"/>
                  </a:cubicBezTo>
                  <a:cubicBezTo>
                    <a:pt x="422532" y="-5671"/>
                    <a:pt x="422003" y="4912"/>
                    <a:pt x="437878" y="19200"/>
                  </a:cubicBezTo>
                  <a:cubicBezTo>
                    <a:pt x="453753" y="33487"/>
                    <a:pt x="481799" y="38250"/>
                    <a:pt x="453753" y="89050"/>
                  </a:cubicBezTo>
                  <a:cubicBezTo>
                    <a:pt x="425707" y="139850"/>
                    <a:pt x="306115" y="289604"/>
                    <a:pt x="269603" y="324000"/>
                  </a:cubicBezTo>
                  <a:cubicBezTo>
                    <a:pt x="233091" y="358396"/>
                    <a:pt x="232032" y="311300"/>
                    <a:pt x="234678" y="295425"/>
                  </a:cubicBezTo>
                  <a:cubicBezTo>
                    <a:pt x="237324" y="279550"/>
                    <a:pt x="260607" y="264204"/>
                    <a:pt x="285478" y="228750"/>
                  </a:cubicBezTo>
                  <a:cubicBezTo>
                    <a:pt x="310349" y="193296"/>
                    <a:pt x="398191" y="104925"/>
                    <a:pt x="383903" y="82700"/>
                  </a:cubicBezTo>
                  <a:cubicBezTo>
                    <a:pt x="369615" y="60475"/>
                    <a:pt x="261136" y="86933"/>
                    <a:pt x="199753" y="95400"/>
                  </a:cubicBezTo>
                  <a:cubicBezTo>
                    <a:pt x="138370" y="103867"/>
                    <a:pt x="44178" y="134029"/>
                    <a:pt x="15603" y="133500"/>
                  </a:cubicBezTo>
                  <a:cubicBezTo>
                    <a:pt x="-12972" y="132971"/>
                    <a:pt x="-3447" y="94871"/>
                    <a:pt x="53703" y="7317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8" name="フリーフォーム: 図形 377">
              <a:extLst>
                <a:ext uri="{FF2B5EF4-FFF2-40B4-BE49-F238E27FC236}">
                  <a16:creationId xmlns:a16="http://schemas.microsoft.com/office/drawing/2014/main" id="{C5F275CB-512D-451F-8B05-F074BFFD3011}"/>
                </a:ext>
              </a:extLst>
            </p:cNvPr>
            <p:cNvSpPr/>
            <p:nvPr/>
          </p:nvSpPr>
          <p:spPr>
            <a:xfrm>
              <a:off x="3520756" y="6221316"/>
              <a:ext cx="292586" cy="229192"/>
            </a:xfrm>
            <a:custGeom>
              <a:avLst/>
              <a:gdLst>
                <a:gd name="connsiteX0" fmla="*/ 70169 w 292586"/>
                <a:gd name="connsiteY0" fmla="*/ 11209 h 229192"/>
                <a:gd name="connsiteX1" fmla="*/ 213044 w 292586"/>
                <a:gd name="connsiteY1" fmla="*/ 131859 h 229192"/>
                <a:gd name="connsiteX2" fmla="*/ 292419 w 292586"/>
                <a:gd name="connsiteY2" fmla="*/ 214409 h 229192"/>
                <a:gd name="connsiteX3" fmla="*/ 228919 w 292586"/>
                <a:gd name="connsiteY3" fmla="*/ 220759 h 229192"/>
                <a:gd name="connsiteX4" fmla="*/ 70169 w 292586"/>
                <a:gd name="connsiteY4" fmla="*/ 125509 h 229192"/>
                <a:gd name="connsiteX5" fmla="*/ 319 w 292586"/>
                <a:gd name="connsiteY5" fmla="*/ 20734 h 229192"/>
                <a:gd name="connsiteX6" fmla="*/ 70169 w 292586"/>
                <a:gd name="connsiteY6" fmla="*/ 11209 h 229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2586" h="229192">
                  <a:moveTo>
                    <a:pt x="70169" y="11209"/>
                  </a:moveTo>
                  <a:cubicBezTo>
                    <a:pt x="105623" y="29730"/>
                    <a:pt x="176002" y="97992"/>
                    <a:pt x="213044" y="131859"/>
                  </a:cubicBezTo>
                  <a:cubicBezTo>
                    <a:pt x="250086" y="165726"/>
                    <a:pt x="289773" y="199592"/>
                    <a:pt x="292419" y="214409"/>
                  </a:cubicBezTo>
                  <a:cubicBezTo>
                    <a:pt x="295065" y="229226"/>
                    <a:pt x="265961" y="235576"/>
                    <a:pt x="228919" y="220759"/>
                  </a:cubicBezTo>
                  <a:cubicBezTo>
                    <a:pt x="191877" y="205942"/>
                    <a:pt x="108269" y="158846"/>
                    <a:pt x="70169" y="125509"/>
                  </a:cubicBezTo>
                  <a:cubicBezTo>
                    <a:pt x="32069" y="92172"/>
                    <a:pt x="4552" y="43488"/>
                    <a:pt x="319" y="20734"/>
                  </a:cubicBezTo>
                  <a:cubicBezTo>
                    <a:pt x="-3914" y="-2020"/>
                    <a:pt x="34715" y="-7312"/>
                    <a:pt x="70169" y="1120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9" name="フリーフォーム: 図形 378">
              <a:extLst>
                <a:ext uri="{FF2B5EF4-FFF2-40B4-BE49-F238E27FC236}">
                  <a16:creationId xmlns:a16="http://schemas.microsoft.com/office/drawing/2014/main" id="{5677E99E-CE8E-4504-83F2-E738DBBA37F5}"/>
                </a:ext>
              </a:extLst>
            </p:cNvPr>
            <p:cNvSpPr/>
            <p:nvPr/>
          </p:nvSpPr>
          <p:spPr>
            <a:xfrm>
              <a:off x="3440830" y="6455149"/>
              <a:ext cx="526988" cy="296780"/>
            </a:xfrm>
            <a:custGeom>
              <a:avLst/>
              <a:gdLst>
                <a:gd name="connsiteX0" fmla="*/ 35795 w 526988"/>
                <a:gd name="connsiteY0" fmla="*/ 69476 h 296780"/>
                <a:gd name="connsiteX1" fmla="*/ 400920 w 526988"/>
                <a:gd name="connsiteY1" fmla="*/ 5976 h 296780"/>
                <a:gd name="connsiteX2" fmla="*/ 483470 w 526988"/>
                <a:gd name="connsiteY2" fmla="*/ 9151 h 296780"/>
                <a:gd name="connsiteX3" fmla="*/ 524745 w 526988"/>
                <a:gd name="connsiteY3" fmla="*/ 63126 h 296780"/>
                <a:gd name="connsiteX4" fmla="*/ 508870 w 526988"/>
                <a:gd name="connsiteY4" fmla="*/ 161551 h 296780"/>
                <a:gd name="connsiteX5" fmla="*/ 404095 w 526988"/>
                <a:gd name="connsiteY5" fmla="*/ 294901 h 296780"/>
                <a:gd name="connsiteX6" fmla="*/ 407270 w 526988"/>
                <a:gd name="connsiteY6" fmla="*/ 228226 h 296780"/>
                <a:gd name="connsiteX7" fmla="*/ 454895 w 526988"/>
                <a:gd name="connsiteY7" fmla="*/ 69476 h 296780"/>
                <a:gd name="connsiteX8" fmla="*/ 305670 w 526988"/>
                <a:gd name="connsiteY8" fmla="*/ 79001 h 296780"/>
                <a:gd name="connsiteX9" fmla="*/ 131045 w 526988"/>
                <a:gd name="connsiteY9" fmla="*/ 120276 h 296780"/>
                <a:gd name="connsiteX10" fmla="*/ 26270 w 526988"/>
                <a:gd name="connsiteY10" fmla="*/ 129801 h 296780"/>
                <a:gd name="connsiteX11" fmla="*/ 35795 w 526988"/>
                <a:gd name="connsiteY11" fmla="*/ 69476 h 296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26988" h="296780">
                  <a:moveTo>
                    <a:pt x="35795" y="69476"/>
                  </a:moveTo>
                  <a:cubicBezTo>
                    <a:pt x="98237" y="48838"/>
                    <a:pt x="326308" y="16030"/>
                    <a:pt x="400920" y="5976"/>
                  </a:cubicBezTo>
                  <a:cubicBezTo>
                    <a:pt x="475533" y="-4078"/>
                    <a:pt x="462833" y="-374"/>
                    <a:pt x="483470" y="9151"/>
                  </a:cubicBezTo>
                  <a:cubicBezTo>
                    <a:pt x="504107" y="18676"/>
                    <a:pt x="520512" y="37726"/>
                    <a:pt x="524745" y="63126"/>
                  </a:cubicBezTo>
                  <a:cubicBezTo>
                    <a:pt x="528978" y="88526"/>
                    <a:pt x="528978" y="122922"/>
                    <a:pt x="508870" y="161551"/>
                  </a:cubicBezTo>
                  <a:cubicBezTo>
                    <a:pt x="488762" y="200180"/>
                    <a:pt x="421028" y="283789"/>
                    <a:pt x="404095" y="294901"/>
                  </a:cubicBezTo>
                  <a:cubicBezTo>
                    <a:pt x="387162" y="306013"/>
                    <a:pt x="398803" y="265797"/>
                    <a:pt x="407270" y="228226"/>
                  </a:cubicBezTo>
                  <a:cubicBezTo>
                    <a:pt x="415737" y="190655"/>
                    <a:pt x="471828" y="94347"/>
                    <a:pt x="454895" y="69476"/>
                  </a:cubicBezTo>
                  <a:cubicBezTo>
                    <a:pt x="437962" y="44605"/>
                    <a:pt x="359645" y="70534"/>
                    <a:pt x="305670" y="79001"/>
                  </a:cubicBezTo>
                  <a:cubicBezTo>
                    <a:pt x="251695" y="87468"/>
                    <a:pt x="177612" y="111809"/>
                    <a:pt x="131045" y="120276"/>
                  </a:cubicBezTo>
                  <a:cubicBezTo>
                    <a:pt x="84478" y="128743"/>
                    <a:pt x="44791" y="136151"/>
                    <a:pt x="26270" y="129801"/>
                  </a:cubicBezTo>
                  <a:cubicBezTo>
                    <a:pt x="7749" y="123451"/>
                    <a:pt x="-26647" y="90114"/>
                    <a:pt x="35795" y="694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0" name="フリーフォーム: 図形 379">
              <a:extLst>
                <a:ext uri="{FF2B5EF4-FFF2-40B4-BE49-F238E27FC236}">
                  <a16:creationId xmlns:a16="http://schemas.microsoft.com/office/drawing/2014/main" id="{79D10428-DB31-41F6-A7AA-AFBCB02EB3F4}"/>
                </a:ext>
              </a:extLst>
            </p:cNvPr>
            <p:cNvSpPr/>
            <p:nvPr/>
          </p:nvSpPr>
          <p:spPr>
            <a:xfrm>
              <a:off x="3644610" y="6483063"/>
              <a:ext cx="120955" cy="617333"/>
            </a:xfrm>
            <a:custGeom>
              <a:avLst/>
              <a:gdLst>
                <a:gd name="connsiteX0" fmla="*/ 92365 w 120955"/>
                <a:gd name="connsiteY0" fmla="*/ 25687 h 617333"/>
                <a:gd name="connsiteX1" fmla="*/ 120940 w 120955"/>
                <a:gd name="connsiteY1" fmla="*/ 289212 h 617333"/>
                <a:gd name="connsiteX2" fmla="*/ 95540 w 120955"/>
                <a:gd name="connsiteY2" fmla="*/ 578137 h 617333"/>
                <a:gd name="connsiteX3" fmla="*/ 44740 w 120955"/>
                <a:gd name="connsiteY3" fmla="*/ 609887 h 617333"/>
                <a:gd name="connsiteX4" fmla="*/ 35215 w 120955"/>
                <a:gd name="connsiteY4" fmla="*/ 533687 h 617333"/>
                <a:gd name="connsiteX5" fmla="*/ 35215 w 120955"/>
                <a:gd name="connsiteY5" fmla="*/ 247937 h 617333"/>
                <a:gd name="connsiteX6" fmla="*/ 290 w 120955"/>
                <a:gd name="connsiteY6" fmla="*/ 35212 h 617333"/>
                <a:gd name="connsiteX7" fmla="*/ 92365 w 120955"/>
                <a:gd name="connsiteY7" fmla="*/ 25687 h 61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0955" h="617333">
                  <a:moveTo>
                    <a:pt x="92365" y="25687"/>
                  </a:moveTo>
                  <a:cubicBezTo>
                    <a:pt x="112473" y="68020"/>
                    <a:pt x="120411" y="197137"/>
                    <a:pt x="120940" y="289212"/>
                  </a:cubicBezTo>
                  <a:cubicBezTo>
                    <a:pt x="121469" y="381287"/>
                    <a:pt x="108240" y="524691"/>
                    <a:pt x="95540" y="578137"/>
                  </a:cubicBezTo>
                  <a:cubicBezTo>
                    <a:pt x="82840" y="631583"/>
                    <a:pt x="54794" y="617295"/>
                    <a:pt x="44740" y="609887"/>
                  </a:cubicBezTo>
                  <a:cubicBezTo>
                    <a:pt x="34686" y="602479"/>
                    <a:pt x="36802" y="594012"/>
                    <a:pt x="35215" y="533687"/>
                  </a:cubicBezTo>
                  <a:cubicBezTo>
                    <a:pt x="33628" y="473362"/>
                    <a:pt x="41036" y="331016"/>
                    <a:pt x="35215" y="247937"/>
                  </a:cubicBezTo>
                  <a:cubicBezTo>
                    <a:pt x="29394" y="164858"/>
                    <a:pt x="-3414" y="72254"/>
                    <a:pt x="290" y="35212"/>
                  </a:cubicBezTo>
                  <a:cubicBezTo>
                    <a:pt x="3994" y="-1830"/>
                    <a:pt x="72257" y="-16646"/>
                    <a:pt x="92365" y="2568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81" name="グループ化 380">
            <a:extLst>
              <a:ext uri="{FF2B5EF4-FFF2-40B4-BE49-F238E27FC236}">
                <a16:creationId xmlns:a16="http://schemas.microsoft.com/office/drawing/2014/main" id="{2D95E1D1-F86C-4EB9-84AF-815B898743B4}"/>
              </a:ext>
            </a:extLst>
          </p:cNvPr>
          <p:cNvGrpSpPr/>
          <p:nvPr/>
        </p:nvGrpSpPr>
        <p:grpSpPr>
          <a:xfrm>
            <a:off x="1411629" y="5545728"/>
            <a:ext cx="1026771" cy="1164333"/>
            <a:chOff x="4196750" y="5960594"/>
            <a:chExt cx="1026771" cy="1164333"/>
          </a:xfrm>
          <a:scene3d>
            <a:camera prst="orthographicFront">
              <a:rot lat="0" lon="0" rev="21299999"/>
            </a:camera>
            <a:lightRig rig="sunset" dir="t">
              <a:rot lat="0" lon="0" rev="2700000"/>
            </a:lightRig>
          </a:scene3d>
        </p:grpSpPr>
        <p:sp>
          <p:nvSpPr>
            <p:cNvPr id="382" name="フリーフォーム: 図形 381">
              <a:extLst>
                <a:ext uri="{FF2B5EF4-FFF2-40B4-BE49-F238E27FC236}">
                  <a16:creationId xmlns:a16="http://schemas.microsoft.com/office/drawing/2014/main" id="{A922E298-3555-4288-B263-A544661F6D9A}"/>
                </a:ext>
              </a:extLst>
            </p:cNvPr>
            <p:cNvSpPr/>
            <p:nvPr/>
          </p:nvSpPr>
          <p:spPr>
            <a:xfrm>
              <a:off x="4234662" y="6042017"/>
              <a:ext cx="860299" cy="197261"/>
            </a:xfrm>
            <a:custGeom>
              <a:avLst/>
              <a:gdLst>
                <a:gd name="connsiteX0" fmla="*/ 42063 w 860299"/>
                <a:gd name="connsiteY0" fmla="*/ 130183 h 197261"/>
                <a:gd name="connsiteX1" fmla="*/ 505613 w 860299"/>
                <a:gd name="connsiteY1" fmla="*/ 44458 h 197261"/>
                <a:gd name="connsiteX2" fmla="*/ 832638 w 860299"/>
                <a:gd name="connsiteY2" fmla="*/ 8 h 197261"/>
                <a:gd name="connsiteX3" fmla="*/ 819938 w 860299"/>
                <a:gd name="connsiteY3" fmla="*/ 47633 h 197261"/>
                <a:gd name="connsiteX4" fmla="*/ 635788 w 860299"/>
                <a:gd name="connsiteY4" fmla="*/ 92083 h 197261"/>
                <a:gd name="connsiteX5" fmla="*/ 200813 w 860299"/>
                <a:gd name="connsiteY5" fmla="*/ 171458 h 197261"/>
                <a:gd name="connsiteX6" fmla="*/ 42063 w 860299"/>
                <a:gd name="connsiteY6" fmla="*/ 196858 h 197261"/>
                <a:gd name="connsiteX7" fmla="*/ 42063 w 860299"/>
                <a:gd name="connsiteY7" fmla="*/ 130183 h 197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60299" h="197261">
                  <a:moveTo>
                    <a:pt x="42063" y="130183"/>
                  </a:moveTo>
                  <a:cubicBezTo>
                    <a:pt x="119321" y="104783"/>
                    <a:pt x="373851" y="66154"/>
                    <a:pt x="505613" y="44458"/>
                  </a:cubicBezTo>
                  <a:cubicBezTo>
                    <a:pt x="637375" y="22762"/>
                    <a:pt x="780251" y="-521"/>
                    <a:pt x="832638" y="8"/>
                  </a:cubicBezTo>
                  <a:cubicBezTo>
                    <a:pt x="885025" y="537"/>
                    <a:pt x="852746" y="32287"/>
                    <a:pt x="819938" y="47633"/>
                  </a:cubicBezTo>
                  <a:cubicBezTo>
                    <a:pt x="787130" y="62979"/>
                    <a:pt x="738975" y="71446"/>
                    <a:pt x="635788" y="92083"/>
                  </a:cubicBezTo>
                  <a:cubicBezTo>
                    <a:pt x="532601" y="112720"/>
                    <a:pt x="200813" y="171458"/>
                    <a:pt x="200813" y="171458"/>
                  </a:cubicBezTo>
                  <a:cubicBezTo>
                    <a:pt x="101859" y="188920"/>
                    <a:pt x="72225" y="199504"/>
                    <a:pt x="42063" y="196858"/>
                  </a:cubicBezTo>
                  <a:cubicBezTo>
                    <a:pt x="11901" y="194212"/>
                    <a:pt x="-35195" y="155583"/>
                    <a:pt x="42063" y="13018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3" name="フリーフォーム: 図形 382">
              <a:extLst>
                <a:ext uri="{FF2B5EF4-FFF2-40B4-BE49-F238E27FC236}">
                  <a16:creationId xmlns:a16="http://schemas.microsoft.com/office/drawing/2014/main" id="{906A96E4-ED33-4E42-AED6-7E01F1925C81}"/>
                </a:ext>
              </a:extLst>
            </p:cNvPr>
            <p:cNvSpPr/>
            <p:nvPr/>
          </p:nvSpPr>
          <p:spPr>
            <a:xfrm>
              <a:off x="4483089" y="5960594"/>
              <a:ext cx="265462" cy="328143"/>
            </a:xfrm>
            <a:custGeom>
              <a:avLst/>
              <a:gdLst>
                <a:gd name="connsiteX0" fmla="*/ 234961 w 265462"/>
                <a:gd name="connsiteY0" fmla="*/ 2056 h 328143"/>
                <a:gd name="connsiteX1" fmla="*/ 95261 w 265462"/>
                <a:gd name="connsiteY1" fmla="*/ 116356 h 328143"/>
                <a:gd name="connsiteX2" fmla="*/ 11 w 265462"/>
                <a:gd name="connsiteY2" fmla="*/ 316381 h 328143"/>
                <a:gd name="connsiteX3" fmla="*/ 88911 w 265462"/>
                <a:gd name="connsiteY3" fmla="*/ 300506 h 328143"/>
                <a:gd name="connsiteX4" fmla="*/ 98436 w 265462"/>
                <a:gd name="connsiteY4" fmla="*/ 265581 h 328143"/>
                <a:gd name="connsiteX5" fmla="*/ 187336 w 265462"/>
                <a:gd name="connsiteY5" fmla="*/ 154456 h 328143"/>
                <a:gd name="connsiteX6" fmla="*/ 260361 w 265462"/>
                <a:gd name="connsiteY6" fmla="*/ 49681 h 328143"/>
                <a:gd name="connsiteX7" fmla="*/ 234961 w 265462"/>
                <a:gd name="connsiteY7" fmla="*/ 2056 h 328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5462" h="328143">
                  <a:moveTo>
                    <a:pt x="234961" y="2056"/>
                  </a:moveTo>
                  <a:cubicBezTo>
                    <a:pt x="207444" y="13168"/>
                    <a:pt x="134419" y="63969"/>
                    <a:pt x="95261" y="116356"/>
                  </a:cubicBezTo>
                  <a:cubicBezTo>
                    <a:pt x="56103" y="168744"/>
                    <a:pt x="1069" y="285689"/>
                    <a:pt x="11" y="316381"/>
                  </a:cubicBezTo>
                  <a:cubicBezTo>
                    <a:pt x="-1047" y="347073"/>
                    <a:pt x="72507" y="308973"/>
                    <a:pt x="88911" y="300506"/>
                  </a:cubicBezTo>
                  <a:cubicBezTo>
                    <a:pt x="105315" y="292039"/>
                    <a:pt x="82032" y="289923"/>
                    <a:pt x="98436" y="265581"/>
                  </a:cubicBezTo>
                  <a:cubicBezTo>
                    <a:pt x="114840" y="241239"/>
                    <a:pt x="160349" y="190439"/>
                    <a:pt x="187336" y="154456"/>
                  </a:cubicBezTo>
                  <a:cubicBezTo>
                    <a:pt x="214323" y="118473"/>
                    <a:pt x="248190" y="71906"/>
                    <a:pt x="260361" y="49681"/>
                  </a:cubicBezTo>
                  <a:cubicBezTo>
                    <a:pt x="272532" y="27456"/>
                    <a:pt x="262478" y="-9056"/>
                    <a:pt x="234961" y="20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4" name="フリーフォーム: 図形 383">
              <a:extLst>
                <a:ext uri="{FF2B5EF4-FFF2-40B4-BE49-F238E27FC236}">
                  <a16:creationId xmlns:a16="http://schemas.microsoft.com/office/drawing/2014/main" id="{C2E0AA39-4486-43E5-8B48-86419B103315}"/>
                </a:ext>
              </a:extLst>
            </p:cNvPr>
            <p:cNvSpPr/>
            <p:nvPr/>
          </p:nvSpPr>
          <p:spPr>
            <a:xfrm>
              <a:off x="4387542" y="6264047"/>
              <a:ext cx="116614" cy="555822"/>
            </a:xfrm>
            <a:custGeom>
              <a:avLst/>
              <a:gdLst>
                <a:gd name="connsiteX0" fmla="*/ 9833 w 116614"/>
                <a:gd name="connsiteY0" fmla="*/ 31978 h 555822"/>
                <a:gd name="connsiteX1" fmla="*/ 3483 w 116614"/>
                <a:gd name="connsiteY1" fmla="*/ 390753 h 555822"/>
                <a:gd name="connsiteX2" fmla="*/ 44758 w 116614"/>
                <a:gd name="connsiteY2" fmla="*/ 552678 h 555822"/>
                <a:gd name="connsiteX3" fmla="*/ 114608 w 116614"/>
                <a:gd name="connsiteY3" fmla="*/ 495528 h 555822"/>
                <a:gd name="connsiteX4" fmla="*/ 95558 w 116614"/>
                <a:gd name="connsiteY4" fmla="*/ 466953 h 555822"/>
                <a:gd name="connsiteX5" fmla="*/ 73333 w 116614"/>
                <a:gd name="connsiteY5" fmla="*/ 365353 h 555822"/>
                <a:gd name="connsiteX6" fmla="*/ 70158 w 116614"/>
                <a:gd name="connsiteY6" fmla="*/ 57378 h 555822"/>
                <a:gd name="connsiteX7" fmla="*/ 9833 w 116614"/>
                <a:gd name="connsiteY7" fmla="*/ 31978 h 555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6614" h="555822">
                  <a:moveTo>
                    <a:pt x="9833" y="31978"/>
                  </a:moveTo>
                  <a:cubicBezTo>
                    <a:pt x="-1280" y="87541"/>
                    <a:pt x="-2338" y="303970"/>
                    <a:pt x="3483" y="390753"/>
                  </a:cubicBezTo>
                  <a:cubicBezTo>
                    <a:pt x="9304" y="477536"/>
                    <a:pt x="26237" y="535216"/>
                    <a:pt x="44758" y="552678"/>
                  </a:cubicBezTo>
                  <a:cubicBezTo>
                    <a:pt x="63279" y="570141"/>
                    <a:pt x="106141" y="509816"/>
                    <a:pt x="114608" y="495528"/>
                  </a:cubicBezTo>
                  <a:cubicBezTo>
                    <a:pt x="123075" y="481240"/>
                    <a:pt x="102437" y="488649"/>
                    <a:pt x="95558" y="466953"/>
                  </a:cubicBezTo>
                  <a:cubicBezTo>
                    <a:pt x="88679" y="445257"/>
                    <a:pt x="77566" y="433615"/>
                    <a:pt x="73333" y="365353"/>
                  </a:cubicBezTo>
                  <a:cubicBezTo>
                    <a:pt x="69100" y="297091"/>
                    <a:pt x="75450" y="116115"/>
                    <a:pt x="70158" y="57378"/>
                  </a:cubicBezTo>
                  <a:cubicBezTo>
                    <a:pt x="64866" y="-1359"/>
                    <a:pt x="20946" y="-23585"/>
                    <a:pt x="9833" y="31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5" name="フリーフォーム: 図形 384">
              <a:extLst>
                <a:ext uri="{FF2B5EF4-FFF2-40B4-BE49-F238E27FC236}">
                  <a16:creationId xmlns:a16="http://schemas.microsoft.com/office/drawing/2014/main" id="{3DA9CEE9-D4C8-4E32-858B-441AA70E6AD9}"/>
                </a:ext>
              </a:extLst>
            </p:cNvPr>
            <p:cNvSpPr/>
            <p:nvPr/>
          </p:nvSpPr>
          <p:spPr>
            <a:xfrm>
              <a:off x="4388045" y="6207575"/>
              <a:ext cx="598206" cy="486218"/>
            </a:xfrm>
            <a:custGeom>
              <a:avLst/>
              <a:gdLst>
                <a:gd name="connsiteX0" fmla="*/ 31555 w 598206"/>
                <a:gd name="connsiteY0" fmla="*/ 94800 h 486218"/>
                <a:gd name="connsiteX1" fmla="*/ 301430 w 598206"/>
                <a:gd name="connsiteY1" fmla="*/ 15425 h 486218"/>
                <a:gd name="connsiteX2" fmla="*/ 520505 w 598206"/>
                <a:gd name="connsiteY2" fmla="*/ 2725 h 486218"/>
                <a:gd name="connsiteX3" fmla="*/ 580830 w 598206"/>
                <a:gd name="connsiteY3" fmla="*/ 50350 h 486218"/>
                <a:gd name="connsiteX4" fmla="*/ 596705 w 598206"/>
                <a:gd name="connsiteY4" fmla="*/ 231325 h 486218"/>
                <a:gd name="connsiteX5" fmla="*/ 590355 w 598206"/>
                <a:gd name="connsiteY5" fmla="*/ 466275 h 486218"/>
                <a:gd name="connsiteX6" fmla="*/ 533205 w 598206"/>
                <a:gd name="connsiteY6" fmla="*/ 453575 h 486218"/>
                <a:gd name="connsiteX7" fmla="*/ 530030 w 598206"/>
                <a:gd name="connsiteY7" fmla="*/ 291650 h 486218"/>
                <a:gd name="connsiteX8" fmla="*/ 530030 w 598206"/>
                <a:gd name="connsiteY8" fmla="*/ 75750 h 486218"/>
                <a:gd name="connsiteX9" fmla="*/ 431605 w 598206"/>
                <a:gd name="connsiteY9" fmla="*/ 63050 h 486218"/>
                <a:gd name="connsiteX10" fmla="*/ 129980 w 598206"/>
                <a:gd name="connsiteY10" fmla="*/ 120200 h 486218"/>
                <a:gd name="connsiteX11" fmla="*/ 18855 w 598206"/>
                <a:gd name="connsiteY11" fmla="*/ 155125 h 486218"/>
                <a:gd name="connsiteX12" fmla="*/ 31555 w 598206"/>
                <a:gd name="connsiteY12" fmla="*/ 94800 h 486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98206" h="486218">
                  <a:moveTo>
                    <a:pt x="31555" y="94800"/>
                  </a:moveTo>
                  <a:cubicBezTo>
                    <a:pt x="78651" y="71517"/>
                    <a:pt x="219938" y="30771"/>
                    <a:pt x="301430" y="15425"/>
                  </a:cubicBezTo>
                  <a:cubicBezTo>
                    <a:pt x="382922" y="79"/>
                    <a:pt x="473938" y="-3096"/>
                    <a:pt x="520505" y="2725"/>
                  </a:cubicBezTo>
                  <a:cubicBezTo>
                    <a:pt x="567072" y="8546"/>
                    <a:pt x="568130" y="12250"/>
                    <a:pt x="580830" y="50350"/>
                  </a:cubicBezTo>
                  <a:cubicBezTo>
                    <a:pt x="593530" y="88450"/>
                    <a:pt x="595118" y="162004"/>
                    <a:pt x="596705" y="231325"/>
                  </a:cubicBezTo>
                  <a:cubicBezTo>
                    <a:pt x="598292" y="300646"/>
                    <a:pt x="600938" y="429233"/>
                    <a:pt x="590355" y="466275"/>
                  </a:cubicBezTo>
                  <a:cubicBezTo>
                    <a:pt x="579772" y="503317"/>
                    <a:pt x="543259" y="482679"/>
                    <a:pt x="533205" y="453575"/>
                  </a:cubicBezTo>
                  <a:cubicBezTo>
                    <a:pt x="523151" y="424471"/>
                    <a:pt x="530559" y="354621"/>
                    <a:pt x="530030" y="291650"/>
                  </a:cubicBezTo>
                  <a:cubicBezTo>
                    <a:pt x="529501" y="228679"/>
                    <a:pt x="546434" y="113850"/>
                    <a:pt x="530030" y="75750"/>
                  </a:cubicBezTo>
                  <a:cubicBezTo>
                    <a:pt x="513626" y="37650"/>
                    <a:pt x="498280" y="55642"/>
                    <a:pt x="431605" y="63050"/>
                  </a:cubicBezTo>
                  <a:cubicBezTo>
                    <a:pt x="364930" y="70458"/>
                    <a:pt x="198772" y="104854"/>
                    <a:pt x="129980" y="120200"/>
                  </a:cubicBezTo>
                  <a:cubicBezTo>
                    <a:pt x="61188" y="135546"/>
                    <a:pt x="38963" y="153008"/>
                    <a:pt x="18855" y="155125"/>
                  </a:cubicBezTo>
                  <a:cubicBezTo>
                    <a:pt x="-1253" y="157242"/>
                    <a:pt x="-15541" y="118083"/>
                    <a:pt x="31555" y="9480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6" name="フリーフォーム: 図形 385">
              <a:extLst>
                <a:ext uri="{FF2B5EF4-FFF2-40B4-BE49-F238E27FC236}">
                  <a16:creationId xmlns:a16="http://schemas.microsoft.com/office/drawing/2014/main" id="{AF2634FC-8AFC-43FC-9BAD-D9A55FB4D21C}"/>
                </a:ext>
              </a:extLst>
            </p:cNvPr>
            <p:cNvSpPr/>
            <p:nvPr/>
          </p:nvSpPr>
          <p:spPr>
            <a:xfrm>
              <a:off x="4467856" y="6357186"/>
              <a:ext cx="398632" cy="132876"/>
            </a:xfrm>
            <a:custGeom>
              <a:avLst/>
              <a:gdLst>
                <a:gd name="connsiteX0" fmla="*/ 8894 w 398632"/>
                <a:gd name="connsiteY0" fmla="*/ 72189 h 132876"/>
                <a:gd name="connsiteX1" fmla="*/ 281944 w 398632"/>
                <a:gd name="connsiteY1" fmla="*/ 2339 h 132876"/>
                <a:gd name="connsiteX2" fmla="*/ 383544 w 398632"/>
                <a:gd name="connsiteY2" fmla="*/ 21389 h 132876"/>
                <a:gd name="connsiteX3" fmla="*/ 370844 w 398632"/>
                <a:gd name="connsiteY3" fmla="*/ 69014 h 132876"/>
                <a:gd name="connsiteX4" fmla="*/ 129544 w 398632"/>
                <a:gd name="connsiteY4" fmla="*/ 116639 h 132876"/>
                <a:gd name="connsiteX5" fmla="*/ 72394 w 398632"/>
                <a:gd name="connsiteY5" fmla="*/ 132514 h 132876"/>
                <a:gd name="connsiteX6" fmla="*/ 8894 w 398632"/>
                <a:gd name="connsiteY6" fmla="*/ 72189 h 132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8632" h="132876">
                  <a:moveTo>
                    <a:pt x="8894" y="72189"/>
                  </a:moveTo>
                  <a:cubicBezTo>
                    <a:pt x="43819" y="50493"/>
                    <a:pt x="219502" y="10806"/>
                    <a:pt x="281944" y="2339"/>
                  </a:cubicBezTo>
                  <a:cubicBezTo>
                    <a:pt x="344386" y="-6128"/>
                    <a:pt x="368728" y="10277"/>
                    <a:pt x="383544" y="21389"/>
                  </a:cubicBezTo>
                  <a:cubicBezTo>
                    <a:pt x="398360" y="32501"/>
                    <a:pt x="413177" y="53139"/>
                    <a:pt x="370844" y="69014"/>
                  </a:cubicBezTo>
                  <a:cubicBezTo>
                    <a:pt x="328511" y="84889"/>
                    <a:pt x="179286" y="106056"/>
                    <a:pt x="129544" y="116639"/>
                  </a:cubicBezTo>
                  <a:cubicBezTo>
                    <a:pt x="79802" y="127222"/>
                    <a:pt x="93031" y="134631"/>
                    <a:pt x="72394" y="132514"/>
                  </a:cubicBezTo>
                  <a:cubicBezTo>
                    <a:pt x="51757" y="130397"/>
                    <a:pt x="-26031" y="93885"/>
                    <a:pt x="8894" y="721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7" name="フリーフォーム: 図形 386">
              <a:extLst>
                <a:ext uri="{FF2B5EF4-FFF2-40B4-BE49-F238E27FC236}">
                  <a16:creationId xmlns:a16="http://schemas.microsoft.com/office/drawing/2014/main" id="{91D87AA7-8A31-46C5-9EF5-1C34A028B224}"/>
                </a:ext>
              </a:extLst>
            </p:cNvPr>
            <p:cNvSpPr/>
            <p:nvPr/>
          </p:nvSpPr>
          <p:spPr>
            <a:xfrm>
              <a:off x="4461197" y="6513954"/>
              <a:ext cx="414172" cy="110701"/>
            </a:xfrm>
            <a:custGeom>
              <a:avLst/>
              <a:gdLst>
                <a:gd name="connsiteX0" fmla="*/ 6028 w 414172"/>
                <a:gd name="connsiteY0" fmla="*/ 74171 h 110701"/>
                <a:gd name="connsiteX1" fmla="*/ 298128 w 414172"/>
                <a:gd name="connsiteY1" fmla="*/ 10671 h 110701"/>
                <a:gd name="connsiteX2" fmla="*/ 406078 w 414172"/>
                <a:gd name="connsiteY2" fmla="*/ 4321 h 110701"/>
                <a:gd name="connsiteX3" fmla="*/ 374328 w 414172"/>
                <a:gd name="connsiteY3" fmla="*/ 55121 h 110701"/>
                <a:gd name="connsiteX4" fmla="*/ 120328 w 414172"/>
                <a:gd name="connsiteY4" fmla="*/ 109096 h 110701"/>
                <a:gd name="connsiteX5" fmla="*/ 6028 w 414172"/>
                <a:gd name="connsiteY5" fmla="*/ 74171 h 110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4172" h="110701">
                  <a:moveTo>
                    <a:pt x="6028" y="74171"/>
                  </a:moveTo>
                  <a:cubicBezTo>
                    <a:pt x="35661" y="57767"/>
                    <a:pt x="231453" y="22313"/>
                    <a:pt x="298128" y="10671"/>
                  </a:cubicBezTo>
                  <a:cubicBezTo>
                    <a:pt x="364803" y="-971"/>
                    <a:pt x="393378" y="-3087"/>
                    <a:pt x="406078" y="4321"/>
                  </a:cubicBezTo>
                  <a:cubicBezTo>
                    <a:pt x="418778" y="11729"/>
                    <a:pt x="421953" y="37658"/>
                    <a:pt x="374328" y="55121"/>
                  </a:cubicBezTo>
                  <a:cubicBezTo>
                    <a:pt x="326703" y="72583"/>
                    <a:pt x="178007" y="100629"/>
                    <a:pt x="120328" y="109096"/>
                  </a:cubicBezTo>
                  <a:cubicBezTo>
                    <a:pt x="62649" y="117563"/>
                    <a:pt x="-23605" y="90575"/>
                    <a:pt x="6028" y="7417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8" name="フリーフォーム: 図形 387">
              <a:extLst>
                <a:ext uri="{FF2B5EF4-FFF2-40B4-BE49-F238E27FC236}">
                  <a16:creationId xmlns:a16="http://schemas.microsoft.com/office/drawing/2014/main" id="{258C7AD3-9BC1-43F6-BD45-565032C00A87}"/>
                </a:ext>
              </a:extLst>
            </p:cNvPr>
            <p:cNvSpPr/>
            <p:nvPr/>
          </p:nvSpPr>
          <p:spPr>
            <a:xfrm>
              <a:off x="4431556" y="6635934"/>
              <a:ext cx="597382" cy="149336"/>
            </a:xfrm>
            <a:custGeom>
              <a:avLst/>
              <a:gdLst>
                <a:gd name="connsiteX0" fmla="*/ 19794 w 597382"/>
                <a:gd name="connsiteY0" fmla="*/ 88716 h 149336"/>
                <a:gd name="connsiteX1" fmla="*/ 429369 w 597382"/>
                <a:gd name="connsiteY1" fmla="*/ 15691 h 149336"/>
                <a:gd name="connsiteX2" fmla="*/ 581769 w 597382"/>
                <a:gd name="connsiteY2" fmla="*/ 2991 h 149336"/>
                <a:gd name="connsiteX3" fmla="*/ 569069 w 597382"/>
                <a:gd name="connsiteY3" fmla="*/ 56966 h 149336"/>
                <a:gd name="connsiteX4" fmla="*/ 375394 w 597382"/>
                <a:gd name="connsiteY4" fmla="*/ 95066 h 149336"/>
                <a:gd name="connsiteX5" fmla="*/ 95994 w 597382"/>
                <a:gd name="connsiteY5" fmla="*/ 149041 h 149336"/>
                <a:gd name="connsiteX6" fmla="*/ 19794 w 597382"/>
                <a:gd name="connsiteY6" fmla="*/ 88716 h 149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7382" h="149336">
                  <a:moveTo>
                    <a:pt x="19794" y="88716"/>
                  </a:moveTo>
                  <a:cubicBezTo>
                    <a:pt x="75356" y="66491"/>
                    <a:pt x="335707" y="29978"/>
                    <a:pt x="429369" y="15691"/>
                  </a:cubicBezTo>
                  <a:cubicBezTo>
                    <a:pt x="523031" y="1404"/>
                    <a:pt x="558486" y="-3888"/>
                    <a:pt x="581769" y="2991"/>
                  </a:cubicBezTo>
                  <a:cubicBezTo>
                    <a:pt x="605052" y="9870"/>
                    <a:pt x="603465" y="41620"/>
                    <a:pt x="569069" y="56966"/>
                  </a:cubicBezTo>
                  <a:cubicBezTo>
                    <a:pt x="534673" y="72312"/>
                    <a:pt x="375394" y="95066"/>
                    <a:pt x="375394" y="95066"/>
                  </a:cubicBezTo>
                  <a:cubicBezTo>
                    <a:pt x="296548" y="110412"/>
                    <a:pt x="154731" y="144808"/>
                    <a:pt x="95994" y="149041"/>
                  </a:cubicBezTo>
                  <a:cubicBezTo>
                    <a:pt x="37257" y="153274"/>
                    <a:pt x="-35768" y="110941"/>
                    <a:pt x="19794" y="887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9" name="フリーフォーム: 図形 388">
              <a:extLst>
                <a:ext uri="{FF2B5EF4-FFF2-40B4-BE49-F238E27FC236}">
                  <a16:creationId xmlns:a16="http://schemas.microsoft.com/office/drawing/2014/main" id="{0B8BA381-5F4C-428E-A292-DBA445D38086}"/>
                </a:ext>
              </a:extLst>
            </p:cNvPr>
            <p:cNvSpPr/>
            <p:nvPr/>
          </p:nvSpPr>
          <p:spPr>
            <a:xfrm>
              <a:off x="4196750" y="6761829"/>
              <a:ext cx="1026771" cy="201784"/>
            </a:xfrm>
            <a:custGeom>
              <a:avLst/>
              <a:gdLst>
                <a:gd name="connsiteX0" fmla="*/ 48225 w 1026771"/>
                <a:gd name="connsiteY0" fmla="*/ 146971 h 201784"/>
                <a:gd name="connsiteX1" fmla="*/ 603850 w 1026771"/>
                <a:gd name="connsiteY1" fmla="*/ 26321 h 201784"/>
                <a:gd name="connsiteX2" fmla="*/ 988025 w 1026771"/>
                <a:gd name="connsiteY2" fmla="*/ 921 h 201784"/>
                <a:gd name="connsiteX3" fmla="*/ 965800 w 1026771"/>
                <a:gd name="connsiteY3" fmla="*/ 45371 h 201784"/>
                <a:gd name="connsiteX4" fmla="*/ 565750 w 1026771"/>
                <a:gd name="connsiteY4" fmla="*/ 108871 h 201784"/>
                <a:gd name="connsiteX5" fmla="*/ 140300 w 1026771"/>
                <a:gd name="connsiteY5" fmla="*/ 185071 h 201784"/>
                <a:gd name="connsiteX6" fmla="*/ 41875 w 1026771"/>
                <a:gd name="connsiteY6" fmla="*/ 200946 h 201784"/>
                <a:gd name="connsiteX7" fmla="*/ 48225 w 1026771"/>
                <a:gd name="connsiteY7" fmla="*/ 146971 h 201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26771" h="201784">
                  <a:moveTo>
                    <a:pt x="48225" y="146971"/>
                  </a:moveTo>
                  <a:cubicBezTo>
                    <a:pt x="141887" y="117867"/>
                    <a:pt x="447217" y="50663"/>
                    <a:pt x="603850" y="26321"/>
                  </a:cubicBezTo>
                  <a:cubicBezTo>
                    <a:pt x="760483" y="1979"/>
                    <a:pt x="927700" y="-2254"/>
                    <a:pt x="988025" y="921"/>
                  </a:cubicBezTo>
                  <a:cubicBezTo>
                    <a:pt x="1048350" y="4096"/>
                    <a:pt x="1036179" y="27379"/>
                    <a:pt x="965800" y="45371"/>
                  </a:cubicBezTo>
                  <a:cubicBezTo>
                    <a:pt x="895421" y="63363"/>
                    <a:pt x="565750" y="108871"/>
                    <a:pt x="565750" y="108871"/>
                  </a:cubicBezTo>
                  <a:lnTo>
                    <a:pt x="140300" y="185071"/>
                  </a:lnTo>
                  <a:cubicBezTo>
                    <a:pt x="52988" y="200417"/>
                    <a:pt x="60925" y="203592"/>
                    <a:pt x="41875" y="200946"/>
                  </a:cubicBezTo>
                  <a:cubicBezTo>
                    <a:pt x="22825" y="198300"/>
                    <a:pt x="-45437" y="176075"/>
                    <a:pt x="48225" y="14697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0" name="フリーフォーム: 図形 389">
              <a:extLst>
                <a:ext uri="{FF2B5EF4-FFF2-40B4-BE49-F238E27FC236}">
                  <a16:creationId xmlns:a16="http://schemas.microsoft.com/office/drawing/2014/main" id="{0F486508-4EE6-4A40-BBD7-055DC0276FA9}"/>
                </a:ext>
              </a:extLst>
            </p:cNvPr>
            <p:cNvSpPr/>
            <p:nvPr/>
          </p:nvSpPr>
          <p:spPr>
            <a:xfrm>
              <a:off x="4375350" y="6880805"/>
              <a:ext cx="177626" cy="244122"/>
            </a:xfrm>
            <a:custGeom>
              <a:avLst/>
              <a:gdLst>
                <a:gd name="connsiteX0" fmla="*/ 6150 w 177626"/>
                <a:gd name="connsiteY0" fmla="*/ 15295 h 244122"/>
                <a:gd name="connsiteX1" fmla="*/ 22025 w 177626"/>
                <a:gd name="connsiteY1" fmla="*/ 145470 h 244122"/>
                <a:gd name="connsiteX2" fmla="*/ 164900 w 177626"/>
                <a:gd name="connsiteY2" fmla="*/ 243895 h 244122"/>
                <a:gd name="connsiteX3" fmla="*/ 164900 w 177626"/>
                <a:gd name="connsiteY3" fmla="*/ 170870 h 244122"/>
                <a:gd name="connsiteX4" fmla="*/ 114100 w 177626"/>
                <a:gd name="connsiteY4" fmla="*/ 116895 h 244122"/>
                <a:gd name="connsiteX5" fmla="*/ 79175 w 177626"/>
                <a:gd name="connsiteY5" fmla="*/ 15295 h 244122"/>
                <a:gd name="connsiteX6" fmla="*/ 6150 w 177626"/>
                <a:gd name="connsiteY6" fmla="*/ 15295 h 244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7626" h="244122">
                  <a:moveTo>
                    <a:pt x="6150" y="15295"/>
                  </a:moveTo>
                  <a:cubicBezTo>
                    <a:pt x="-3375" y="36991"/>
                    <a:pt x="-4433" y="107370"/>
                    <a:pt x="22025" y="145470"/>
                  </a:cubicBezTo>
                  <a:cubicBezTo>
                    <a:pt x="48483" y="183570"/>
                    <a:pt x="141088" y="239662"/>
                    <a:pt x="164900" y="243895"/>
                  </a:cubicBezTo>
                  <a:cubicBezTo>
                    <a:pt x="188712" y="248128"/>
                    <a:pt x="173367" y="192037"/>
                    <a:pt x="164900" y="170870"/>
                  </a:cubicBezTo>
                  <a:cubicBezTo>
                    <a:pt x="156433" y="149703"/>
                    <a:pt x="128387" y="142824"/>
                    <a:pt x="114100" y="116895"/>
                  </a:cubicBezTo>
                  <a:cubicBezTo>
                    <a:pt x="99813" y="90966"/>
                    <a:pt x="93992" y="34345"/>
                    <a:pt x="79175" y="15295"/>
                  </a:cubicBezTo>
                  <a:cubicBezTo>
                    <a:pt x="64358" y="-3755"/>
                    <a:pt x="15675" y="-6401"/>
                    <a:pt x="6150" y="1529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1" name="フリーフォーム: 図形 390">
              <a:extLst>
                <a:ext uri="{FF2B5EF4-FFF2-40B4-BE49-F238E27FC236}">
                  <a16:creationId xmlns:a16="http://schemas.microsoft.com/office/drawing/2014/main" id="{AC903D63-5572-40DA-9C89-2EAF440215DF}"/>
                </a:ext>
              </a:extLst>
            </p:cNvPr>
            <p:cNvSpPr/>
            <p:nvPr/>
          </p:nvSpPr>
          <p:spPr>
            <a:xfrm>
              <a:off x="4820597" y="6897625"/>
              <a:ext cx="343829" cy="194361"/>
            </a:xfrm>
            <a:custGeom>
              <a:avLst/>
              <a:gdLst>
                <a:gd name="connsiteX0" fmla="*/ 2228 w 343829"/>
                <a:gd name="connsiteY0" fmla="*/ 23875 h 194361"/>
                <a:gd name="connsiteX1" fmla="*/ 148278 w 343829"/>
                <a:gd name="connsiteY1" fmla="*/ 166750 h 194361"/>
                <a:gd name="connsiteX2" fmla="*/ 332428 w 343829"/>
                <a:gd name="connsiteY2" fmla="*/ 192150 h 194361"/>
                <a:gd name="connsiteX3" fmla="*/ 310203 w 343829"/>
                <a:gd name="connsiteY3" fmla="*/ 135000 h 194361"/>
                <a:gd name="connsiteX4" fmla="*/ 195903 w 343829"/>
                <a:gd name="connsiteY4" fmla="*/ 90550 h 194361"/>
                <a:gd name="connsiteX5" fmla="*/ 68903 w 343829"/>
                <a:gd name="connsiteY5" fmla="*/ 8000 h 194361"/>
                <a:gd name="connsiteX6" fmla="*/ 2228 w 343829"/>
                <a:gd name="connsiteY6" fmla="*/ 23875 h 194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829" h="194361">
                  <a:moveTo>
                    <a:pt x="2228" y="23875"/>
                  </a:moveTo>
                  <a:cubicBezTo>
                    <a:pt x="15457" y="50333"/>
                    <a:pt x="93245" y="138704"/>
                    <a:pt x="148278" y="166750"/>
                  </a:cubicBezTo>
                  <a:cubicBezTo>
                    <a:pt x="203311" y="194796"/>
                    <a:pt x="305441" y="197442"/>
                    <a:pt x="332428" y="192150"/>
                  </a:cubicBezTo>
                  <a:cubicBezTo>
                    <a:pt x="359416" y="186858"/>
                    <a:pt x="332957" y="151933"/>
                    <a:pt x="310203" y="135000"/>
                  </a:cubicBezTo>
                  <a:cubicBezTo>
                    <a:pt x="287449" y="118067"/>
                    <a:pt x="236120" y="111717"/>
                    <a:pt x="195903" y="90550"/>
                  </a:cubicBezTo>
                  <a:cubicBezTo>
                    <a:pt x="155686" y="69383"/>
                    <a:pt x="100124" y="21758"/>
                    <a:pt x="68903" y="8000"/>
                  </a:cubicBezTo>
                  <a:cubicBezTo>
                    <a:pt x="37682" y="-5758"/>
                    <a:pt x="-11001" y="-2583"/>
                    <a:pt x="2228" y="2387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92" name="グループ化 391">
            <a:extLst>
              <a:ext uri="{FF2B5EF4-FFF2-40B4-BE49-F238E27FC236}">
                <a16:creationId xmlns:a16="http://schemas.microsoft.com/office/drawing/2014/main" id="{A486E4D1-D64E-48E1-9395-76ABD01A2990}"/>
              </a:ext>
            </a:extLst>
          </p:cNvPr>
          <p:cNvGrpSpPr/>
          <p:nvPr/>
        </p:nvGrpSpPr>
        <p:grpSpPr>
          <a:xfrm>
            <a:off x="1669342" y="6743151"/>
            <a:ext cx="931460" cy="1038026"/>
            <a:chOff x="5441242" y="6070051"/>
            <a:chExt cx="931460" cy="1038026"/>
          </a:xfrm>
          <a:scene3d>
            <a:camera prst="orthographicFront">
              <a:rot lat="0" lon="0" rev="21299999"/>
            </a:camera>
            <a:lightRig rig="sunset" dir="t">
              <a:rot lat="0" lon="0" rev="2700000"/>
            </a:lightRig>
          </a:scene3d>
        </p:grpSpPr>
        <p:sp>
          <p:nvSpPr>
            <p:cNvPr id="393" name="フリーフォーム: 図形 392">
              <a:extLst>
                <a:ext uri="{FF2B5EF4-FFF2-40B4-BE49-F238E27FC236}">
                  <a16:creationId xmlns:a16="http://schemas.microsoft.com/office/drawing/2014/main" id="{7050FE3B-2AFC-4480-9986-8D7A942D76B5}"/>
                </a:ext>
              </a:extLst>
            </p:cNvPr>
            <p:cNvSpPr/>
            <p:nvPr/>
          </p:nvSpPr>
          <p:spPr>
            <a:xfrm>
              <a:off x="5549032" y="6070051"/>
              <a:ext cx="638638" cy="278887"/>
            </a:xfrm>
            <a:custGeom>
              <a:avLst/>
              <a:gdLst>
                <a:gd name="connsiteX0" fmla="*/ 632693 w 638638"/>
                <a:gd name="connsiteY0" fmla="*/ 549 h 278887"/>
                <a:gd name="connsiteX1" fmla="*/ 315193 w 638638"/>
                <a:gd name="connsiteY1" fmla="*/ 60874 h 278887"/>
                <a:gd name="connsiteX2" fmla="*/ 45318 w 638638"/>
                <a:gd name="connsiteY2" fmla="*/ 191049 h 278887"/>
                <a:gd name="connsiteX3" fmla="*/ 868 w 638638"/>
                <a:gd name="connsiteY3" fmla="*/ 257724 h 278887"/>
                <a:gd name="connsiteX4" fmla="*/ 51668 w 638638"/>
                <a:gd name="connsiteY4" fmla="*/ 273599 h 278887"/>
                <a:gd name="connsiteX5" fmla="*/ 226293 w 638638"/>
                <a:gd name="connsiteY5" fmla="*/ 175174 h 278887"/>
                <a:gd name="connsiteX6" fmla="*/ 499343 w 638638"/>
                <a:gd name="connsiteY6" fmla="*/ 92624 h 278887"/>
                <a:gd name="connsiteX7" fmla="*/ 632693 w 638638"/>
                <a:gd name="connsiteY7" fmla="*/ 549 h 278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8638" h="278887">
                  <a:moveTo>
                    <a:pt x="632693" y="549"/>
                  </a:moveTo>
                  <a:cubicBezTo>
                    <a:pt x="602001" y="-4743"/>
                    <a:pt x="413089" y="29124"/>
                    <a:pt x="315193" y="60874"/>
                  </a:cubicBezTo>
                  <a:cubicBezTo>
                    <a:pt x="217297" y="92624"/>
                    <a:pt x="97705" y="158241"/>
                    <a:pt x="45318" y="191049"/>
                  </a:cubicBezTo>
                  <a:cubicBezTo>
                    <a:pt x="-7070" y="223857"/>
                    <a:pt x="-190" y="243966"/>
                    <a:pt x="868" y="257724"/>
                  </a:cubicBezTo>
                  <a:cubicBezTo>
                    <a:pt x="1926" y="271482"/>
                    <a:pt x="14097" y="287357"/>
                    <a:pt x="51668" y="273599"/>
                  </a:cubicBezTo>
                  <a:cubicBezTo>
                    <a:pt x="89239" y="259841"/>
                    <a:pt x="151680" y="205337"/>
                    <a:pt x="226293" y="175174"/>
                  </a:cubicBezTo>
                  <a:cubicBezTo>
                    <a:pt x="300905" y="145012"/>
                    <a:pt x="499343" y="92624"/>
                    <a:pt x="499343" y="92624"/>
                  </a:cubicBezTo>
                  <a:cubicBezTo>
                    <a:pt x="568664" y="70928"/>
                    <a:pt x="663385" y="5841"/>
                    <a:pt x="632693" y="54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4" name="フリーフォーム: 図形 393">
              <a:extLst>
                <a:ext uri="{FF2B5EF4-FFF2-40B4-BE49-F238E27FC236}">
                  <a16:creationId xmlns:a16="http://schemas.microsoft.com/office/drawing/2014/main" id="{313B6F3B-44BC-443B-B557-B10DF5006D78}"/>
                </a:ext>
              </a:extLst>
            </p:cNvPr>
            <p:cNvSpPr/>
            <p:nvPr/>
          </p:nvSpPr>
          <p:spPr>
            <a:xfrm>
              <a:off x="5841511" y="6132194"/>
              <a:ext cx="105264" cy="975883"/>
            </a:xfrm>
            <a:custGeom>
              <a:avLst/>
              <a:gdLst>
                <a:gd name="connsiteX0" fmla="*/ 25889 w 105264"/>
                <a:gd name="connsiteY0" fmla="*/ 68581 h 975883"/>
                <a:gd name="connsiteX1" fmla="*/ 489 w 105264"/>
                <a:gd name="connsiteY1" fmla="*/ 516256 h 975883"/>
                <a:gd name="connsiteX2" fmla="*/ 44939 w 105264"/>
                <a:gd name="connsiteY2" fmla="*/ 932181 h 975883"/>
                <a:gd name="connsiteX3" fmla="*/ 92564 w 105264"/>
                <a:gd name="connsiteY3" fmla="*/ 954406 h 975883"/>
                <a:gd name="connsiteX4" fmla="*/ 105264 w 105264"/>
                <a:gd name="connsiteY4" fmla="*/ 852806 h 975883"/>
                <a:gd name="connsiteX5" fmla="*/ 92564 w 105264"/>
                <a:gd name="connsiteY5" fmla="*/ 675006 h 975883"/>
                <a:gd name="connsiteX6" fmla="*/ 76689 w 105264"/>
                <a:gd name="connsiteY6" fmla="*/ 233681 h 975883"/>
                <a:gd name="connsiteX7" fmla="*/ 95739 w 105264"/>
                <a:gd name="connsiteY7" fmla="*/ 20956 h 975883"/>
                <a:gd name="connsiteX8" fmla="*/ 25889 w 105264"/>
                <a:gd name="connsiteY8" fmla="*/ 68581 h 975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264" h="975883">
                  <a:moveTo>
                    <a:pt x="25889" y="68581"/>
                  </a:moveTo>
                  <a:cubicBezTo>
                    <a:pt x="10014" y="151131"/>
                    <a:pt x="-2686" y="372323"/>
                    <a:pt x="489" y="516256"/>
                  </a:cubicBezTo>
                  <a:cubicBezTo>
                    <a:pt x="3664" y="660189"/>
                    <a:pt x="29593" y="859156"/>
                    <a:pt x="44939" y="932181"/>
                  </a:cubicBezTo>
                  <a:cubicBezTo>
                    <a:pt x="60285" y="1005206"/>
                    <a:pt x="82510" y="967635"/>
                    <a:pt x="92564" y="954406"/>
                  </a:cubicBezTo>
                  <a:cubicBezTo>
                    <a:pt x="102618" y="941177"/>
                    <a:pt x="105264" y="899373"/>
                    <a:pt x="105264" y="852806"/>
                  </a:cubicBezTo>
                  <a:cubicBezTo>
                    <a:pt x="105264" y="806239"/>
                    <a:pt x="97326" y="778193"/>
                    <a:pt x="92564" y="675006"/>
                  </a:cubicBezTo>
                  <a:cubicBezTo>
                    <a:pt x="87802" y="571819"/>
                    <a:pt x="76160" y="342689"/>
                    <a:pt x="76689" y="233681"/>
                  </a:cubicBezTo>
                  <a:cubicBezTo>
                    <a:pt x="77218" y="124673"/>
                    <a:pt x="106322" y="53235"/>
                    <a:pt x="95739" y="20956"/>
                  </a:cubicBezTo>
                  <a:cubicBezTo>
                    <a:pt x="85156" y="-11323"/>
                    <a:pt x="41764" y="-13969"/>
                    <a:pt x="25889" y="6858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5" name="フリーフォーム: 図形 394">
              <a:extLst>
                <a:ext uri="{FF2B5EF4-FFF2-40B4-BE49-F238E27FC236}">
                  <a16:creationId xmlns:a16="http://schemas.microsoft.com/office/drawing/2014/main" id="{850875B4-8618-4A58-943C-08DC6320D65C}"/>
                </a:ext>
              </a:extLst>
            </p:cNvPr>
            <p:cNvSpPr/>
            <p:nvPr/>
          </p:nvSpPr>
          <p:spPr>
            <a:xfrm>
              <a:off x="5441242" y="6457003"/>
              <a:ext cx="931460" cy="239903"/>
            </a:xfrm>
            <a:custGeom>
              <a:avLst/>
              <a:gdLst>
                <a:gd name="connsiteX0" fmla="*/ 45158 w 931460"/>
                <a:gd name="connsiteY0" fmla="*/ 156522 h 239903"/>
                <a:gd name="connsiteX1" fmla="*/ 194383 w 931460"/>
                <a:gd name="connsiteY1" fmla="*/ 137472 h 239903"/>
                <a:gd name="connsiteX2" fmla="*/ 670633 w 931460"/>
                <a:gd name="connsiteY2" fmla="*/ 19997 h 239903"/>
                <a:gd name="connsiteX3" fmla="*/ 915108 w 931460"/>
                <a:gd name="connsiteY3" fmla="*/ 4122 h 239903"/>
                <a:gd name="connsiteX4" fmla="*/ 854783 w 931460"/>
                <a:gd name="connsiteY4" fmla="*/ 64447 h 239903"/>
                <a:gd name="connsiteX5" fmla="*/ 419808 w 931460"/>
                <a:gd name="connsiteY5" fmla="*/ 131122 h 239903"/>
                <a:gd name="connsiteX6" fmla="*/ 32458 w 931460"/>
                <a:gd name="connsiteY6" fmla="*/ 239072 h 239903"/>
                <a:gd name="connsiteX7" fmla="*/ 45158 w 931460"/>
                <a:gd name="connsiteY7" fmla="*/ 156522 h 239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31460" h="239903">
                  <a:moveTo>
                    <a:pt x="45158" y="156522"/>
                  </a:moveTo>
                  <a:cubicBezTo>
                    <a:pt x="72146" y="139589"/>
                    <a:pt x="90137" y="160226"/>
                    <a:pt x="194383" y="137472"/>
                  </a:cubicBezTo>
                  <a:cubicBezTo>
                    <a:pt x="298629" y="114718"/>
                    <a:pt x="550512" y="42222"/>
                    <a:pt x="670633" y="19997"/>
                  </a:cubicBezTo>
                  <a:cubicBezTo>
                    <a:pt x="790754" y="-2228"/>
                    <a:pt x="884416" y="-3286"/>
                    <a:pt x="915108" y="4122"/>
                  </a:cubicBezTo>
                  <a:cubicBezTo>
                    <a:pt x="945800" y="11530"/>
                    <a:pt x="937333" y="43280"/>
                    <a:pt x="854783" y="64447"/>
                  </a:cubicBezTo>
                  <a:cubicBezTo>
                    <a:pt x="772233" y="85614"/>
                    <a:pt x="556862" y="102018"/>
                    <a:pt x="419808" y="131122"/>
                  </a:cubicBezTo>
                  <a:cubicBezTo>
                    <a:pt x="282754" y="160226"/>
                    <a:pt x="99133" y="229547"/>
                    <a:pt x="32458" y="239072"/>
                  </a:cubicBezTo>
                  <a:cubicBezTo>
                    <a:pt x="-34217" y="248597"/>
                    <a:pt x="18170" y="173455"/>
                    <a:pt x="45158" y="15652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96" name="グループ化 395">
            <a:extLst>
              <a:ext uri="{FF2B5EF4-FFF2-40B4-BE49-F238E27FC236}">
                <a16:creationId xmlns:a16="http://schemas.microsoft.com/office/drawing/2014/main" id="{D3BBC73A-76F1-434F-81BF-B692DE71B175}"/>
              </a:ext>
            </a:extLst>
          </p:cNvPr>
          <p:cNvGrpSpPr/>
          <p:nvPr/>
        </p:nvGrpSpPr>
        <p:grpSpPr>
          <a:xfrm>
            <a:off x="1472160" y="7837453"/>
            <a:ext cx="989432" cy="1036741"/>
            <a:chOff x="6628360" y="6046753"/>
            <a:chExt cx="989432" cy="1036741"/>
          </a:xfrm>
          <a:scene3d>
            <a:camera prst="orthographicFront">
              <a:rot lat="0" lon="0" rev="21299999"/>
            </a:camera>
            <a:lightRig rig="sunset" dir="t">
              <a:rot lat="0" lon="0" rev="2700000"/>
            </a:lightRig>
          </a:scene3d>
        </p:grpSpPr>
        <p:sp>
          <p:nvSpPr>
            <p:cNvPr id="397" name="フリーフォーム: 図形 396">
              <a:extLst>
                <a:ext uri="{FF2B5EF4-FFF2-40B4-BE49-F238E27FC236}">
                  <a16:creationId xmlns:a16="http://schemas.microsoft.com/office/drawing/2014/main" id="{625EC765-0C78-40A2-AD1B-69DB84E2B463}"/>
                </a:ext>
              </a:extLst>
            </p:cNvPr>
            <p:cNvSpPr/>
            <p:nvPr/>
          </p:nvSpPr>
          <p:spPr>
            <a:xfrm>
              <a:off x="6730952" y="6046753"/>
              <a:ext cx="667449" cy="380261"/>
            </a:xfrm>
            <a:custGeom>
              <a:avLst/>
              <a:gdLst>
                <a:gd name="connsiteX0" fmla="*/ 38148 w 667449"/>
                <a:gd name="connsiteY0" fmla="*/ 90522 h 380261"/>
                <a:gd name="connsiteX1" fmla="*/ 476298 w 667449"/>
                <a:gd name="connsiteY1" fmla="*/ 1622 h 380261"/>
                <a:gd name="connsiteX2" fmla="*/ 647748 w 667449"/>
                <a:gd name="connsiteY2" fmla="*/ 39722 h 380261"/>
                <a:gd name="connsiteX3" fmla="*/ 644573 w 667449"/>
                <a:gd name="connsiteY3" fmla="*/ 122272 h 380261"/>
                <a:gd name="connsiteX4" fmla="*/ 476298 w 667449"/>
                <a:gd name="connsiteY4" fmla="*/ 325472 h 380261"/>
                <a:gd name="connsiteX5" fmla="*/ 415973 w 667449"/>
                <a:gd name="connsiteY5" fmla="*/ 379447 h 380261"/>
                <a:gd name="connsiteX6" fmla="*/ 431848 w 667449"/>
                <a:gd name="connsiteY6" fmla="*/ 296897 h 380261"/>
                <a:gd name="connsiteX7" fmla="*/ 530273 w 667449"/>
                <a:gd name="connsiteY7" fmla="*/ 217522 h 380261"/>
                <a:gd name="connsiteX8" fmla="*/ 584248 w 667449"/>
                <a:gd name="connsiteY8" fmla="*/ 61947 h 380261"/>
                <a:gd name="connsiteX9" fmla="*/ 498523 w 667449"/>
                <a:gd name="connsiteY9" fmla="*/ 49247 h 380261"/>
                <a:gd name="connsiteX10" fmla="*/ 203248 w 667449"/>
                <a:gd name="connsiteY10" fmla="*/ 119097 h 380261"/>
                <a:gd name="connsiteX11" fmla="*/ 41323 w 667449"/>
                <a:gd name="connsiteY11" fmla="*/ 169897 h 380261"/>
                <a:gd name="connsiteX12" fmla="*/ 38148 w 667449"/>
                <a:gd name="connsiteY12" fmla="*/ 90522 h 38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67449" h="380261">
                  <a:moveTo>
                    <a:pt x="38148" y="90522"/>
                  </a:moveTo>
                  <a:cubicBezTo>
                    <a:pt x="110644" y="62476"/>
                    <a:pt x="374698" y="10089"/>
                    <a:pt x="476298" y="1622"/>
                  </a:cubicBezTo>
                  <a:cubicBezTo>
                    <a:pt x="577898" y="-6845"/>
                    <a:pt x="619702" y="19614"/>
                    <a:pt x="647748" y="39722"/>
                  </a:cubicBezTo>
                  <a:cubicBezTo>
                    <a:pt x="675794" y="59830"/>
                    <a:pt x="673148" y="74647"/>
                    <a:pt x="644573" y="122272"/>
                  </a:cubicBezTo>
                  <a:cubicBezTo>
                    <a:pt x="615998" y="169897"/>
                    <a:pt x="514398" y="282610"/>
                    <a:pt x="476298" y="325472"/>
                  </a:cubicBezTo>
                  <a:cubicBezTo>
                    <a:pt x="438198" y="368334"/>
                    <a:pt x="423381" y="384210"/>
                    <a:pt x="415973" y="379447"/>
                  </a:cubicBezTo>
                  <a:cubicBezTo>
                    <a:pt x="408565" y="374685"/>
                    <a:pt x="412798" y="323884"/>
                    <a:pt x="431848" y="296897"/>
                  </a:cubicBezTo>
                  <a:cubicBezTo>
                    <a:pt x="450898" y="269910"/>
                    <a:pt x="504873" y="256680"/>
                    <a:pt x="530273" y="217522"/>
                  </a:cubicBezTo>
                  <a:cubicBezTo>
                    <a:pt x="555673" y="178364"/>
                    <a:pt x="589540" y="89993"/>
                    <a:pt x="584248" y="61947"/>
                  </a:cubicBezTo>
                  <a:cubicBezTo>
                    <a:pt x="578956" y="33901"/>
                    <a:pt x="562023" y="39722"/>
                    <a:pt x="498523" y="49247"/>
                  </a:cubicBezTo>
                  <a:cubicBezTo>
                    <a:pt x="435023" y="58772"/>
                    <a:pt x="279448" y="98989"/>
                    <a:pt x="203248" y="119097"/>
                  </a:cubicBezTo>
                  <a:cubicBezTo>
                    <a:pt x="127048" y="139205"/>
                    <a:pt x="68840" y="170426"/>
                    <a:pt x="41323" y="169897"/>
                  </a:cubicBezTo>
                  <a:cubicBezTo>
                    <a:pt x="13806" y="169368"/>
                    <a:pt x="-34348" y="118568"/>
                    <a:pt x="38148" y="9052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8" name="フリーフォーム: 図形 397">
              <a:extLst>
                <a:ext uri="{FF2B5EF4-FFF2-40B4-BE49-F238E27FC236}">
                  <a16:creationId xmlns:a16="http://schemas.microsoft.com/office/drawing/2014/main" id="{8003711A-D038-4DFC-BE56-0FD7AA0C93FC}"/>
                </a:ext>
              </a:extLst>
            </p:cNvPr>
            <p:cNvSpPr/>
            <p:nvPr/>
          </p:nvSpPr>
          <p:spPr>
            <a:xfrm>
              <a:off x="7058608" y="6375158"/>
              <a:ext cx="196694" cy="708336"/>
            </a:xfrm>
            <a:custGeom>
              <a:avLst/>
              <a:gdLst>
                <a:gd name="connsiteX0" fmla="*/ 50217 w 196694"/>
                <a:gd name="connsiteY0" fmla="*/ 3417 h 708336"/>
                <a:gd name="connsiteX1" fmla="*/ 180392 w 196694"/>
                <a:gd name="connsiteY1" fmla="*/ 162167 h 708336"/>
                <a:gd name="connsiteX2" fmla="*/ 189917 w 196694"/>
                <a:gd name="connsiteY2" fmla="*/ 339967 h 708336"/>
                <a:gd name="connsiteX3" fmla="*/ 135942 w 196694"/>
                <a:gd name="connsiteY3" fmla="*/ 622542 h 708336"/>
                <a:gd name="connsiteX4" fmla="*/ 34342 w 196694"/>
                <a:gd name="connsiteY4" fmla="*/ 708267 h 708336"/>
                <a:gd name="connsiteX5" fmla="*/ 47042 w 196694"/>
                <a:gd name="connsiteY5" fmla="*/ 632067 h 708336"/>
                <a:gd name="connsiteX6" fmla="*/ 123242 w 196694"/>
                <a:gd name="connsiteY6" fmla="*/ 393942 h 708336"/>
                <a:gd name="connsiteX7" fmla="*/ 132767 w 196694"/>
                <a:gd name="connsiteY7" fmla="*/ 241542 h 708336"/>
                <a:gd name="connsiteX8" fmla="*/ 78792 w 196694"/>
                <a:gd name="connsiteY8" fmla="*/ 127242 h 708336"/>
                <a:gd name="connsiteX9" fmla="*/ 2592 w 196694"/>
                <a:gd name="connsiteY9" fmla="*/ 60567 h 708336"/>
                <a:gd name="connsiteX10" fmla="*/ 50217 w 196694"/>
                <a:gd name="connsiteY10" fmla="*/ 3417 h 708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6694" h="708336">
                  <a:moveTo>
                    <a:pt x="50217" y="3417"/>
                  </a:moveTo>
                  <a:cubicBezTo>
                    <a:pt x="79850" y="20350"/>
                    <a:pt x="157109" y="106075"/>
                    <a:pt x="180392" y="162167"/>
                  </a:cubicBezTo>
                  <a:cubicBezTo>
                    <a:pt x="203675" y="218259"/>
                    <a:pt x="197325" y="263238"/>
                    <a:pt x="189917" y="339967"/>
                  </a:cubicBezTo>
                  <a:cubicBezTo>
                    <a:pt x="182509" y="416696"/>
                    <a:pt x="161871" y="561159"/>
                    <a:pt x="135942" y="622542"/>
                  </a:cubicBezTo>
                  <a:cubicBezTo>
                    <a:pt x="110013" y="683925"/>
                    <a:pt x="49159" y="706680"/>
                    <a:pt x="34342" y="708267"/>
                  </a:cubicBezTo>
                  <a:cubicBezTo>
                    <a:pt x="19525" y="709854"/>
                    <a:pt x="32225" y="684454"/>
                    <a:pt x="47042" y="632067"/>
                  </a:cubicBezTo>
                  <a:cubicBezTo>
                    <a:pt x="61859" y="579680"/>
                    <a:pt x="108955" y="459029"/>
                    <a:pt x="123242" y="393942"/>
                  </a:cubicBezTo>
                  <a:cubicBezTo>
                    <a:pt x="137529" y="328855"/>
                    <a:pt x="140175" y="285992"/>
                    <a:pt x="132767" y="241542"/>
                  </a:cubicBezTo>
                  <a:cubicBezTo>
                    <a:pt x="125359" y="197092"/>
                    <a:pt x="100488" y="157404"/>
                    <a:pt x="78792" y="127242"/>
                  </a:cubicBezTo>
                  <a:cubicBezTo>
                    <a:pt x="57096" y="97080"/>
                    <a:pt x="14234" y="84380"/>
                    <a:pt x="2592" y="60567"/>
                  </a:cubicBezTo>
                  <a:cubicBezTo>
                    <a:pt x="-9050" y="36754"/>
                    <a:pt x="20584" y="-13516"/>
                    <a:pt x="50217" y="341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9" name="フリーフォーム: 図形 398">
              <a:extLst>
                <a:ext uri="{FF2B5EF4-FFF2-40B4-BE49-F238E27FC236}">
                  <a16:creationId xmlns:a16="http://schemas.microsoft.com/office/drawing/2014/main" id="{BEC161E4-0E4C-4D3F-9345-2DCC3AC4C626}"/>
                </a:ext>
              </a:extLst>
            </p:cNvPr>
            <p:cNvSpPr/>
            <p:nvPr/>
          </p:nvSpPr>
          <p:spPr>
            <a:xfrm>
              <a:off x="6628360" y="6485978"/>
              <a:ext cx="989432" cy="223384"/>
            </a:xfrm>
            <a:custGeom>
              <a:avLst/>
              <a:gdLst>
                <a:gd name="connsiteX0" fmla="*/ 61365 w 989432"/>
                <a:gd name="connsiteY0" fmla="*/ 159297 h 223384"/>
                <a:gd name="connsiteX1" fmla="*/ 651915 w 989432"/>
                <a:gd name="connsiteY1" fmla="*/ 38647 h 223384"/>
                <a:gd name="connsiteX2" fmla="*/ 963065 w 989432"/>
                <a:gd name="connsiteY2" fmla="*/ 547 h 223384"/>
                <a:gd name="connsiteX3" fmla="*/ 928140 w 989432"/>
                <a:gd name="connsiteY3" fmla="*/ 60872 h 223384"/>
                <a:gd name="connsiteX4" fmla="*/ 572540 w 989432"/>
                <a:gd name="connsiteY4" fmla="*/ 156122 h 223384"/>
                <a:gd name="connsiteX5" fmla="*/ 77240 w 989432"/>
                <a:gd name="connsiteY5" fmla="*/ 222797 h 223384"/>
                <a:gd name="connsiteX6" fmla="*/ 61365 w 989432"/>
                <a:gd name="connsiteY6" fmla="*/ 159297 h 223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89432" h="223384">
                  <a:moveTo>
                    <a:pt x="61365" y="159297"/>
                  </a:moveTo>
                  <a:cubicBezTo>
                    <a:pt x="157144" y="128605"/>
                    <a:pt x="501632" y="65105"/>
                    <a:pt x="651915" y="38647"/>
                  </a:cubicBezTo>
                  <a:cubicBezTo>
                    <a:pt x="802198" y="12189"/>
                    <a:pt x="917028" y="-3157"/>
                    <a:pt x="963065" y="547"/>
                  </a:cubicBezTo>
                  <a:cubicBezTo>
                    <a:pt x="1009102" y="4251"/>
                    <a:pt x="993228" y="34943"/>
                    <a:pt x="928140" y="60872"/>
                  </a:cubicBezTo>
                  <a:cubicBezTo>
                    <a:pt x="863052" y="86801"/>
                    <a:pt x="714357" y="129135"/>
                    <a:pt x="572540" y="156122"/>
                  </a:cubicBezTo>
                  <a:cubicBezTo>
                    <a:pt x="430723" y="183109"/>
                    <a:pt x="164023" y="216976"/>
                    <a:pt x="77240" y="222797"/>
                  </a:cubicBezTo>
                  <a:cubicBezTo>
                    <a:pt x="-9543" y="228618"/>
                    <a:pt x="-34414" y="189989"/>
                    <a:pt x="61365" y="15929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sp3d extrusionH="381000" prstMaterial="matte">
              <a:bevelT w="184150" h="146050" prst="angle"/>
              <a:bevelB w="254000" h="1333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611533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尾野真千子39歳で再婚 9年ぶり2度目の略奪愛と“おそろいキャップ”ハワイ旅行――2021年BEST5 | 文春オンライン">
            <a:extLst>
              <a:ext uri="{FF2B5EF4-FFF2-40B4-BE49-F238E27FC236}">
                <a16:creationId xmlns:a16="http://schemas.microsoft.com/office/drawing/2014/main" id="{A8F8AB77-EBB5-4C3D-8142-BA144E3DF8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84" r="15079"/>
          <a:stretch/>
        </p:blipFill>
        <p:spPr bwMode="auto">
          <a:xfrm>
            <a:off x="5897" y="2115756"/>
            <a:ext cx="9595303" cy="8514143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520293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hidden="1">
            <a:extLst>
              <a:ext uri="{FF2B5EF4-FFF2-40B4-BE49-F238E27FC236}">
                <a16:creationId xmlns:a16="http://schemas.microsoft.com/office/drawing/2014/main" id="{71E84318-AF14-4E4D-A7CD-62B6830079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699" t="43028" r="21032" b="20371"/>
          <a:stretch/>
        </p:blipFill>
        <p:spPr>
          <a:xfrm>
            <a:off x="1619250" y="5626100"/>
            <a:ext cx="6362700" cy="1866900"/>
          </a:xfrm>
          <a:prstGeom prst="rect">
            <a:avLst/>
          </a:prstGeom>
        </p:spPr>
      </p:pic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792A1BFE-C514-4FD2-8C25-9FD9497F31F6}"/>
              </a:ext>
            </a:extLst>
          </p:cNvPr>
          <p:cNvGrpSpPr/>
          <p:nvPr/>
        </p:nvGrpSpPr>
        <p:grpSpPr>
          <a:xfrm>
            <a:off x="1388017" y="5125433"/>
            <a:ext cx="904292" cy="1055913"/>
            <a:chOff x="1785950" y="6022900"/>
            <a:chExt cx="904292" cy="1055913"/>
          </a:xfrm>
        </p:grpSpPr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BEAC4E4C-2D18-48C5-B2CA-4A26E6F071F3}"/>
                </a:ext>
              </a:extLst>
            </p:cNvPr>
            <p:cNvSpPr/>
            <p:nvPr/>
          </p:nvSpPr>
          <p:spPr>
            <a:xfrm>
              <a:off x="1833395" y="6022900"/>
              <a:ext cx="761650" cy="250906"/>
            </a:xfrm>
            <a:custGeom>
              <a:avLst/>
              <a:gdLst>
                <a:gd name="connsiteX0" fmla="*/ 33505 w 761650"/>
                <a:gd name="connsiteY0" fmla="*/ 95325 h 250906"/>
                <a:gd name="connsiteX1" fmla="*/ 668505 w 761650"/>
                <a:gd name="connsiteY1" fmla="*/ 75 h 250906"/>
                <a:gd name="connsiteX2" fmla="*/ 757405 w 761650"/>
                <a:gd name="connsiteY2" fmla="*/ 82625 h 250906"/>
                <a:gd name="connsiteX3" fmla="*/ 662155 w 761650"/>
                <a:gd name="connsiteY3" fmla="*/ 250900 h 250906"/>
                <a:gd name="connsiteX4" fmla="*/ 652630 w 761650"/>
                <a:gd name="connsiteY4" fmla="*/ 76275 h 250906"/>
                <a:gd name="connsiteX5" fmla="*/ 535155 w 761650"/>
                <a:gd name="connsiteY5" fmla="*/ 73100 h 250906"/>
                <a:gd name="connsiteX6" fmla="*/ 135105 w 761650"/>
                <a:gd name="connsiteY6" fmla="*/ 136600 h 250906"/>
                <a:gd name="connsiteX7" fmla="*/ 33505 w 761650"/>
                <a:gd name="connsiteY7" fmla="*/ 95325 h 250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61650" h="250906">
                  <a:moveTo>
                    <a:pt x="33505" y="95325"/>
                  </a:moveTo>
                  <a:cubicBezTo>
                    <a:pt x="122405" y="72571"/>
                    <a:pt x="547855" y="2192"/>
                    <a:pt x="668505" y="75"/>
                  </a:cubicBezTo>
                  <a:cubicBezTo>
                    <a:pt x="789155" y="-2042"/>
                    <a:pt x="758463" y="40821"/>
                    <a:pt x="757405" y="82625"/>
                  </a:cubicBezTo>
                  <a:cubicBezTo>
                    <a:pt x="756347" y="124429"/>
                    <a:pt x="679617" y="251958"/>
                    <a:pt x="662155" y="250900"/>
                  </a:cubicBezTo>
                  <a:cubicBezTo>
                    <a:pt x="644693" y="249842"/>
                    <a:pt x="673797" y="105908"/>
                    <a:pt x="652630" y="76275"/>
                  </a:cubicBezTo>
                  <a:cubicBezTo>
                    <a:pt x="631463" y="46642"/>
                    <a:pt x="621409" y="63046"/>
                    <a:pt x="535155" y="73100"/>
                  </a:cubicBezTo>
                  <a:cubicBezTo>
                    <a:pt x="448901" y="83154"/>
                    <a:pt x="218713" y="126017"/>
                    <a:pt x="135105" y="136600"/>
                  </a:cubicBezTo>
                  <a:cubicBezTo>
                    <a:pt x="51497" y="147183"/>
                    <a:pt x="-55395" y="118079"/>
                    <a:pt x="33505" y="953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ED52163F-69AF-4EB9-9099-BBF439641078}"/>
                </a:ext>
              </a:extLst>
            </p:cNvPr>
            <p:cNvSpPr/>
            <p:nvPr/>
          </p:nvSpPr>
          <p:spPr>
            <a:xfrm>
              <a:off x="1785950" y="6073734"/>
              <a:ext cx="254347" cy="925854"/>
            </a:xfrm>
            <a:custGeom>
              <a:avLst/>
              <a:gdLst>
                <a:gd name="connsiteX0" fmla="*/ 134925 w 254347"/>
                <a:gd name="connsiteY0" fmla="*/ 50841 h 925854"/>
                <a:gd name="connsiteX1" fmla="*/ 4750 w 254347"/>
                <a:gd name="connsiteY1" fmla="*/ 635041 h 925854"/>
                <a:gd name="connsiteX2" fmla="*/ 33325 w 254347"/>
                <a:gd name="connsiteY2" fmla="*/ 914441 h 925854"/>
                <a:gd name="connsiteX3" fmla="*/ 80950 w 254347"/>
                <a:gd name="connsiteY3" fmla="*/ 863641 h 925854"/>
                <a:gd name="connsiteX4" fmla="*/ 65075 w 254347"/>
                <a:gd name="connsiteY4" fmla="*/ 787441 h 925854"/>
                <a:gd name="connsiteX5" fmla="*/ 185725 w 254347"/>
                <a:gd name="connsiteY5" fmla="*/ 111166 h 925854"/>
                <a:gd name="connsiteX6" fmla="*/ 252400 w 254347"/>
                <a:gd name="connsiteY6" fmla="*/ 38141 h 925854"/>
                <a:gd name="connsiteX7" fmla="*/ 134925 w 254347"/>
                <a:gd name="connsiteY7" fmla="*/ 50841 h 925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4347" h="925854">
                  <a:moveTo>
                    <a:pt x="134925" y="50841"/>
                  </a:moveTo>
                  <a:cubicBezTo>
                    <a:pt x="93650" y="150324"/>
                    <a:pt x="21683" y="491108"/>
                    <a:pt x="4750" y="635041"/>
                  </a:cubicBezTo>
                  <a:cubicBezTo>
                    <a:pt x="-12183" y="778974"/>
                    <a:pt x="20625" y="876341"/>
                    <a:pt x="33325" y="914441"/>
                  </a:cubicBezTo>
                  <a:cubicBezTo>
                    <a:pt x="46025" y="952541"/>
                    <a:pt x="75658" y="884807"/>
                    <a:pt x="80950" y="863641"/>
                  </a:cubicBezTo>
                  <a:cubicBezTo>
                    <a:pt x="86242" y="842475"/>
                    <a:pt x="47612" y="912854"/>
                    <a:pt x="65075" y="787441"/>
                  </a:cubicBezTo>
                  <a:cubicBezTo>
                    <a:pt x="82537" y="662029"/>
                    <a:pt x="154504" y="236049"/>
                    <a:pt x="185725" y="111166"/>
                  </a:cubicBezTo>
                  <a:cubicBezTo>
                    <a:pt x="216946" y="-13717"/>
                    <a:pt x="264571" y="49783"/>
                    <a:pt x="252400" y="38141"/>
                  </a:cubicBezTo>
                  <a:cubicBezTo>
                    <a:pt x="240229" y="26499"/>
                    <a:pt x="176200" y="-48642"/>
                    <a:pt x="134925" y="5084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32F14FED-9623-4EA2-8FCB-A754B6BFDB4C}"/>
                </a:ext>
              </a:extLst>
            </p:cNvPr>
            <p:cNvSpPr/>
            <p:nvPr/>
          </p:nvSpPr>
          <p:spPr>
            <a:xfrm>
              <a:off x="1863513" y="6212683"/>
              <a:ext cx="683756" cy="204521"/>
            </a:xfrm>
            <a:custGeom>
              <a:avLst/>
              <a:gdLst>
                <a:gd name="connsiteX0" fmla="*/ 41487 w 683756"/>
                <a:gd name="connsiteY0" fmla="*/ 118267 h 204521"/>
                <a:gd name="connsiteX1" fmla="*/ 400262 w 683756"/>
                <a:gd name="connsiteY1" fmla="*/ 42067 h 204521"/>
                <a:gd name="connsiteX2" fmla="*/ 619337 w 683756"/>
                <a:gd name="connsiteY2" fmla="*/ 792 h 204521"/>
                <a:gd name="connsiteX3" fmla="*/ 676487 w 683756"/>
                <a:gd name="connsiteY3" fmla="*/ 76992 h 204521"/>
                <a:gd name="connsiteX4" fmla="*/ 482812 w 683756"/>
                <a:gd name="connsiteY4" fmla="*/ 118267 h 204521"/>
                <a:gd name="connsiteX5" fmla="*/ 190712 w 683756"/>
                <a:gd name="connsiteY5" fmla="*/ 165892 h 204521"/>
                <a:gd name="connsiteX6" fmla="*/ 25612 w 683756"/>
                <a:gd name="connsiteY6" fmla="*/ 203992 h 204521"/>
                <a:gd name="connsiteX7" fmla="*/ 41487 w 683756"/>
                <a:gd name="connsiteY7" fmla="*/ 118267 h 204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3756" h="204521">
                  <a:moveTo>
                    <a:pt x="41487" y="118267"/>
                  </a:moveTo>
                  <a:cubicBezTo>
                    <a:pt x="103929" y="91280"/>
                    <a:pt x="303954" y="61646"/>
                    <a:pt x="400262" y="42067"/>
                  </a:cubicBezTo>
                  <a:cubicBezTo>
                    <a:pt x="496570" y="22488"/>
                    <a:pt x="573300" y="-5029"/>
                    <a:pt x="619337" y="792"/>
                  </a:cubicBezTo>
                  <a:cubicBezTo>
                    <a:pt x="665374" y="6613"/>
                    <a:pt x="699241" y="57413"/>
                    <a:pt x="676487" y="76992"/>
                  </a:cubicBezTo>
                  <a:cubicBezTo>
                    <a:pt x="653733" y="96571"/>
                    <a:pt x="563775" y="103450"/>
                    <a:pt x="482812" y="118267"/>
                  </a:cubicBezTo>
                  <a:cubicBezTo>
                    <a:pt x="401850" y="133084"/>
                    <a:pt x="266912" y="151605"/>
                    <a:pt x="190712" y="165892"/>
                  </a:cubicBezTo>
                  <a:cubicBezTo>
                    <a:pt x="114512" y="180180"/>
                    <a:pt x="52599" y="208754"/>
                    <a:pt x="25612" y="203992"/>
                  </a:cubicBezTo>
                  <a:cubicBezTo>
                    <a:pt x="-1375" y="199230"/>
                    <a:pt x="-20955" y="145254"/>
                    <a:pt x="41487" y="11826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845CE2C6-386E-405A-BEEE-7542A0CF7068}"/>
                </a:ext>
              </a:extLst>
            </p:cNvPr>
            <p:cNvSpPr/>
            <p:nvPr/>
          </p:nvSpPr>
          <p:spPr>
            <a:xfrm>
              <a:off x="2020347" y="6373683"/>
              <a:ext cx="471455" cy="199192"/>
            </a:xfrm>
            <a:custGeom>
              <a:avLst/>
              <a:gdLst>
                <a:gd name="connsiteX0" fmla="*/ 449803 w 471455"/>
                <a:gd name="connsiteY0" fmla="*/ 1717 h 199192"/>
                <a:gd name="connsiteX1" fmla="*/ 265653 w 471455"/>
                <a:gd name="connsiteY1" fmla="*/ 30292 h 199192"/>
                <a:gd name="connsiteX2" fmla="*/ 62453 w 471455"/>
                <a:gd name="connsiteY2" fmla="*/ 141417 h 199192"/>
                <a:gd name="connsiteX3" fmla="*/ 2128 w 471455"/>
                <a:gd name="connsiteY3" fmla="*/ 198567 h 199192"/>
                <a:gd name="connsiteX4" fmla="*/ 122778 w 471455"/>
                <a:gd name="connsiteY4" fmla="*/ 166817 h 199192"/>
                <a:gd name="connsiteX5" fmla="*/ 306928 w 471455"/>
                <a:gd name="connsiteY5" fmla="*/ 90617 h 199192"/>
                <a:gd name="connsiteX6" fmla="*/ 449803 w 471455"/>
                <a:gd name="connsiteY6" fmla="*/ 68392 h 199192"/>
                <a:gd name="connsiteX7" fmla="*/ 449803 w 471455"/>
                <a:gd name="connsiteY7" fmla="*/ 1717 h 199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1455" h="199192">
                  <a:moveTo>
                    <a:pt x="449803" y="1717"/>
                  </a:moveTo>
                  <a:cubicBezTo>
                    <a:pt x="419111" y="-4633"/>
                    <a:pt x="330211" y="7009"/>
                    <a:pt x="265653" y="30292"/>
                  </a:cubicBezTo>
                  <a:cubicBezTo>
                    <a:pt x="201095" y="53575"/>
                    <a:pt x="106374" y="113371"/>
                    <a:pt x="62453" y="141417"/>
                  </a:cubicBezTo>
                  <a:cubicBezTo>
                    <a:pt x="18532" y="169463"/>
                    <a:pt x="-7926" y="194334"/>
                    <a:pt x="2128" y="198567"/>
                  </a:cubicBezTo>
                  <a:cubicBezTo>
                    <a:pt x="12182" y="202800"/>
                    <a:pt x="71978" y="184809"/>
                    <a:pt x="122778" y="166817"/>
                  </a:cubicBezTo>
                  <a:cubicBezTo>
                    <a:pt x="173578" y="148825"/>
                    <a:pt x="252424" y="107021"/>
                    <a:pt x="306928" y="90617"/>
                  </a:cubicBezTo>
                  <a:cubicBezTo>
                    <a:pt x="361432" y="74213"/>
                    <a:pt x="422815" y="76859"/>
                    <a:pt x="449803" y="68392"/>
                  </a:cubicBezTo>
                  <a:cubicBezTo>
                    <a:pt x="476791" y="59925"/>
                    <a:pt x="480495" y="8067"/>
                    <a:pt x="449803" y="171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649CAC9F-FBA3-467E-B36D-EB82FD2306CE}"/>
                </a:ext>
              </a:extLst>
            </p:cNvPr>
            <p:cNvSpPr/>
            <p:nvPr/>
          </p:nvSpPr>
          <p:spPr>
            <a:xfrm>
              <a:off x="2184374" y="6422467"/>
              <a:ext cx="457263" cy="656346"/>
            </a:xfrm>
            <a:custGeom>
              <a:avLst/>
              <a:gdLst>
                <a:gd name="connsiteX0" fmla="*/ 25426 w 457263"/>
                <a:gd name="connsiteY0" fmla="*/ 48183 h 656346"/>
                <a:gd name="connsiteX1" fmla="*/ 26 w 457263"/>
                <a:gd name="connsiteY1" fmla="*/ 251383 h 656346"/>
                <a:gd name="connsiteX2" fmla="*/ 22251 w 457263"/>
                <a:gd name="connsiteY2" fmla="*/ 524433 h 656346"/>
                <a:gd name="connsiteX3" fmla="*/ 92101 w 457263"/>
                <a:gd name="connsiteY3" fmla="*/ 638733 h 656346"/>
                <a:gd name="connsiteX4" fmla="*/ 266726 w 457263"/>
                <a:gd name="connsiteY4" fmla="*/ 648258 h 656346"/>
                <a:gd name="connsiteX5" fmla="*/ 425476 w 457263"/>
                <a:gd name="connsiteY5" fmla="*/ 562533 h 656346"/>
                <a:gd name="connsiteX6" fmla="*/ 450876 w 457263"/>
                <a:gd name="connsiteY6" fmla="*/ 489508 h 656346"/>
                <a:gd name="connsiteX7" fmla="*/ 342926 w 457263"/>
                <a:gd name="connsiteY7" fmla="*/ 514908 h 656346"/>
                <a:gd name="connsiteX8" fmla="*/ 168301 w 457263"/>
                <a:gd name="connsiteY8" fmla="*/ 565708 h 656346"/>
                <a:gd name="connsiteX9" fmla="*/ 111151 w 457263"/>
                <a:gd name="connsiteY9" fmla="*/ 511733 h 656346"/>
                <a:gd name="connsiteX10" fmla="*/ 73051 w 457263"/>
                <a:gd name="connsiteY10" fmla="*/ 346633 h 656346"/>
                <a:gd name="connsiteX11" fmla="*/ 88926 w 457263"/>
                <a:gd name="connsiteY11" fmla="*/ 25958 h 656346"/>
                <a:gd name="connsiteX12" fmla="*/ 25426 w 457263"/>
                <a:gd name="connsiteY12" fmla="*/ 48183 h 65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63" h="656346">
                  <a:moveTo>
                    <a:pt x="25426" y="48183"/>
                  </a:moveTo>
                  <a:cubicBezTo>
                    <a:pt x="10609" y="85754"/>
                    <a:pt x="555" y="172008"/>
                    <a:pt x="26" y="251383"/>
                  </a:cubicBezTo>
                  <a:cubicBezTo>
                    <a:pt x="-503" y="330758"/>
                    <a:pt x="6905" y="459875"/>
                    <a:pt x="22251" y="524433"/>
                  </a:cubicBezTo>
                  <a:cubicBezTo>
                    <a:pt x="37597" y="588991"/>
                    <a:pt x="51355" y="618096"/>
                    <a:pt x="92101" y="638733"/>
                  </a:cubicBezTo>
                  <a:cubicBezTo>
                    <a:pt x="132847" y="659370"/>
                    <a:pt x="211163" y="660958"/>
                    <a:pt x="266726" y="648258"/>
                  </a:cubicBezTo>
                  <a:cubicBezTo>
                    <a:pt x="322289" y="635558"/>
                    <a:pt x="394784" y="588991"/>
                    <a:pt x="425476" y="562533"/>
                  </a:cubicBezTo>
                  <a:cubicBezTo>
                    <a:pt x="456168" y="536075"/>
                    <a:pt x="464634" y="497446"/>
                    <a:pt x="450876" y="489508"/>
                  </a:cubicBezTo>
                  <a:cubicBezTo>
                    <a:pt x="437118" y="481571"/>
                    <a:pt x="390022" y="502208"/>
                    <a:pt x="342926" y="514908"/>
                  </a:cubicBezTo>
                  <a:cubicBezTo>
                    <a:pt x="295830" y="527608"/>
                    <a:pt x="206930" y="566237"/>
                    <a:pt x="168301" y="565708"/>
                  </a:cubicBezTo>
                  <a:cubicBezTo>
                    <a:pt x="129672" y="565179"/>
                    <a:pt x="127026" y="548246"/>
                    <a:pt x="111151" y="511733"/>
                  </a:cubicBezTo>
                  <a:cubicBezTo>
                    <a:pt x="95276" y="475221"/>
                    <a:pt x="76755" y="427596"/>
                    <a:pt x="73051" y="346633"/>
                  </a:cubicBezTo>
                  <a:cubicBezTo>
                    <a:pt x="69347" y="265671"/>
                    <a:pt x="93688" y="78345"/>
                    <a:pt x="88926" y="25958"/>
                  </a:cubicBezTo>
                  <a:cubicBezTo>
                    <a:pt x="84164" y="-26429"/>
                    <a:pt x="40243" y="10612"/>
                    <a:pt x="25426" y="4818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6596A1BF-51E6-4D86-8CBF-E2C3AE141586}"/>
                </a:ext>
              </a:extLst>
            </p:cNvPr>
            <p:cNvSpPr/>
            <p:nvPr/>
          </p:nvSpPr>
          <p:spPr>
            <a:xfrm>
              <a:off x="1995872" y="6568710"/>
              <a:ext cx="568052" cy="172584"/>
            </a:xfrm>
            <a:custGeom>
              <a:avLst/>
              <a:gdLst>
                <a:gd name="connsiteX0" fmla="*/ 17078 w 568052"/>
                <a:gd name="connsiteY0" fmla="*/ 121015 h 172584"/>
                <a:gd name="connsiteX1" fmla="*/ 315528 w 568052"/>
                <a:gd name="connsiteY1" fmla="*/ 35290 h 172584"/>
                <a:gd name="connsiteX2" fmla="*/ 550478 w 568052"/>
                <a:gd name="connsiteY2" fmla="*/ 365 h 172584"/>
                <a:gd name="connsiteX3" fmla="*/ 521903 w 568052"/>
                <a:gd name="connsiteY3" fmla="*/ 54340 h 172584"/>
                <a:gd name="connsiteX4" fmla="*/ 290128 w 568052"/>
                <a:gd name="connsiteY4" fmla="*/ 101965 h 172584"/>
                <a:gd name="connsiteX5" fmla="*/ 64703 w 568052"/>
                <a:gd name="connsiteY5" fmla="*/ 171815 h 172584"/>
                <a:gd name="connsiteX6" fmla="*/ 17078 w 568052"/>
                <a:gd name="connsiteY6" fmla="*/ 121015 h 172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8052" h="172584">
                  <a:moveTo>
                    <a:pt x="17078" y="121015"/>
                  </a:moveTo>
                  <a:cubicBezTo>
                    <a:pt x="58882" y="98261"/>
                    <a:pt x="226628" y="55398"/>
                    <a:pt x="315528" y="35290"/>
                  </a:cubicBezTo>
                  <a:cubicBezTo>
                    <a:pt x="404428" y="15182"/>
                    <a:pt x="516082" y="-2810"/>
                    <a:pt x="550478" y="365"/>
                  </a:cubicBezTo>
                  <a:cubicBezTo>
                    <a:pt x="584874" y="3540"/>
                    <a:pt x="565295" y="37407"/>
                    <a:pt x="521903" y="54340"/>
                  </a:cubicBezTo>
                  <a:cubicBezTo>
                    <a:pt x="478511" y="71273"/>
                    <a:pt x="366328" y="82386"/>
                    <a:pt x="290128" y="101965"/>
                  </a:cubicBezTo>
                  <a:cubicBezTo>
                    <a:pt x="213928" y="121544"/>
                    <a:pt x="111799" y="165465"/>
                    <a:pt x="64703" y="171815"/>
                  </a:cubicBezTo>
                  <a:cubicBezTo>
                    <a:pt x="17607" y="178165"/>
                    <a:pt x="-24726" y="143769"/>
                    <a:pt x="17078" y="12101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D4B7F55F-3AF5-4E59-BB28-809D7525178F}"/>
                </a:ext>
              </a:extLst>
            </p:cNvPr>
            <p:cNvSpPr/>
            <p:nvPr/>
          </p:nvSpPr>
          <p:spPr>
            <a:xfrm>
              <a:off x="1952222" y="6718292"/>
              <a:ext cx="738020" cy="214395"/>
            </a:xfrm>
            <a:custGeom>
              <a:avLst/>
              <a:gdLst>
                <a:gd name="connsiteX0" fmla="*/ 32153 w 738020"/>
                <a:gd name="connsiteY0" fmla="*/ 161933 h 214395"/>
                <a:gd name="connsiteX1" fmla="*/ 463953 w 738020"/>
                <a:gd name="connsiteY1" fmla="*/ 50808 h 214395"/>
                <a:gd name="connsiteX2" fmla="*/ 717953 w 738020"/>
                <a:gd name="connsiteY2" fmla="*/ 8 h 214395"/>
                <a:gd name="connsiteX3" fmla="*/ 683028 w 738020"/>
                <a:gd name="connsiteY3" fmla="*/ 53983 h 214395"/>
                <a:gd name="connsiteX4" fmla="*/ 375053 w 738020"/>
                <a:gd name="connsiteY4" fmla="*/ 136533 h 214395"/>
                <a:gd name="connsiteX5" fmla="*/ 70253 w 738020"/>
                <a:gd name="connsiteY5" fmla="*/ 212733 h 214395"/>
                <a:gd name="connsiteX6" fmla="*/ 32153 w 738020"/>
                <a:gd name="connsiteY6" fmla="*/ 161933 h 214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8020" h="214395">
                  <a:moveTo>
                    <a:pt x="32153" y="161933"/>
                  </a:moveTo>
                  <a:cubicBezTo>
                    <a:pt x="97770" y="134946"/>
                    <a:pt x="349653" y="77796"/>
                    <a:pt x="463953" y="50808"/>
                  </a:cubicBezTo>
                  <a:cubicBezTo>
                    <a:pt x="578253" y="23820"/>
                    <a:pt x="681441" y="-521"/>
                    <a:pt x="717953" y="8"/>
                  </a:cubicBezTo>
                  <a:cubicBezTo>
                    <a:pt x="754465" y="537"/>
                    <a:pt x="740178" y="31229"/>
                    <a:pt x="683028" y="53983"/>
                  </a:cubicBezTo>
                  <a:cubicBezTo>
                    <a:pt x="625878" y="76737"/>
                    <a:pt x="375053" y="136533"/>
                    <a:pt x="375053" y="136533"/>
                  </a:cubicBezTo>
                  <a:cubicBezTo>
                    <a:pt x="272924" y="162991"/>
                    <a:pt x="127932" y="203208"/>
                    <a:pt x="70253" y="212733"/>
                  </a:cubicBezTo>
                  <a:cubicBezTo>
                    <a:pt x="12574" y="222258"/>
                    <a:pt x="-33464" y="188920"/>
                    <a:pt x="32153" y="1619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12FE2F95-1794-4D53-A51C-C262D0CAE4D1}"/>
              </a:ext>
            </a:extLst>
          </p:cNvPr>
          <p:cNvGrpSpPr/>
          <p:nvPr/>
        </p:nvGrpSpPr>
        <p:grpSpPr>
          <a:xfrm>
            <a:off x="2510057" y="5188859"/>
            <a:ext cx="1034428" cy="1064871"/>
            <a:chOff x="2933390" y="6035525"/>
            <a:chExt cx="1034428" cy="1064871"/>
          </a:xfrm>
        </p:grpSpPr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CEB7381A-BC1F-4AD7-BE28-F79A8D79D3AF}"/>
                </a:ext>
              </a:extLst>
            </p:cNvPr>
            <p:cNvSpPr/>
            <p:nvPr/>
          </p:nvSpPr>
          <p:spPr>
            <a:xfrm>
              <a:off x="2933390" y="6132903"/>
              <a:ext cx="121547" cy="496404"/>
            </a:xfrm>
            <a:custGeom>
              <a:avLst/>
              <a:gdLst>
                <a:gd name="connsiteX0" fmla="*/ 13010 w 121547"/>
                <a:gd name="connsiteY0" fmla="*/ 1197 h 496404"/>
                <a:gd name="connsiteX1" fmla="*/ 310 w 121547"/>
                <a:gd name="connsiteY1" fmla="*/ 112322 h 496404"/>
                <a:gd name="connsiteX2" fmla="*/ 19360 w 121547"/>
                <a:gd name="connsiteY2" fmla="*/ 356797 h 496404"/>
                <a:gd name="connsiteX3" fmla="*/ 114610 w 121547"/>
                <a:gd name="connsiteY3" fmla="*/ 493322 h 496404"/>
                <a:gd name="connsiteX4" fmla="*/ 111435 w 121547"/>
                <a:gd name="connsiteY4" fmla="*/ 445697 h 496404"/>
                <a:gd name="connsiteX5" fmla="*/ 89210 w 121547"/>
                <a:gd name="connsiteY5" fmla="*/ 372672 h 496404"/>
                <a:gd name="connsiteX6" fmla="*/ 76510 w 121547"/>
                <a:gd name="connsiteY6" fmla="*/ 144072 h 496404"/>
                <a:gd name="connsiteX7" fmla="*/ 76510 w 121547"/>
                <a:gd name="connsiteY7" fmla="*/ 58347 h 496404"/>
                <a:gd name="connsiteX8" fmla="*/ 13010 w 121547"/>
                <a:gd name="connsiteY8" fmla="*/ 1197 h 496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1547" h="496404">
                  <a:moveTo>
                    <a:pt x="13010" y="1197"/>
                  </a:moveTo>
                  <a:cubicBezTo>
                    <a:pt x="310" y="10193"/>
                    <a:pt x="-748" y="53055"/>
                    <a:pt x="310" y="112322"/>
                  </a:cubicBezTo>
                  <a:cubicBezTo>
                    <a:pt x="1368" y="171589"/>
                    <a:pt x="310" y="293297"/>
                    <a:pt x="19360" y="356797"/>
                  </a:cubicBezTo>
                  <a:cubicBezTo>
                    <a:pt x="38410" y="420297"/>
                    <a:pt x="99264" y="478505"/>
                    <a:pt x="114610" y="493322"/>
                  </a:cubicBezTo>
                  <a:cubicBezTo>
                    <a:pt x="129956" y="508139"/>
                    <a:pt x="115668" y="465805"/>
                    <a:pt x="111435" y="445697"/>
                  </a:cubicBezTo>
                  <a:cubicBezTo>
                    <a:pt x="107202" y="425589"/>
                    <a:pt x="95031" y="422943"/>
                    <a:pt x="89210" y="372672"/>
                  </a:cubicBezTo>
                  <a:cubicBezTo>
                    <a:pt x="83389" y="322401"/>
                    <a:pt x="78627" y="196459"/>
                    <a:pt x="76510" y="144072"/>
                  </a:cubicBezTo>
                  <a:cubicBezTo>
                    <a:pt x="74393" y="91685"/>
                    <a:pt x="82860" y="80572"/>
                    <a:pt x="76510" y="58347"/>
                  </a:cubicBezTo>
                  <a:cubicBezTo>
                    <a:pt x="70160" y="36122"/>
                    <a:pt x="25710" y="-7799"/>
                    <a:pt x="13010" y="119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68E14654-2BD5-468F-A4A6-FC83C46C9A95}"/>
                </a:ext>
              </a:extLst>
            </p:cNvPr>
            <p:cNvSpPr/>
            <p:nvPr/>
          </p:nvSpPr>
          <p:spPr>
            <a:xfrm>
              <a:off x="2939728" y="6076457"/>
              <a:ext cx="489094" cy="430397"/>
            </a:xfrm>
            <a:custGeom>
              <a:avLst/>
              <a:gdLst>
                <a:gd name="connsiteX0" fmla="*/ 9847 w 489094"/>
                <a:gd name="connsiteY0" fmla="*/ 76693 h 430397"/>
                <a:gd name="connsiteX1" fmla="*/ 209872 w 489094"/>
                <a:gd name="connsiteY1" fmla="*/ 22718 h 430397"/>
                <a:gd name="connsiteX2" fmla="*/ 374972 w 489094"/>
                <a:gd name="connsiteY2" fmla="*/ 493 h 430397"/>
                <a:gd name="connsiteX3" fmla="*/ 457522 w 489094"/>
                <a:gd name="connsiteY3" fmla="*/ 41768 h 430397"/>
                <a:gd name="connsiteX4" fmla="*/ 470222 w 489094"/>
                <a:gd name="connsiteY4" fmla="*/ 178293 h 430397"/>
                <a:gd name="connsiteX5" fmla="*/ 473397 w 489094"/>
                <a:gd name="connsiteY5" fmla="*/ 371968 h 430397"/>
                <a:gd name="connsiteX6" fmla="*/ 486097 w 489094"/>
                <a:gd name="connsiteY6" fmla="*/ 429118 h 430397"/>
                <a:gd name="connsiteX7" fmla="*/ 409897 w 489094"/>
                <a:gd name="connsiteY7" fmla="*/ 403718 h 430397"/>
                <a:gd name="connsiteX8" fmla="*/ 413072 w 489094"/>
                <a:gd name="connsiteY8" fmla="*/ 314818 h 430397"/>
                <a:gd name="connsiteX9" fmla="*/ 400372 w 489094"/>
                <a:gd name="connsiteY9" fmla="*/ 86218 h 430397"/>
                <a:gd name="connsiteX10" fmla="*/ 355922 w 489094"/>
                <a:gd name="connsiteY10" fmla="*/ 76693 h 430397"/>
                <a:gd name="connsiteX11" fmla="*/ 136847 w 489094"/>
                <a:gd name="connsiteY11" fmla="*/ 108443 h 430397"/>
                <a:gd name="connsiteX12" fmla="*/ 41597 w 489094"/>
                <a:gd name="connsiteY12" fmla="*/ 133843 h 430397"/>
                <a:gd name="connsiteX13" fmla="*/ 9847 w 489094"/>
                <a:gd name="connsiteY13" fmla="*/ 76693 h 430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9094" h="430397">
                  <a:moveTo>
                    <a:pt x="9847" y="76693"/>
                  </a:moveTo>
                  <a:cubicBezTo>
                    <a:pt x="37893" y="58172"/>
                    <a:pt x="149018" y="35418"/>
                    <a:pt x="209872" y="22718"/>
                  </a:cubicBezTo>
                  <a:cubicBezTo>
                    <a:pt x="270726" y="10018"/>
                    <a:pt x="333697" y="-2682"/>
                    <a:pt x="374972" y="493"/>
                  </a:cubicBezTo>
                  <a:cubicBezTo>
                    <a:pt x="416247" y="3668"/>
                    <a:pt x="441647" y="12135"/>
                    <a:pt x="457522" y="41768"/>
                  </a:cubicBezTo>
                  <a:cubicBezTo>
                    <a:pt x="473397" y="71401"/>
                    <a:pt x="467576" y="123260"/>
                    <a:pt x="470222" y="178293"/>
                  </a:cubicBezTo>
                  <a:cubicBezTo>
                    <a:pt x="472868" y="233326"/>
                    <a:pt x="470751" y="330164"/>
                    <a:pt x="473397" y="371968"/>
                  </a:cubicBezTo>
                  <a:cubicBezTo>
                    <a:pt x="476043" y="413772"/>
                    <a:pt x="496680" y="423826"/>
                    <a:pt x="486097" y="429118"/>
                  </a:cubicBezTo>
                  <a:cubicBezTo>
                    <a:pt x="475514" y="434410"/>
                    <a:pt x="422068" y="422768"/>
                    <a:pt x="409897" y="403718"/>
                  </a:cubicBezTo>
                  <a:cubicBezTo>
                    <a:pt x="397726" y="384668"/>
                    <a:pt x="414659" y="367735"/>
                    <a:pt x="413072" y="314818"/>
                  </a:cubicBezTo>
                  <a:cubicBezTo>
                    <a:pt x="411485" y="261901"/>
                    <a:pt x="409897" y="125906"/>
                    <a:pt x="400372" y="86218"/>
                  </a:cubicBezTo>
                  <a:cubicBezTo>
                    <a:pt x="390847" y="46530"/>
                    <a:pt x="399843" y="72989"/>
                    <a:pt x="355922" y="76693"/>
                  </a:cubicBezTo>
                  <a:cubicBezTo>
                    <a:pt x="312001" y="80397"/>
                    <a:pt x="189234" y="98918"/>
                    <a:pt x="136847" y="108443"/>
                  </a:cubicBezTo>
                  <a:cubicBezTo>
                    <a:pt x="84460" y="117968"/>
                    <a:pt x="62764" y="133843"/>
                    <a:pt x="41597" y="133843"/>
                  </a:cubicBezTo>
                  <a:cubicBezTo>
                    <a:pt x="20430" y="133843"/>
                    <a:pt x="-18199" y="95214"/>
                    <a:pt x="9847" y="7669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22B1A7D4-2496-4123-A547-1AA5DD86A2B2}"/>
                </a:ext>
              </a:extLst>
            </p:cNvPr>
            <p:cNvSpPr/>
            <p:nvPr/>
          </p:nvSpPr>
          <p:spPr>
            <a:xfrm>
              <a:off x="2945774" y="6287095"/>
              <a:ext cx="387095" cy="161424"/>
            </a:xfrm>
            <a:custGeom>
              <a:avLst/>
              <a:gdLst>
                <a:gd name="connsiteX0" fmla="*/ 51426 w 387095"/>
                <a:gd name="connsiteY0" fmla="*/ 85130 h 161424"/>
                <a:gd name="connsiteX1" fmla="*/ 267326 w 387095"/>
                <a:gd name="connsiteY1" fmla="*/ 8930 h 161424"/>
                <a:gd name="connsiteX2" fmla="*/ 375276 w 387095"/>
                <a:gd name="connsiteY2" fmla="*/ 5755 h 161424"/>
                <a:gd name="connsiteX3" fmla="*/ 368926 w 387095"/>
                <a:gd name="connsiteY3" fmla="*/ 47030 h 161424"/>
                <a:gd name="connsiteX4" fmla="*/ 238751 w 387095"/>
                <a:gd name="connsiteY4" fmla="*/ 88305 h 161424"/>
                <a:gd name="connsiteX5" fmla="*/ 16501 w 387095"/>
                <a:gd name="connsiteY5" fmla="*/ 161330 h 161424"/>
                <a:gd name="connsiteX6" fmla="*/ 51426 w 387095"/>
                <a:gd name="connsiteY6" fmla="*/ 85130 h 161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7095" h="161424">
                  <a:moveTo>
                    <a:pt x="51426" y="85130"/>
                  </a:moveTo>
                  <a:cubicBezTo>
                    <a:pt x="93230" y="59730"/>
                    <a:pt x="213351" y="22159"/>
                    <a:pt x="267326" y="8930"/>
                  </a:cubicBezTo>
                  <a:cubicBezTo>
                    <a:pt x="321301" y="-4299"/>
                    <a:pt x="358343" y="-595"/>
                    <a:pt x="375276" y="5755"/>
                  </a:cubicBezTo>
                  <a:cubicBezTo>
                    <a:pt x="392209" y="12105"/>
                    <a:pt x="391680" y="33272"/>
                    <a:pt x="368926" y="47030"/>
                  </a:cubicBezTo>
                  <a:cubicBezTo>
                    <a:pt x="346172" y="60788"/>
                    <a:pt x="238751" y="88305"/>
                    <a:pt x="238751" y="88305"/>
                  </a:cubicBezTo>
                  <a:cubicBezTo>
                    <a:pt x="180014" y="107355"/>
                    <a:pt x="53013" y="158684"/>
                    <a:pt x="16501" y="161330"/>
                  </a:cubicBezTo>
                  <a:cubicBezTo>
                    <a:pt x="-20011" y="163976"/>
                    <a:pt x="9622" y="110530"/>
                    <a:pt x="51426" y="8513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94368386-2B85-49A8-AE9A-39B69B0AE426}"/>
                </a:ext>
              </a:extLst>
            </p:cNvPr>
            <p:cNvSpPr/>
            <p:nvPr/>
          </p:nvSpPr>
          <p:spPr>
            <a:xfrm>
              <a:off x="2990198" y="6486047"/>
              <a:ext cx="423279" cy="137394"/>
            </a:xfrm>
            <a:custGeom>
              <a:avLst/>
              <a:gdLst>
                <a:gd name="connsiteX0" fmla="*/ 38752 w 423279"/>
                <a:gd name="connsiteY0" fmla="*/ 73503 h 137394"/>
                <a:gd name="connsiteX1" fmla="*/ 248302 w 423279"/>
                <a:gd name="connsiteY1" fmla="*/ 22703 h 137394"/>
                <a:gd name="connsiteX2" fmla="*/ 378477 w 423279"/>
                <a:gd name="connsiteY2" fmla="*/ 478 h 137394"/>
                <a:gd name="connsiteX3" fmla="*/ 422927 w 423279"/>
                <a:gd name="connsiteY3" fmla="*/ 41753 h 137394"/>
                <a:gd name="connsiteX4" fmla="*/ 359427 w 423279"/>
                <a:gd name="connsiteY4" fmla="*/ 76678 h 137394"/>
                <a:gd name="connsiteX5" fmla="*/ 32402 w 423279"/>
                <a:gd name="connsiteY5" fmla="*/ 137003 h 137394"/>
                <a:gd name="connsiteX6" fmla="*/ 38752 w 423279"/>
                <a:gd name="connsiteY6" fmla="*/ 73503 h 137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3279" h="137394">
                  <a:moveTo>
                    <a:pt x="38752" y="73503"/>
                  </a:moveTo>
                  <a:cubicBezTo>
                    <a:pt x="74735" y="54453"/>
                    <a:pt x="191681" y="34874"/>
                    <a:pt x="248302" y="22703"/>
                  </a:cubicBezTo>
                  <a:cubicBezTo>
                    <a:pt x="304923" y="10532"/>
                    <a:pt x="349373" y="-2697"/>
                    <a:pt x="378477" y="478"/>
                  </a:cubicBezTo>
                  <a:cubicBezTo>
                    <a:pt x="407581" y="3653"/>
                    <a:pt x="426102" y="29053"/>
                    <a:pt x="422927" y="41753"/>
                  </a:cubicBezTo>
                  <a:cubicBezTo>
                    <a:pt x="419752" y="54453"/>
                    <a:pt x="424514" y="60803"/>
                    <a:pt x="359427" y="76678"/>
                  </a:cubicBezTo>
                  <a:cubicBezTo>
                    <a:pt x="294340" y="92553"/>
                    <a:pt x="88494" y="131711"/>
                    <a:pt x="32402" y="137003"/>
                  </a:cubicBezTo>
                  <a:cubicBezTo>
                    <a:pt x="-23690" y="142295"/>
                    <a:pt x="2769" y="92553"/>
                    <a:pt x="38752" y="7350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E6C2ED39-2FB7-418D-AAA3-EDC0BAFB0874}"/>
                </a:ext>
              </a:extLst>
            </p:cNvPr>
            <p:cNvSpPr/>
            <p:nvPr/>
          </p:nvSpPr>
          <p:spPr>
            <a:xfrm>
              <a:off x="3133024" y="6093483"/>
              <a:ext cx="124620" cy="860168"/>
            </a:xfrm>
            <a:custGeom>
              <a:avLst/>
              <a:gdLst>
                <a:gd name="connsiteX0" fmla="*/ 3876 w 124620"/>
                <a:gd name="connsiteY0" fmla="*/ 56492 h 860168"/>
                <a:gd name="connsiteX1" fmla="*/ 13401 w 124620"/>
                <a:gd name="connsiteY1" fmla="*/ 466067 h 860168"/>
                <a:gd name="connsiteX2" fmla="*/ 41976 w 124620"/>
                <a:gd name="connsiteY2" fmla="*/ 764517 h 860168"/>
                <a:gd name="connsiteX3" fmla="*/ 51501 w 124620"/>
                <a:gd name="connsiteY3" fmla="*/ 850242 h 860168"/>
                <a:gd name="connsiteX4" fmla="*/ 105476 w 124620"/>
                <a:gd name="connsiteY4" fmla="*/ 853417 h 860168"/>
                <a:gd name="connsiteX5" fmla="*/ 124526 w 124620"/>
                <a:gd name="connsiteY5" fmla="*/ 805792 h 860168"/>
                <a:gd name="connsiteX6" fmla="*/ 99126 w 124620"/>
                <a:gd name="connsiteY6" fmla="*/ 707367 h 860168"/>
                <a:gd name="connsiteX7" fmla="*/ 80076 w 124620"/>
                <a:gd name="connsiteY7" fmla="*/ 320017 h 860168"/>
                <a:gd name="connsiteX8" fmla="*/ 76901 w 124620"/>
                <a:gd name="connsiteY8" fmla="*/ 34267 h 860168"/>
                <a:gd name="connsiteX9" fmla="*/ 3876 w 124620"/>
                <a:gd name="connsiteY9" fmla="*/ 56492 h 860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4620" h="860168">
                  <a:moveTo>
                    <a:pt x="3876" y="56492"/>
                  </a:moveTo>
                  <a:cubicBezTo>
                    <a:pt x="-6707" y="128459"/>
                    <a:pt x="7051" y="348063"/>
                    <a:pt x="13401" y="466067"/>
                  </a:cubicBezTo>
                  <a:cubicBezTo>
                    <a:pt x="19751" y="584071"/>
                    <a:pt x="35626" y="700488"/>
                    <a:pt x="41976" y="764517"/>
                  </a:cubicBezTo>
                  <a:cubicBezTo>
                    <a:pt x="48326" y="828546"/>
                    <a:pt x="40918" y="835425"/>
                    <a:pt x="51501" y="850242"/>
                  </a:cubicBezTo>
                  <a:cubicBezTo>
                    <a:pt x="62084" y="865059"/>
                    <a:pt x="93305" y="860825"/>
                    <a:pt x="105476" y="853417"/>
                  </a:cubicBezTo>
                  <a:cubicBezTo>
                    <a:pt x="117647" y="846009"/>
                    <a:pt x="125584" y="830134"/>
                    <a:pt x="124526" y="805792"/>
                  </a:cubicBezTo>
                  <a:cubicBezTo>
                    <a:pt x="123468" y="781450"/>
                    <a:pt x="106534" y="788329"/>
                    <a:pt x="99126" y="707367"/>
                  </a:cubicBezTo>
                  <a:cubicBezTo>
                    <a:pt x="91718" y="626405"/>
                    <a:pt x="83780" y="432200"/>
                    <a:pt x="80076" y="320017"/>
                  </a:cubicBezTo>
                  <a:cubicBezTo>
                    <a:pt x="76372" y="207834"/>
                    <a:pt x="86955" y="82421"/>
                    <a:pt x="76901" y="34267"/>
                  </a:cubicBezTo>
                  <a:cubicBezTo>
                    <a:pt x="66847" y="-13887"/>
                    <a:pt x="14459" y="-15475"/>
                    <a:pt x="3876" y="5649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BCE64575-70FF-45D4-8F0A-2EB3D97386B2}"/>
                </a:ext>
              </a:extLst>
            </p:cNvPr>
            <p:cNvSpPr/>
            <p:nvPr/>
          </p:nvSpPr>
          <p:spPr>
            <a:xfrm>
              <a:off x="2949902" y="6680195"/>
              <a:ext cx="466027" cy="150783"/>
            </a:xfrm>
            <a:custGeom>
              <a:avLst/>
              <a:gdLst>
                <a:gd name="connsiteX0" fmla="*/ 53648 w 466027"/>
                <a:gd name="connsiteY0" fmla="*/ 85730 h 150783"/>
                <a:gd name="connsiteX1" fmla="*/ 352098 w 466027"/>
                <a:gd name="connsiteY1" fmla="*/ 9530 h 150783"/>
                <a:gd name="connsiteX2" fmla="*/ 463223 w 466027"/>
                <a:gd name="connsiteY2" fmla="*/ 6355 h 150783"/>
                <a:gd name="connsiteX3" fmla="*/ 396548 w 466027"/>
                <a:gd name="connsiteY3" fmla="*/ 57155 h 150783"/>
                <a:gd name="connsiteX4" fmla="*/ 34598 w 466027"/>
                <a:gd name="connsiteY4" fmla="*/ 149230 h 150783"/>
                <a:gd name="connsiteX5" fmla="*/ 53648 w 466027"/>
                <a:gd name="connsiteY5" fmla="*/ 85730 h 150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027" h="150783">
                  <a:moveTo>
                    <a:pt x="53648" y="85730"/>
                  </a:moveTo>
                  <a:cubicBezTo>
                    <a:pt x="106565" y="62447"/>
                    <a:pt x="283836" y="22759"/>
                    <a:pt x="352098" y="9530"/>
                  </a:cubicBezTo>
                  <a:cubicBezTo>
                    <a:pt x="420360" y="-3699"/>
                    <a:pt x="455815" y="-1583"/>
                    <a:pt x="463223" y="6355"/>
                  </a:cubicBezTo>
                  <a:cubicBezTo>
                    <a:pt x="470631" y="14292"/>
                    <a:pt x="467985" y="33343"/>
                    <a:pt x="396548" y="57155"/>
                  </a:cubicBezTo>
                  <a:cubicBezTo>
                    <a:pt x="325111" y="80967"/>
                    <a:pt x="94923" y="138118"/>
                    <a:pt x="34598" y="149230"/>
                  </a:cubicBezTo>
                  <a:cubicBezTo>
                    <a:pt x="-25727" y="160342"/>
                    <a:pt x="731" y="109013"/>
                    <a:pt x="53648" y="8573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4BD93395-5AF8-4469-B38B-D1F9995A92C8}"/>
                </a:ext>
              </a:extLst>
            </p:cNvPr>
            <p:cNvSpPr/>
            <p:nvPr/>
          </p:nvSpPr>
          <p:spPr>
            <a:xfrm>
              <a:off x="2954173" y="6833344"/>
              <a:ext cx="505871" cy="236381"/>
            </a:xfrm>
            <a:custGeom>
              <a:avLst/>
              <a:gdLst>
                <a:gd name="connsiteX0" fmla="*/ 36677 w 505871"/>
                <a:gd name="connsiteY0" fmla="*/ 177056 h 236381"/>
                <a:gd name="connsiteX1" fmla="*/ 268452 w 505871"/>
                <a:gd name="connsiteY1" fmla="*/ 91331 h 236381"/>
                <a:gd name="connsiteX2" fmla="*/ 468477 w 505871"/>
                <a:gd name="connsiteY2" fmla="*/ 2431 h 236381"/>
                <a:gd name="connsiteX3" fmla="*/ 497052 w 505871"/>
                <a:gd name="connsiteY3" fmla="*/ 34181 h 236381"/>
                <a:gd name="connsiteX4" fmla="*/ 363702 w 505871"/>
                <a:gd name="connsiteY4" fmla="*/ 129431 h 236381"/>
                <a:gd name="connsiteX5" fmla="*/ 36677 w 505871"/>
                <a:gd name="connsiteY5" fmla="*/ 234206 h 236381"/>
                <a:gd name="connsiteX6" fmla="*/ 36677 w 505871"/>
                <a:gd name="connsiteY6" fmla="*/ 177056 h 236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5871" h="236381">
                  <a:moveTo>
                    <a:pt x="36677" y="177056"/>
                  </a:moveTo>
                  <a:cubicBezTo>
                    <a:pt x="75306" y="153243"/>
                    <a:pt x="196485" y="120435"/>
                    <a:pt x="268452" y="91331"/>
                  </a:cubicBezTo>
                  <a:cubicBezTo>
                    <a:pt x="340419" y="62227"/>
                    <a:pt x="430377" y="11956"/>
                    <a:pt x="468477" y="2431"/>
                  </a:cubicBezTo>
                  <a:cubicBezTo>
                    <a:pt x="506577" y="-7094"/>
                    <a:pt x="514514" y="13014"/>
                    <a:pt x="497052" y="34181"/>
                  </a:cubicBezTo>
                  <a:cubicBezTo>
                    <a:pt x="479590" y="55348"/>
                    <a:pt x="440431" y="96094"/>
                    <a:pt x="363702" y="129431"/>
                  </a:cubicBezTo>
                  <a:cubicBezTo>
                    <a:pt x="286973" y="162768"/>
                    <a:pt x="94885" y="221506"/>
                    <a:pt x="36677" y="234206"/>
                  </a:cubicBezTo>
                  <a:cubicBezTo>
                    <a:pt x="-21531" y="246906"/>
                    <a:pt x="-1952" y="200869"/>
                    <a:pt x="36677" y="1770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D614DF2D-2641-403F-BC3B-F3239D23FC46}"/>
                </a:ext>
              </a:extLst>
            </p:cNvPr>
            <p:cNvSpPr/>
            <p:nvPr/>
          </p:nvSpPr>
          <p:spPr>
            <a:xfrm>
              <a:off x="3441972" y="6035525"/>
              <a:ext cx="465698" cy="336285"/>
            </a:xfrm>
            <a:custGeom>
              <a:avLst/>
              <a:gdLst>
                <a:gd name="connsiteX0" fmla="*/ 53703 w 465698"/>
                <a:gd name="connsiteY0" fmla="*/ 73175 h 336285"/>
                <a:gd name="connsiteX1" fmla="*/ 358503 w 465698"/>
                <a:gd name="connsiteY1" fmla="*/ 3325 h 336285"/>
                <a:gd name="connsiteX2" fmla="*/ 437878 w 465698"/>
                <a:gd name="connsiteY2" fmla="*/ 19200 h 336285"/>
                <a:gd name="connsiteX3" fmla="*/ 453753 w 465698"/>
                <a:gd name="connsiteY3" fmla="*/ 89050 h 336285"/>
                <a:gd name="connsiteX4" fmla="*/ 269603 w 465698"/>
                <a:gd name="connsiteY4" fmla="*/ 324000 h 336285"/>
                <a:gd name="connsiteX5" fmla="*/ 234678 w 465698"/>
                <a:gd name="connsiteY5" fmla="*/ 295425 h 336285"/>
                <a:gd name="connsiteX6" fmla="*/ 285478 w 465698"/>
                <a:gd name="connsiteY6" fmla="*/ 228750 h 336285"/>
                <a:gd name="connsiteX7" fmla="*/ 383903 w 465698"/>
                <a:gd name="connsiteY7" fmla="*/ 82700 h 336285"/>
                <a:gd name="connsiteX8" fmla="*/ 199753 w 465698"/>
                <a:gd name="connsiteY8" fmla="*/ 95400 h 336285"/>
                <a:gd name="connsiteX9" fmla="*/ 15603 w 465698"/>
                <a:gd name="connsiteY9" fmla="*/ 133500 h 336285"/>
                <a:gd name="connsiteX10" fmla="*/ 53703 w 465698"/>
                <a:gd name="connsiteY10" fmla="*/ 73175 h 336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698" h="336285">
                  <a:moveTo>
                    <a:pt x="53703" y="73175"/>
                  </a:moveTo>
                  <a:cubicBezTo>
                    <a:pt x="110853" y="51479"/>
                    <a:pt x="294474" y="12321"/>
                    <a:pt x="358503" y="3325"/>
                  </a:cubicBezTo>
                  <a:cubicBezTo>
                    <a:pt x="422532" y="-5671"/>
                    <a:pt x="422003" y="4912"/>
                    <a:pt x="437878" y="19200"/>
                  </a:cubicBezTo>
                  <a:cubicBezTo>
                    <a:pt x="453753" y="33487"/>
                    <a:pt x="481799" y="38250"/>
                    <a:pt x="453753" y="89050"/>
                  </a:cubicBezTo>
                  <a:cubicBezTo>
                    <a:pt x="425707" y="139850"/>
                    <a:pt x="306115" y="289604"/>
                    <a:pt x="269603" y="324000"/>
                  </a:cubicBezTo>
                  <a:cubicBezTo>
                    <a:pt x="233091" y="358396"/>
                    <a:pt x="232032" y="311300"/>
                    <a:pt x="234678" y="295425"/>
                  </a:cubicBezTo>
                  <a:cubicBezTo>
                    <a:pt x="237324" y="279550"/>
                    <a:pt x="260607" y="264204"/>
                    <a:pt x="285478" y="228750"/>
                  </a:cubicBezTo>
                  <a:cubicBezTo>
                    <a:pt x="310349" y="193296"/>
                    <a:pt x="398191" y="104925"/>
                    <a:pt x="383903" y="82700"/>
                  </a:cubicBezTo>
                  <a:cubicBezTo>
                    <a:pt x="369615" y="60475"/>
                    <a:pt x="261136" y="86933"/>
                    <a:pt x="199753" y="95400"/>
                  </a:cubicBezTo>
                  <a:cubicBezTo>
                    <a:pt x="138370" y="103867"/>
                    <a:pt x="44178" y="134029"/>
                    <a:pt x="15603" y="133500"/>
                  </a:cubicBezTo>
                  <a:cubicBezTo>
                    <a:pt x="-12972" y="132971"/>
                    <a:pt x="-3447" y="94871"/>
                    <a:pt x="53703" y="7317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8652439F-1F77-4995-9401-39216C7DE04D}"/>
                </a:ext>
              </a:extLst>
            </p:cNvPr>
            <p:cNvSpPr/>
            <p:nvPr/>
          </p:nvSpPr>
          <p:spPr>
            <a:xfrm>
              <a:off x="3520756" y="6221316"/>
              <a:ext cx="292586" cy="229192"/>
            </a:xfrm>
            <a:custGeom>
              <a:avLst/>
              <a:gdLst>
                <a:gd name="connsiteX0" fmla="*/ 70169 w 292586"/>
                <a:gd name="connsiteY0" fmla="*/ 11209 h 229192"/>
                <a:gd name="connsiteX1" fmla="*/ 213044 w 292586"/>
                <a:gd name="connsiteY1" fmla="*/ 131859 h 229192"/>
                <a:gd name="connsiteX2" fmla="*/ 292419 w 292586"/>
                <a:gd name="connsiteY2" fmla="*/ 214409 h 229192"/>
                <a:gd name="connsiteX3" fmla="*/ 228919 w 292586"/>
                <a:gd name="connsiteY3" fmla="*/ 220759 h 229192"/>
                <a:gd name="connsiteX4" fmla="*/ 70169 w 292586"/>
                <a:gd name="connsiteY4" fmla="*/ 125509 h 229192"/>
                <a:gd name="connsiteX5" fmla="*/ 319 w 292586"/>
                <a:gd name="connsiteY5" fmla="*/ 20734 h 229192"/>
                <a:gd name="connsiteX6" fmla="*/ 70169 w 292586"/>
                <a:gd name="connsiteY6" fmla="*/ 11209 h 229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2586" h="229192">
                  <a:moveTo>
                    <a:pt x="70169" y="11209"/>
                  </a:moveTo>
                  <a:cubicBezTo>
                    <a:pt x="105623" y="29730"/>
                    <a:pt x="176002" y="97992"/>
                    <a:pt x="213044" y="131859"/>
                  </a:cubicBezTo>
                  <a:cubicBezTo>
                    <a:pt x="250086" y="165726"/>
                    <a:pt x="289773" y="199592"/>
                    <a:pt x="292419" y="214409"/>
                  </a:cubicBezTo>
                  <a:cubicBezTo>
                    <a:pt x="295065" y="229226"/>
                    <a:pt x="265961" y="235576"/>
                    <a:pt x="228919" y="220759"/>
                  </a:cubicBezTo>
                  <a:cubicBezTo>
                    <a:pt x="191877" y="205942"/>
                    <a:pt x="108269" y="158846"/>
                    <a:pt x="70169" y="125509"/>
                  </a:cubicBezTo>
                  <a:cubicBezTo>
                    <a:pt x="32069" y="92172"/>
                    <a:pt x="4552" y="43488"/>
                    <a:pt x="319" y="20734"/>
                  </a:cubicBezTo>
                  <a:cubicBezTo>
                    <a:pt x="-3914" y="-2020"/>
                    <a:pt x="34715" y="-7312"/>
                    <a:pt x="70169" y="1120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FCB2D405-D126-4DA6-B2B0-B4261E56563F}"/>
                </a:ext>
              </a:extLst>
            </p:cNvPr>
            <p:cNvSpPr/>
            <p:nvPr/>
          </p:nvSpPr>
          <p:spPr>
            <a:xfrm>
              <a:off x="3440830" y="6455149"/>
              <a:ext cx="526988" cy="296780"/>
            </a:xfrm>
            <a:custGeom>
              <a:avLst/>
              <a:gdLst>
                <a:gd name="connsiteX0" fmla="*/ 35795 w 526988"/>
                <a:gd name="connsiteY0" fmla="*/ 69476 h 296780"/>
                <a:gd name="connsiteX1" fmla="*/ 400920 w 526988"/>
                <a:gd name="connsiteY1" fmla="*/ 5976 h 296780"/>
                <a:gd name="connsiteX2" fmla="*/ 483470 w 526988"/>
                <a:gd name="connsiteY2" fmla="*/ 9151 h 296780"/>
                <a:gd name="connsiteX3" fmla="*/ 524745 w 526988"/>
                <a:gd name="connsiteY3" fmla="*/ 63126 h 296780"/>
                <a:gd name="connsiteX4" fmla="*/ 508870 w 526988"/>
                <a:gd name="connsiteY4" fmla="*/ 161551 h 296780"/>
                <a:gd name="connsiteX5" fmla="*/ 404095 w 526988"/>
                <a:gd name="connsiteY5" fmla="*/ 294901 h 296780"/>
                <a:gd name="connsiteX6" fmla="*/ 407270 w 526988"/>
                <a:gd name="connsiteY6" fmla="*/ 228226 h 296780"/>
                <a:gd name="connsiteX7" fmla="*/ 454895 w 526988"/>
                <a:gd name="connsiteY7" fmla="*/ 69476 h 296780"/>
                <a:gd name="connsiteX8" fmla="*/ 305670 w 526988"/>
                <a:gd name="connsiteY8" fmla="*/ 79001 h 296780"/>
                <a:gd name="connsiteX9" fmla="*/ 131045 w 526988"/>
                <a:gd name="connsiteY9" fmla="*/ 120276 h 296780"/>
                <a:gd name="connsiteX10" fmla="*/ 26270 w 526988"/>
                <a:gd name="connsiteY10" fmla="*/ 129801 h 296780"/>
                <a:gd name="connsiteX11" fmla="*/ 35795 w 526988"/>
                <a:gd name="connsiteY11" fmla="*/ 69476 h 296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26988" h="296780">
                  <a:moveTo>
                    <a:pt x="35795" y="69476"/>
                  </a:moveTo>
                  <a:cubicBezTo>
                    <a:pt x="98237" y="48838"/>
                    <a:pt x="326308" y="16030"/>
                    <a:pt x="400920" y="5976"/>
                  </a:cubicBezTo>
                  <a:cubicBezTo>
                    <a:pt x="475533" y="-4078"/>
                    <a:pt x="462833" y="-374"/>
                    <a:pt x="483470" y="9151"/>
                  </a:cubicBezTo>
                  <a:cubicBezTo>
                    <a:pt x="504107" y="18676"/>
                    <a:pt x="520512" y="37726"/>
                    <a:pt x="524745" y="63126"/>
                  </a:cubicBezTo>
                  <a:cubicBezTo>
                    <a:pt x="528978" y="88526"/>
                    <a:pt x="528978" y="122922"/>
                    <a:pt x="508870" y="161551"/>
                  </a:cubicBezTo>
                  <a:cubicBezTo>
                    <a:pt x="488762" y="200180"/>
                    <a:pt x="421028" y="283789"/>
                    <a:pt x="404095" y="294901"/>
                  </a:cubicBezTo>
                  <a:cubicBezTo>
                    <a:pt x="387162" y="306013"/>
                    <a:pt x="398803" y="265797"/>
                    <a:pt x="407270" y="228226"/>
                  </a:cubicBezTo>
                  <a:cubicBezTo>
                    <a:pt x="415737" y="190655"/>
                    <a:pt x="471828" y="94347"/>
                    <a:pt x="454895" y="69476"/>
                  </a:cubicBezTo>
                  <a:cubicBezTo>
                    <a:pt x="437962" y="44605"/>
                    <a:pt x="359645" y="70534"/>
                    <a:pt x="305670" y="79001"/>
                  </a:cubicBezTo>
                  <a:cubicBezTo>
                    <a:pt x="251695" y="87468"/>
                    <a:pt x="177612" y="111809"/>
                    <a:pt x="131045" y="120276"/>
                  </a:cubicBezTo>
                  <a:cubicBezTo>
                    <a:pt x="84478" y="128743"/>
                    <a:pt x="44791" y="136151"/>
                    <a:pt x="26270" y="129801"/>
                  </a:cubicBezTo>
                  <a:cubicBezTo>
                    <a:pt x="7749" y="123451"/>
                    <a:pt x="-26647" y="90114"/>
                    <a:pt x="35795" y="694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26D14796-17D2-4ECB-934E-8CD546713DE6}"/>
                </a:ext>
              </a:extLst>
            </p:cNvPr>
            <p:cNvSpPr/>
            <p:nvPr/>
          </p:nvSpPr>
          <p:spPr>
            <a:xfrm>
              <a:off x="3644610" y="6483063"/>
              <a:ext cx="120955" cy="617333"/>
            </a:xfrm>
            <a:custGeom>
              <a:avLst/>
              <a:gdLst>
                <a:gd name="connsiteX0" fmla="*/ 92365 w 120955"/>
                <a:gd name="connsiteY0" fmla="*/ 25687 h 617333"/>
                <a:gd name="connsiteX1" fmla="*/ 120940 w 120955"/>
                <a:gd name="connsiteY1" fmla="*/ 289212 h 617333"/>
                <a:gd name="connsiteX2" fmla="*/ 95540 w 120955"/>
                <a:gd name="connsiteY2" fmla="*/ 578137 h 617333"/>
                <a:gd name="connsiteX3" fmla="*/ 44740 w 120955"/>
                <a:gd name="connsiteY3" fmla="*/ 609887 h 617333"/>
                <a:gd name="connsiteX4" fmla="*/ 35215 w 120955"/>
                <a:gd name="connsiteY4" fmla="*/ 533687 h 617333"/>
                <a:gd name="connsiteX5" fmla="*/ 35215 w 120955"/>
                <a:gd name="connsiteY5" fmla="*/ 247937 h 617333"/>
                <a:gd name="connsiteX6" fmla="*/ 290 w 120955"/>
                <a:gd name="connsiteY6" fmla="*/ 35212 h 617333"/>
                <a:gd name="connsiteX7" fmla="*/ 92365 w 120955"/>
                <a:gd name="connsiteY7" fmla="*/ 25687 h 61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0955" h="617333">
                  <a:moveTo>
                    <a:pt x="92365" y="25687"/>
                  </a:moveTo>
                  <a:cubicBezTo>
                    <a:pt x="112473" y="68020"/>
                    <a:pt x="120411" y="197137"/>
                    <a:pt x="120940" y="289212"/>
                  </a:cubicBezTo>
                  <a:cubicBezTo>
                    <a:pt x="121469" y="381287"/>
                    <a:pt x="108240" y="524691"/>
                    <a:pt x="95540" y="578137"/>
                  </a:cubicBezTo>
                  <a:cubicBezTo>
                    <a:pt x="82840" y="631583"/>
                    <a:pt x="54794" y="617295"/>
                    <a:pt x="44740" y="609887"/>
                  </a:cubicBezTo>
                  <a:cubicBezTo>
                    <a:pt x="34686" y="602479"/>
                    <a:pt x="36802" y="594012"/>
                    <a:pt x="35215" y="533687"/>
                  </a:cubicBezTo>
                  <a:cubicBezTo>
                    <a:pt x="33628" y="473362"/>
                    <a:pt x="41036" y="331016"/>
                    <a:pt x="35215" y="247937"/>
                  </a:cubicBezTo>
                  <a:cubicBezTo>
                    <a:pt x="29394" y="164858"/>
                    <a:pt x="-3414" y="72254"/>
                    <a:pt x="290" y="35212"/>
                  </a:cubicBezTo>
                  <a:cubicBezTo>
                    <a:pt x="3994" y="-1830"/>
                    <a:pt x="72257" y="-16646"/>
                    <a:pt x="92365" y="2568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69C5070F-2C58-4904-A8BB-FB005B3A576A}"/>
              </a:ext>
            </a:extLst>
          </p:cNvPr>
          <p:cNvGrpSpPr/>
          <p:nvPr/>
        </p:nvGrpSpPr>
        <p:grpSpPr>
          <a:xfrm>
            <a:off x="3773829" y="6079128"/>
            <a:ext cx="1026771" cy="1164333"/>
            <a:chOff x="4196750" y="5960594"/>
            <a:chExt cx="1026771" cy="1164333"/>
          </a:xfrm>
        </p:grpSpPr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15D0463A-C4FF-4691-908D-5BAAC88A4BBD}"/>
                </a:ext>
              </a:extLst>
            </p:cNvPr>
            <p:cNvSpPr/>
            <p:nvPr/>
          </p:nvSpPr>
          <p:spPr>
            <a:xfrm>
              <a:off x="4234662" y="6042017"/>
              <a:ext cx="860299" cy="197261"/>
            </a:xfrm>
            <a:custGeom>
              <a:avLst/>
              <a:gdLst>
                <a:gd name="connsiteX0" fmla="*/ 42063 w 860299"/>
                <a:gd name="connsiteY0" fmla="*/ 130183 h 197261"/>
                <a:gd name="connsiteX1" fmla="*/ 505613 w 860299"/>
                <a:gd name="connsiteY1" fmla="*/ 44458 h 197261"/>
                <a:gd name="connsiteX2" fmla="*/ 832638 w 860299"/>
                <a:gd name="connsiteY2" fmla="*/ 8 h 197261"/>
                <a:gd name="connsiteX3" fmla="*/ 819938 w 860299"/>
                <a:gd name="connsiteY3" fmla="*/ 47633 h 197261"/>
                <a:gd name="connsiteX4" fmla="*/ 635788 w 860299"/>
                <a:gd name="connsiteY4" fmla="*/ 92083 h 197261"/>
                <a:gd name="connsiteX5" fmla="*/ 200813 w 860299"/>
                <a:gd name="connsiteY5" fmla="*/ 171458 h 197261"/>
                <a:gd name="connsiteX6" fmla="*/ 42063 w 860299"/>
                <a:gd name="connsiteY6" fmla="*/ 196858 h 197261"/>
                <a:gd name="connsiteX7" fmla="*/ 42063 w 860299"/>
                <a:gd name="connsiteY7" fmla="*/ 130183 h 197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60299" h="197261">
                  <a:moveTo>
                    <a:pt x="42063" y="130183"/>
                  </a:moveTo>
                  <a:cubicBezTo>
                    <a:pt x="119321" y="104783"/>
                    <a:pt x="373851" y="66154"/>
                    <a:pt x="505613" y="44458"/>
                  </a:cubicBezTo>
                  <a:cubicBezTo>
                    <a:pt x="637375" y="22762"/>
                    <a:pt x="780251" y="-521"/>
                    <a:pt x="832638" y="8"/>
                  </a:cubicBezTo>
                  <a:cubicBezTo>
                    <a:pt x="885025" y="537"/>
                    <a:pt x="852746" y="32287"/>
                    <a:pt x="819938" y="47633"/>
                  </a:cubicBezTo>
                  <a:cubicBezTo>
                    <a:pt x="787130" y="62979"/>
                    <a:pt x="738975" y="71446"/>
                    <a:pt x="635788" y="92083"/>
                  </a:cubicBezTo>
                  <a:cubicBezTo>
                    <a:pt x="532601" y="112720"/>
                    <a:pt x="200813" y="171458"/>
                    <a:pt x="200813" y="171458"/>
                  </a:cubicBezTo>
                  <a:cubicBezTo>
                    <a:pt x="101859" y="188920"/>
                    <a:pt x="72225" y="199504"/>
                    <a:pt x="42063" y="196858"/>
                  </a:cubicBezTo>
                  <a:cubicBezTo>
                    <a:pt x="11901" y="194212"/>
                    <a:pt x="-35195" y="155583"/>
                    <a:pt x="42063" y="13018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DEDF8786-8924-403F-91B6-E6C7654402FC}"/>
                </a:ext>
              </a:extLst>
            </p:cNvPr>
            <p:cNvSpPr/>
            <p:nvPr/>
          </p:nvSpPr>
          <p:spPr>
            <a:xfrm>
              <a:off x="4483089" y="5960594"/>
              <a:ext cx="265462" cy="328143"/>
            </a:xfrm>
            <a:custGeom>
              <a:avLst/>
              <a:gdLst>
                <a:gd name="connsiteX0" fmla="*/ 234961 w 265462"/>
                <a:gd name="connsiteY0" fmla="*/ 2056 h 328143"/>
                <a:gd name="connsiteX1" fmla="*/ 95261 w 265462"/>
                <a:gd name="connsiteY1" fmla="*/ 116356 h 328143"/>
                <a:gd name="connsiteX2" fmla="*/ 11 w 265462"/>
                <a:gd name="connsiteY2" fmla="*/ 316381 h 328143"/>
                <a:gd name="connsiteX3" fmla="*/ 88911 w 265462"/>
                <a:gd name="connsiteY3" fmla="*/ 300506 h 328143"/>
                <a:gd name="connsiteX4" fmla="*/ 98436 w 265462"/>
                <a:gd name="connsiteY4" fmla="*/ 265581 h 328143"/>
                <a:gd name="connsiteX5" fmla="*/ 187336 w 265462"/>
                <a:gd name="connsiteY5" fmla="*/ 154456 h 328143"/>
                <a:gd name="connsiteX6" fmla="*/ 260361 w 265462"/>
                <a:gd name="connsiteY6" fmla="*/ 49681 h 328143"/>
                <a:gd name="connsiteX7" fmla="*/ 234961 w 265462"/>
                <a:gd name="connsiteY7" fmla="*/ 2056 h 328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5462" h="328143">
                  <a:moveTo>
                    <a:pt x="234961" y="2056"/>
                  </a:moveTo>
                  <a:cubicBezTo>
                    <a:pt x="207444" y="13168"/>
                    <a:pt x="134419" y="63969"/>
                    <a:pt x="95261" y="116356"/>
                  </a:cubicBezTo>
                  <a:cubicBezTo>
                    <a:pt x="56103" y="168744"/>
                    <a:pt x="1069" y="285689"/>
                    <a:pt x="11" y="316381"/>
                  </a:cubicBezTo>
                  <a:cubicBezTo>
                    <a:pt x="-1047" y="347073"/>
                    <a:pt x="72507" y="308973"/>
                    <a:pt x="88911" y="300506"/>
                  </a:cubicBezTo>
                  <a:cubicBezTo>
                    <a:pt x="105315" y="292039"/>
                    <a:pt x="82032" y="289923"/>
                    <a:pt x="98436" y="265581"/>
                  </a:cubicBezTo>
                  <a:cubicBezTo>
                    <a:pt x="114840" y="241239"/>
                    <a:pt x="160349" y="190439"/>
                    <a:pt x="187336" y="154456"/>
                  </a:cubicBezTo>
                  <a:cubicBezTo>
                    <a:pt x="214323" y="118473"/>
                    <a:pt x="248190" y="71906"/>
                    <a:pt x="260361" y="49681"/>
                  </a:cubicBezTo>
                  <a:cubicBezTo>
                    <a:pt x="272532" y="27456"/>
                    <a:pt x="262478" y="-9056"/>
                    <a:pt x="234961" y="20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A2112205-FDB4-44FE-BA12-4D0A906BF720}"/>
                </a:ext>
              </a:extLst>
            </p:cNvPr>
            <p:cNvSpPr/>
            <p:nvPr/>
          </p:nvSpPr>
          <p:spPr>
            <a:xfrm>
              <a:off x="4387542" y="6264047"/>
              <a:ext cx="116614" cy="555822"/>
            </a:xfrm>
            <a:custGeom>
              <a:avLst/>
              <a:gdLst>
                <a:gd name="connsiteX0" fmla="*/ 9833 w 116614"/>
                <a:gd name="connsiteY0" fmla="*/ 31978 h 555822"/>
                <a:gd name="connsiteX1" fmla="*/ 3483 w 116614"/>
                <a:gd name="connsiteY1" fmla="*/ 390753 h 555822"/>
                <a:gd name="connsiteX2" fmla="*/ 44758 w 116614"/>
                <a:gd name="connsiteY2" fmla="*/ 552678 h 555822"/>
                <a:gd name="connsiteX3" fmla="*/ 114608 w 116614"/>
                <a:gd name="connsiteY3" fmla="*/ 495528 h 555822"/>
                <a:gd name="connsiteX4" fmla="*/ 95558 w 116614"/>
                <a:gd name="connsiteY4" fmla="*/ 466953 h 555822"/>
                <a:gd name="connsiteX5" fmla="*/ 73333 w 116614"/>
                <a:gd name="connsiteY5" fmla="*/ 365353 h 555822"/>
                <a:gd name="connsiteX6" fmla="*/ 70158 w 116614"/>
                <a:gd name="connsiteY6" fmla="*/ 57378 h 555822"/>
                <a:gd name="connsiteX7" fmla="*/ 9833 w 116614"/>
                <a:gd name="connsiteY7" fmla="*/ 31978 h 555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6614" h="555822">
                  <a:moveTo>
                    <a:pt x="9833" y="31978"/>
                  </a:moveTo>
                  <a:cubicBezTo>
                    <a:pt x="-1280" y="87541"/>
                    <a:pt x="-2338" y="303970"/>
                    <a:pt x="3483" y="390753"/>
                  </a:cubicBezTo>
                  <a:cubicBezTo>
                    <a:pt x="9304" y="477536"/>
                    <a:pt x="26237" y="535216"/>
                    <a:pt x="44758" y="552678"/>
                  </a:cubicBezTo>
                  <a:cubicBezTo>
                    <a:pt x="63279" y="570141"/>
                    <a:pt x="106141" y="509816"/>
                    <a:pt x="114608" y="495528"/>
                  </a:cubicBezTo>
                  <a:cubicBezTo>
                    <a:pt x="123075" y="481240"/>
                    <a:pt x="102437" y="488649"/>
                    <a:pt x="95558" y="466953"/>
                  </a:cubicBezTo>
                  <a:cubicBezTo>
                    <a:pt x="88679" y="445257"/>
                    <a:pt x="77566" y="433615"/>
                    <a:pt x="73333" y="365353"/>
                  </a:cubicBezTo>
                  <a:cubicBezTo>
                    <a:pt x="69100" y="297091"/>
                    <a:pt x="75450" y="116115"/>
                    <a:pt x="70158" y="57378"/>
                  </a:cubicBezTo>
                  <a:cubicBezTo>
                    <a:pt x="64866" y="-1359"/>
                    <a:pt x="20946" y="-23585"/>
                    <a:pt x="9833" y="31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380CD5ED-8040-43AA-87BB-19F0C26EE412}"/>
                </a:ext>
              </a:extLst>
            </p:cNvPr>
            <p:cNvSpPr/>
            <p:nvPr/>
          </p:nvSpPr>
          <p:spPr>
            <a:xfrm>
              <a:off x="4388045" y="6207575"/>
              <a:ext cx="598206" cy="486218"/>
            </a:xfrm>
            <a:custGeom>
              <a:avLst/>
              <a:gdLst>
                <a:gd name="connsiteX0" fmla="*/ 31555 w 598206"/>
                <a:gd name="connsiteY0" fmla="*/ 94800 h 486218"/>
                <a:gd name="connsiteX1" fmla="*/ 301430 w 598206"/>
                <a:gd name="connsiteY1" fmla="*/ 15425 h 486218"/>
                <a:gd name="connsiteX2" fmla="*/ 520505 w 598206"/>
                <a:gd name="connsiteY2" fmla="*/ 2725 h 486218"/>
                <a:gd name="connsiteX3" fmla="*/ 580830 w 598206"/>
                <a:gd name="connsiteY3" fmla="*/ 50350 h 486218"/>
                <a:gd name="connsiteX4" fmla="*/ 596705 w 598206"/>
                <a:gd name="connsiteY4" fmla="*/ 231325 h 486218"/>
                <a:gd name="connsiteX5" fmla="*/ 590355 w 598206"/>
                <a:gd name="connsiteY5" fmla="*/ 466275 h 486218"/>
                <a:gd name="connsiteX6" fmla="*/ 533205 w 598206"/>
                <a:gd name="connsiteY6" fmla="*/ 453575 h 486218"/>
                <a:gd name="connsiteX7" fmla="*/ 530030 w 598206"/>
                <a:gd name="connsiteY7" fmla="*/ 291650 h 486218"/>
                <a:gd name="connsiteX8" fmla="*/ 530030 w 598206"/>
                <a:gd name="connsiteY8" fmla="*/ 75750 h 486218"/>
                <a:gd name="connsiteX9" fmla="*/ 431605 w 598206"/>
                <a:gd name="connsiteY9" fmla="*/ 63050 h 486218"/>
                <a:gd name="connsiteX10" fmla="*/ 129980 w 598206"/>
                <a:gd name="connsiteY10" fmla="*/ 120200 h 486218"/>
                <a:gd name="connsiteX11" fmla="*/ 18855 w 598206"/>
                <a:gd name="connsiteY11" fmla="*/ 155125 h 486218"/>
                <a:gd name="connsiteX12" fmla="*/ 31555 w 598206"/>
                <a:gd name="connsiteY12" fmla="*/ 94800 h 486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98206" h="486218">
                  <a:moveTo>
                    <a:pt x="31555" y="94800"/>
                  </a:moveTo>
                  <a:cubicBezTo>
                    <a:pt x="78651" y="71517"/>
                    <a:pt x="219938" y="30771"/>
                    <a:pt x="301430" y="15425"/>
                  </a:cubicBezTo>
                  <a:cubicBezTo>
                    <a:pt x="382922" y="79"/>
                    <a:pt x="473938" y="-3096"/>
                    <a:pt x="520505" y="2725"/>
                  </a:cubicBezTo>
                  <a:cubicBezTo>
                    <a:pt x="567072" y="8546"/>
                    <a:pt x="568130" y="12250"/>
                    <a:pt x="580830" y="50350"/>
                  </a:cubicBezTo>
                  <a:cubicBezTo>
                    <a:pt x="593530" y="88450"/>
                    <a:pt x="595118" y="162004"/>
                    <a:pt x="596705" y="231325"/>
                  </a:cubicBezTo>
                  <a:cubicBezTo>
                    <a:pt x="598292" y="300646"/>
                    <a:pt x="600938" y="429233"/>
                    <a:pt x="590355" y="466275"/>
                  </a:cubicBezTo>
                  <a:cubicBezTo>
                    <a:pt x="579772" y="503317"/>
                    <a:pt x="543259" y="482679"/>
                    <a:pt x="533205" y="453575"/>
                  </a:cubicBezTo>
                  <a:cubicBezTo>
                    <a:pt x="523151" y="424471"/>
                    <a:pt x="530559" y="354621"/>
                    <a:pt x="530030" y="291650"/>
                  </a:cubicBezTo>
                  <a:cubicBezTo>
                    <a:pt x="529501" y="228679"/>
                    <a:pt x="546434" y="113850"/>
                    <a:pt x="530030" y="75750"/>
                  </a:cubicBezTo>
                  <a:cubicBezTo>
                    <a:pt x="513626" y="37650"/>
                    <a:pt x="498280" y="55642"/>
                    <a:pt x="431605" y="63050"/>
                  </a:cubicBezTo>
                  <a:cubicBezTo>
                    <a:pt x="364930" y="70458"/>
                    <a:pt x="198772" y="104854"/>
                    <a:pt x="129980" y="120200"/>
                  </a:cubicBezTo>
                  <a:cubicBezTo>
                    <a:pt x="61188" y="135546"/>
                    <a:pt x="38963" y="153008"/>
                    <a:pt x="18855" y="155125"/>
                  </a:cubicBezTo>
                  <a:cubicBezTo>
                    <a:pt x="-1253" y="157242"/>
                    <a:pt x="-15541" y="118083"/>
                    <a:pt x="31555" y="9480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E56F7080-7D55-4F5F-B278-9039484387AB}"/>
                </a:ext>
              </a:extLst>
            </p:cNvPr>
            <p:cNvSpPr/>
            <p:nvPr/>
          </p:nvSpPr>
          <p:spPr>
            <a:xfrm>
              <a:off x="4467856" y="6357186"/>
              <a:ext cx="398632" cy="132876"/>
            </a:xfrm>
            <a:custGeom>
              <a:avLst/>
              <a:gdLst>
                <a:gd name="connsiteX0" fmla="*/ 8894 w 398632"/>
                <a:gd name="connsiteY0" fmla="*/ 72189 h 132876"/>
                <a:gd name="connsiteX1" fmla="*/ 281944 w 398632"/>
                <a:gd name="connsiteY1" fmla="*/ 2339 h 132876"/>
                <a:gd name="connsiteX2" fmla="*/ 383544 w 398632"/>
                <a:gd name="connsiteY2" fmla="*/ 21389 h 132876"/>
                <a:gd name="connsiteX3" fmla="*/ 370844 w 398632"/>
                <a:gd name="connsiteY3" fmla="*/ 69014 h 132876"/>
                <a:gd name="connsiteX4" fmla="*/ 129544 w 398632"/>
                <a:gd name="connsiteY4" fmla="*/ 116639 h 132876"/>
                <a:gd name="connsiteX5" fmla="*/ 72394 w 398632"/>
                <a:gd name="connsiteY5" fmla="*/ 132514 h 132876"/>
                <a:gd name="connsiteX6" fmla="*/ 8894 w 398632"/>
                <a:gd name="connsiteY6" fmla="*/ 72189 h 132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8632" h="132876">
                  <a:moveTo>
                    <a:pt x="8894" y="72189"/>
                  </a:moveTo>
                  <a:cubicBezTo>
                    <a:pt x="43819" y="50493"/>
                    <a:pt x="219502" y="10806"/>
                    <a:pt x="281944" y="2339"/>
                  </a:cubicBezTo>
                  <a:cubicBezTo>
                    <a:pt x="344386" y="-6128"/>
                    <a:pt x="368728" y="10277"/>
                    <a:pt x="383544" y="21389"/>
                  </a:cubicBezTo>
                  <a:cubicBezTo>
                    <a:pt x="398360" y="32501"/>
                    <a:pt x="413177" y="53139"/>
                    <a:pt x="370844" y="69014"/>
                  </a:cubicBezTo>
                  <a:cubicBezTo>
                    <a:pt x="328511" y="84889"/>
                    <a:pt x="179286" y="106056"/>
                    <a:pt x="129544" y="116639"/>
                  </a:cubicBezTo>
                  <a:cubicBezTo>
                    <a:pt x="79802" y="127222"/>
                    <a:pt x="93031" y="134631"/>
                    <a:pt x="72394" y="132514"/>
                  </a:cubicBezTo>
                  <a:cubicBezTo>
                    <a:pt x="51757" y="130397"/>
                    <a:pt x="-26031" y="93885"/>
                    <a:pt x="8894" y="721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B769DA60-67CA-45E1-A05D-39F5343C84BC}"/>
                </a:ext>
              </a:extLst>
            </p:cNvPr>
            <p:cNvSpPr/>
            <p:nvPr/>
          </p:nvSpPr>
          <p:spPr>
            <a:xfrm>
              <a:off x="4461197" y="6513954"/>
              <a:ext cx="414172" cy="110701"/>
            </a:xfrm>
            <a:custGeom>
              <a:avLst/>
              <a:gdLst>
                <a:gd name="connsiteX0" fmla="*/ 6028 w 414172"/>
                <a:gd name="connsiteY0" fmla="*/ 74171 h 110701"/>
                <a:gd name="connsiteX1" fmla="*/ 298128 w 414172"/>
                <a:gd name="connsiteY1" fmla="*/ 10671 h 110701"/>
                <a:gd name="connsiteX2" fmla="*/ 406078 w 414172"/>
                <a:gd name="connsiteY2" fmla="*/ 4321 h 110701"/>
                <a:gd name="connsiteX3" fmla="*/ 374328 w 414172"/>
                <a:gd name="connsiteY3" fmla="*/ 55121 h 110701"/>
                <a:gd name="connsiteX4" fmla="*/ 120328 w 414172"/>
                <a:gd name="connsiteY4" fmla="*/ 109096 h 110701"/>
                <a:gd name="connsiteX5" fmla="*/ 6028 w 414172"/>
                <a:gd name="connsiteY5" fmla="*/ 74171 h 110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4172" h="110701">
                  <a:moveTo>
                    <a:pt x="6028" y="74171"/>
                  </a:moveTo>
                  <a:cubicBezTo>
                    <a:pt x="35661" y="57767"/>
                    <a:pt x="231453" y="22313"/>
                    <a:pt x="298128" y="10671"/>
                  </a:cubicBezTo>
                  <a:cubicBezTo>
                    <a:pt x="364803" y="-971"/>
                    <a:pt x="393378" y="-3087"/>
                    <a:pt x="406078" y="4321"/>
                  </a:cubicBezTo>
                  <a:cubicBezTo>
                    <a:pt x="418778" y="11729"/>
                    <a:pt x="421953" y="37658"/>
                    <a:pt x="374328" y="55121"/>
                  </a:cubicBezTo>
                  <a:cubicBezTo>
                    <a:pt x="326703" y="72583"/>
                    <a:pt x="178007" y="100629"/>
                    <a:pt x="120328" y="109096"/>
                  </a:cubicBezTo>
                  <a:cubicBezTo>
                    <a:pt x="62649" y="117563"/>
                    <a:pt x="-23605" y="90575"/>
                    <a:pt x="6028" y="7417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9AF9FCF8-70C9-4A0B-9B04-642732E32D65}"/>
                </a:ext>
              </a:extLst>
            </p:cNvPr>
            <p:cNvSpPr/>
            <p:nvPr/>
          </p:nvSpPr>
          <p:spPr>
            <a:xfrm>
              <a:off x="4431556" y="6635934"/>
              <a:ext cx="597382" cy="149336"/>
            </a:xfrm>
            <a:custGeom>
              <a:avLst/>
              <a:gdLst>
                <a:gd name="connsiteX0" fmla="*/ 19794 w 597382"/>
                <a:gd name="connsiteY0" fmla="*/ 88716 h 149336"/>
                <a:gd name="connsiteX1" fmla="*/ 429369 w 597382"/>
                <a:gd name="connsiteY1" fmla="*/ 15691 h 149336"/>
                <a:gd name="connsiteX2" fmla="*/ 581769 w 597382"/>
                <a:gd name="connsiteY2" fmla="*/ 2991 h 149336"/>
                <a:gd name="connsiteX3" fmla="*/ 569069 w 597382"/>
                <a:gd name="connsiteY3" fmla="*/ 56966 h 149336"/>
                <a:gd name="connsiteX4" fmla="*/ 375394 w 597382"/>
                <a:gd name="connsiteY4" fmla="*/ 95066 h 149336"/>
                <a:gd name="connsiteX5" fmla="*/ 95994 w 597382"/>
                <a:gd name="connsiteY5" fmla="*/ 149041 h 149336"/>
                <a:gd name="connsiteX6" fmla="*/ 19794 w 597382"/>
                <a:gd name="connsiteY6" fmla="*/ 88716 h 149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7382" h="149336">
                  <a:moveTo>
                    <a:pt x="19794" y="88716"/>
                  </a:moveTo>
                  <a:cubicBezTo>
                    <a:pt x="75356" y="66491"/>
                    <a:pt x="335707" y="29978"/>
                    <a:pt x="429369" y="15691"/>
                  </a:cubicBezTo>
                  <a:cubicBezTo>
                    <a:pt x="523031" y="1404"/>
                    <a:pt x="558486" y="-3888"/>
                    <a:pt x="581769" y="2991"/>
                  </a:cubicBezTo>
                  <a:cubicBezTo>
                    <a:pt x="605052" y="9870"/>
                    <a:pt x="603465" y="41620"/>
                    <a:pt x="569069" y="56966"/>
                  </a:cubicBezTo>
                  <a:cubicBezTo>
                    <a:pt x="534673" y="72312"/>
                    <a:pt x="375394" y="95066"/>
                    <a:pt x="375394" y="95066"/>
                  </a:cubicBezTo>
                  <a:cubicBezTo>
                    <a:pt x="296548" y="110412"/>
                    <a:pt x="154731" y="144808"/>
                    <a:pt x="95994" y="149041"/>
                  </a:cubicBezTo>
                  <a:cubicBezTo>
                    <a:pt x="37257" y="153274"/>
                    <a:pt x="-35768" y="110941"/>
                    <a:pt x="19794" y="887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B4BB5F04-FEDE-4AA0-B3A6-0D3F4AD84EF8}"/>
                </a:ext>
              </a:extLst>
            </p:cNvPr>
            <p:cNvSpPr/>
            <p:nvPr/>
          </p:nvSpPr>
          <p:spPr>
            <a:xfrm>
              <a:off x="4196750" y="6761829"/>
              <a:ext cx="1026771" cy="201784"/>
            </a:xfrm>
            <a:custGeom>
              <a:avLst/>
              <a:gdLst>
                <a:gd name="connsiteX0" fmla="*/ 48225 w 1026771"/>
                <a:gd name="connsiteY0" fmla="*/ 146971 h 201784"/>
                <a:gd name="connsiteX1" fmla="*/ 603850 w 1026771"/>
                <a:gd name="connsiteY1" fmla="*/ 26321 h 201784"/>
                <a:gd name="connsiteX2" fmla="*/ 988025 w 1026771"/>
                <a:gd name="connsiteY2" fmla="*/ 921 h 201784"/>
                <a:gd name="connsiteX3" fmla="*/ 965800 w 1026771"/>
                <a:gd name="connsiteY3" fmla="*/ 45371 h 201784"/>
                <a:gd name="connsiteX4" fmla="*/ 565750 w 1026771"/>
                <a:gd name="connsiteY4" fmla="*/ 108871 h 201784"/>
                <a:gd name="connsiteX5" fmla="*/ 140300 w 1026771"/>
                <a:gd name="connsiteY5" fmla="*/ 185071 h 201784"/>
                <a:gd name="connsiteX6" fmla="*/ 41875 w 1026771"/>
                <a:gd name="connsiteY6" fmla="*/ 200946 h 201784"/>
                <a:gd name="connsiteX7" fmla="*/ 48225 w 1026771"/>
                <a:gd name="connsiteY7" fmla="*/ 146971 h 201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26771" h="201784">
                  <a:moveTo>
                    <a:pt x="48225" y="146971"/>
                  </a:moveTo>
                  <a:cubicBezTo>
                    <a:pt x="141887" y="117867"/>
                    <a:pt x="447217" y="50663"/>
                    <a:pt x="603850" y="26321"/>
                  </a:cubicBezTo>
                  <a:cubicBezTo>
                    <a:pt x="760483" y="1979"/>
                    <a:pt x="927700" y="-2254"/>
                    <a:pt x="988025" y="921"/>
                  </a:cubicBezTo>
                  <a:cubicBezTo>
                    <a:pt x="1048350" y="4096"/>
                    <a:pt x="1036179" y="27379"/>
                    <a:pt x="965800" y="45371"/>
                  </a:cubicBezTo>
                  <a:cubicBezTo>
                    <a:pt x="895421" y="63363"/>
                    <a:pt x="565750" y="108871"/>
                    <a:pt x="565750" y="108871"/>
                  </a:cubicBezTo>
                  <a:lnTo>
                    <a:pt x="140300" y="185071"/>
                  </a:lnTo>
                  <a:cubicBezTo>
                    <a:pt x="52988" y="200417"/>
                    <a:pt x="60925" y="203592"/>
                    <a:pt x="41875" y="200946"/>
                  </a:cubicBezTo>
                  <a:cubicBezTo>
                    <a:pt x="22825" y="198300"/>
                    <a:pt x="-45437" y="176075"/>
                    <a:pt x="48225" y="14697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561A6F29-8D31-446D-A045-1EA23BA16AE0}"/>
                </a:ext>
              </a:extLst>
            </p:cNvPr>
            <p:cNvSpPr/>
            <p:nvPr/>
          </p:nvSpPr>
          <p:spPr>
            <a:xfrm>
              <a:off x="4375350" y="6880805"/>
              <a:ext cx="177626" cy="244122"/>
            </a:xfrm>
            <a:custGeom>
              <a:avLst/>
              <a:gdLst>
                <a:gd name="connsiteX0" fmla="*/ 6150 w 177626"/>
                <a:gd name="connsiteY0" fmla="*/ 15295 h 244122"/>
                <a:gd name="connsiteX1" fmla="*/ 22025 w 177626"/>
                <a:gd name="connsiteY1" fmla="*/ 145470 h 244122"/>
                <a:gd name="connsiteX2" fmla="*/ 164900 w 177626"/>
                <a:gd name="connsiteY2" fmla="*/ 243895 h 244122"/>
                <a:gd name="connsiteX3" fmla="*/ 164900 w 177626"/>
                <a:gd name="connsiteY3" fmla="*/ 170870 h 244122"/>
                <a:gd name="connsiteX4" fmla="*/ 114100 w 177626"/>
                <a:gd name="connsiteY4" fmla="*/ 116895 h 244122"/>
                <a:gd name="connsiteX5" fmla="*/ 79175 w 177626"/>
                <a:gd name="connsiteY5" fmla="*/ 15295 h 244122"/>
                <a:gd name="connsiteX6" fmla="*/ 6150 w 177626"/>
                <a:gd name="connsiteY6" fmla="*/ 15295 h 244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7626" h="244122">
                  <a:moveTo>
                    <a:pt x="6150" y="15295"/>
                  </a:moveTo>
                  <a:cubicBezTo>
                    <a:pt x="-3375" y="36991"/>
                    <a:pt x="-4433" y="107370"/>
                    <a:pt x="22025" y="145470"/>
                  </a:cubicBezTo>
                  <a:cubicBezTo>
                    <a:pt x="48483" y="183570"/>
                    <a:pt x="141088" y="239662"/>
                    <a:pt x="164900" y="243895"/>
                  </a:cubicBezTo>
                  <a:cubicBezTo>
                    <a:pt x="188712" y="248128"/>
                    <a:pt x="173367" y="192037"/>
                    <a:pt x="164900" y="170870"/>
                  </a:cubicBezTo>
                  <a:cubicBezTo>
                    <a:pt x="156433" y="149703"/>
                    <a:pt x="128387" y="142824"/>
                    <a:pt x="114100" y="116895"/>
                  </a:cubicBezTo>
                  <a:cubicBezTo>
                    <a:pt x="99813" y="90966"/>
                    <a:pt x="93992" y="34345"/>
                    <a:pt x="79175" y="15295"/>
                  </a:cubicBezTo>
                  <a:cubicBezTo>
                    <a:pt x="64358" y="-3755"/>
                    <a:pt x="15675" y="-6401"/>
                    <a:pt x="6150" y="1529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E8AACD03-87B3-4009-845E-0F147882B4D6}"/>
                </a:ext>
              </a:extLst>
            </p:cNvPr>
            <p:cNvSpPr/>
            <p:nvPr/>
          </p:nvSpPr>
          <p:spPr>
            <a:xfrm>
              <a:off x="4820597" y="6897625"/>
              <a:ext cx="343829" cy="194361"/>
            </a:xfrm>
            <a:custGeom>
              <a:avLst/>
              <a:gdLst>
                <a:gd name="connsiteX0" fmla="*/ 2228 w 343829"/>
                <a:gd name="connsiteY0" fmla="*/ 23875 h 194361"/>
                <a:gd name="connsiteX1" fmla="*/ 148278 w 343829"/>
                <a:gd name="connsiteY1" fmla="*/ 166750 h 194361"/>
                <a:gd name="connsiteX2" fmla="*/ 332428 w 343829"/>
                <a:gd name="connsiteY2" fmla="*/ 192150 h 194361"/>
                <a:gd name="connsiteX3" fmla="*/ 310203 w 343829"/>
                <a:gd name="connsiteY3" fmla="*/ 135000 h 194361"/>
                <a:gd name="connsiteX4" fmla="*/ 195903 w 343829"/>
                <a:gd name="connsiteY4" fmla="*/ 90550 h 194361"/>
                <a:gd name="connsiteX5" fmla="*/ 68903 w 343829"/>
                <a:gd name="connsiteY5" fmla="*/ 8000 h 194361"/>
                <a:gd name="connsiteX6" fmla="*/ 2228 w 343829"/>
                <a:gd name="connsiteY6" fmla="*/ 23875 h 194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829" h="194361">
                  <a:moveTo>
                    <a:pt x="2228" y="23875"/>
                  </a:moveTo>
                  <a:cubicBezTo>
                    <a:pt x="15457" y="50333"/>
                    <a:pt x="93245" y="138704"/>
                    <a:pt x="148278" y="166750"/>
                  </a:cubicBezTo>
                  <a:cubicBezTo>
                    <a:pt x="203311" y="194796"/>
                    <a:pt x="305441" y="197442"/>
                    <a:pt x="332428" y="192150"/>
                  </a:cubicBezTo>
                  <a:cubicBezTo>
                    <a:pt x="359416" y="186858"/>
                    <a:pt x="332957" y="151933"/>
                    <a:pt x="310203" y="135000"/>
                  </a:cubicBezTo>
                  <a:cubicBezTo>
                    <a:pt x="287449" y="118067"/>
                    <a:pt x="236120" y="111717"/>
                    <a:pt x="195903" y="90550"/>
                  </a:cubicBezTo>
                  <a:cubicBezTo>
                    <a:pt x="155686" y="69383"/>
                    <a:pt x="100124" y="21758"/>
                    <a:pt x="68903" y="8000"/>
                  </a:cubicBezTo>
                  <a:cubicBezTo>
                    <a:pt x="37682" y="-5758"/>
                    <a:pt x="-11001" y="-2583"/>
                    <a:pt x="2228" y="2387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DA505098-10C6-4553-874F-F951026E8377}"/>
              </a:ext>
            </a:extLst>
          </p:cNvPr>
          <p:cNvGrpSpPr/>
          <p:nvPr/>
        </p:nvGrpSpPr>
        <p:grpSpPr>
          <a:xfrm>
            <a:off x="5441242" y="6070051"/>
            <a:ext cx="931460" cy="1038026"/>
            <a:chOff x="5441242" y="6070051"/>
            <a:chExt cx="931460" cy="1038026"/>
          </a:xfrm>
        </p:grpSpPr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F669C7D9-5C2A-41C9-83AD-18D0EEB814C4}"/>
                </a:ext>
              </a:extLst>
            </p:cNvPr>
            <p:cNvSpPr/>
            <p:nvPr/>
          </p:nvSpPr>
          <p:spPr>
            <a:xfrm>
              <a:off x="5549032" y="6070051"/>
              <a:ext cx="638638" cy="278887"/>
            </a:xfrm>
            <a:custGeom>
              <a:avLst/>
              <a:gdLst>
                <a:gd name="connsiteX0" fmla="*/ 632693 w 638638"/>
                <a:gd name="connsiteY0" fmla="*/ 549 h 278887"/>
                <a:gd name="connsiteX1" fmla="*/ 315193 w 638638"/>
                <a:gd name="connsiteY1" fmla="*/ 60874 h 278887"/>
                <a:gd name="connsiteX2" fmla="*/ 45318 w 638638"/>
                <a:gd name="connsiteY2" fmla="*/ 191049 h 278887"/>
                <a:gd name="connsiteX3" fmla="*/ 868 w 638638"/>
                <a:gd name="connsiteY3" fmla="*/ 257724 h 278887"/>
                <a:gd name="connsiteX4" fmla="*/ 51668 w 638638"/>
                <a:gd name="connsiteY4" fmla="*/ 273599 h 278887"/>
                <a:gd name="connsiteX5" fmla="*/ 226293 w 638638"/>
                <a:gd name="connsiteY5" fmla="*/ 175174 h 278887"/>
                <a:gd name="connsiteX6" fmla="*/ 499343 w 638638"/>
                <a:gd name="connsiteY6" fmla="*/ 92624 h 278887"/>
                <a:gd name="connsiteX7" fmla="*/ 632693 w 638638"/>
                <a:gd name="connsiteY7" fmla="*/ 549 h 278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8638" h="278887">
                  <a:moveTo>
                    <a:pt x="632693" y="549"/>
                  </a:moveTo>
                  <a:cubicBezTo>
                    <a:pt x="602001" y="-4743"/>
                    <a:pt x="413089" y="29124"/>
                    <a:pt x="315193" y="60874"/>
                  </a:cubicBezTo>
                  <a:cubicBezTo>
                    <a:pt x="217297" y="92624"/>
                    <a:pt x="97705" y="158241"/>
                    <a:pt x="45318" y="191049"/>
                  </a:cubicBezTo>
                  <a:cubicBezTo>
                    <a:pt x="-7070" y="223857"/>
                    <a:pt x="-190" y="243966"/>
                    <a:pt x="868" y="257724"/>
                  </a:cubicBezTo>
                  <a:cubicBezTo>
                    <a:pt x="1926" y="271482"/>
                    <a:pt x="14097" y="287357"/>
                    <a:pt x="51668" y="273599"/>
                  </a:cubicBezTo>
                  <a:cubicBezTo>
                    <a:pt x="89239" y="259841"/>
                    <a:pt x="151680" y="205337"/>
                    <a:pt x="226293" y="175174"/>
                  </a:cubicBezTo>
                  <a:cubicBezTo>
                    <a:pt x="300905" y="145012"/>
                    <a:pt x="499343" y="92624"/>
                    <a:pt x="499343" y="92624"/>
                  </a:cubicBezTo>
                  <a:cubicBezTo>
                    <a:pt x="568664" y="70928"/>
                    <a:pt x="663385" y="5841"/>
                    <a:pt x="632693" y="54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B4798B19-6464-4D04-B9F5-347A07ABA7E1}"/>
                </a:ext>
              </a:extLst>
            </p:cNvPr>
            <p:cNvSpPr/>
            <p:nvPr/>
          </p:nvSpPr>
          <p:spPr>
            <a:xfrm>
              <a:off x="5841511" y="6132194"/>
              <a:ext cx="105264" cy="975883"/>
            </a:xfrm>
            <a:custGeom>
              <a:avLst/>
              <a:gdLst>
                <a:gd name="connsiteX0" fmla="*/ 25889 w 105264"/>
                <a:gd name="connsiteY0" fmla="*/ 68581 h 975883"/>
                <a:gd name="connsiteX1" fmla="*/ 489 w 105264"/>
                <a:gd name="connsiteY1" fmla="*/ 516256 h 975883"/>
                <a:gd name="connsiteX2" fmla="*/ 44939 w 105264"/>
                <a:gd name="connsiteY2" fmla="*/ 932181 h 975883"/>
                <a:gd name="connsiteX3" fmla="*/ 92564 w 105264"/>
                <a:gd name="connsiteY3" fmla="*/ 954406 h 975883"/>
                <a:gd name="connsiteX4" fmla="*/ 105264 w 105264"/>
                <a:gd name="connsiteY4" fmla="*/ 852806 h 975883"/>
                <a:gd name="connsiteX5" fmla="*/ 92564 w 105264"/>
                <a:gd name="connsiteY5" fmla="*/ 675006 h 975883"/>
                <a:gd name="connsiteX6" fmla="*/ 76689 w 105264"/>
                <a:gd name="connsiteY6" fmla="*/ 233681 h 975883"/>
                <a:gd name="connsiteX7" fmla="*/ 95739 w 105264"/>
                <a:gd name="connsiteY7" fmla="*/ 20956 h 975883"/>
                <a:gd name="connsiteX8" fmla="*/ 25889 w 105264"/>
                <a:gd name="connsiteY8" fmla="*/ 68581 h 975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264" h="975883">
                  <a:moveTo>
                    <a:pt x="25889" y="68581"/>
                  </a:moveTo>
                  <a:cubicBezTo>
                    <a:pt x="10014" y="151131"/>
                    <a:pt x="-2686" y="372323"/>
                    <a:pt x="489" y="516256"/>
                  </a:cubicBezTo>
                  <a:cubicBezTo>
                    <a:pt x="3664" y="660189"/>
                    <a:pt x="29593" y="859156"/>
                    <a:pt x="44939" y="932181"/>
                  </a:cubicBezTo>
                  <a:cubicBezTo>
                    <a:pt x="60285" y="1005206"/>
                    <a:pt x="82510" y="967635"/>
                    <a:pt x="92564" y="954406"/>
                  </a:cubicBezTo>
                  <a:cubicBezTo>
                    <a:pt x="102618" y="941177"/>
                    <a:pt x="105264" y="899373"/>
                    <a:pt x="105264" y="852806"/>
                  </a:cubicBezTo>
                  <a:cubicBezTo>
                    <a:pt x="105264" y="806239"/>
                    <a:pt x="97326" y="778193"/>
                    <a:pt x="92564" y="675006"/>
                  </a:cubicBezTo>
                  <a:cubicBezTo>
                    <a:pt x="87802" y="571819"/>
                    <a:pt x="76160" y="342689"/>
                    <a:pt x="76689" y="233681"/>
                  </a:cubicBezTo>
                  <a:cubicBezTo>
                    <a:pt x="77218" y="124673"/>
                    <a:pt x="106322" y="53235"/>
                    <a:pt x="95739" y="20956"/>
                  </a:cubicBezTo>
                  <a:cubicBezTo>
                    <a:pt x="85156" y="-11323"/>
                    <a:pt x="41764" y="-13969"/>
                    <a:pt x="25889" y="6858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154CCF61-4458-45D3-B359-82D30FCFF0E9}"/>
                </a:ext>
              </a:extLst>
            </p:cNvPr>
            <p:cNvSpPr/>
            <p:nvPr/>
          </p:nvSpPr>
          <p:spPr>
            <a:xfrm>
              <a:off x="5441242" y="6457003"/>
              <a:ext cx="931460" cy="239903"/>
            </a:xfrm>
            <a:custGeom>
              <a:avLst/>
              <a:gdLst>
                <a:gd name="connsiteX0" fmla="*/ 45158 w 931460"/>
                <a:gd name="connsiteY0" fmla="*/ 156522 h 239903"/>
                <a:gd name="connsiteX1" fmla="*/ 194383 w 931460"/>
                <a:gd name="connsiteY1" fmla="*/ 137472 h 239903"/>
                <a:gd name="connsiteX2" fmla="*/ 670633 w 931460"/>
                <a:gd name="connsiteY2" fmla="*/ 19997 h 239903"/>
                <a:gd name="connsiteX3" fmla="*/ 915108 w 931460"/>
                <a:gd name="connsiteY3" fmla="*/ 4122 h 239903"/>
                <a:gd name="connsiteX4" fmla="*/ 854783 w 931460"/>
                <a:gd name="connsiteY4" fmla="*/ 64447 h 239903"/>
                <a:gd name="connsiteX5" fmla="*/ 419808 w 931460"/>
                <a:gd name="connsiteY5" fmla="*/ 131122 h 239903"/>
                <a:gd name="connsiteX6" fmla="*/ 32458 w 931460"/>
                <a:gd name="connsiteY6" fmla="*/ 239072 h 239903"/>
                <a:gd name="connsiteX7" fmla="*/ 45158 w 931460"/>
                <a:gd name="connsiteY7" fmla="*/ 156522 h 239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31460" h="239903">
                  <a:moveTo>
                    <a:pt x="45158" y="156522"/>
                  </a:moveTo>
                  <a:cubicBezTo>
                    <a:pt x="72146" y="139589"/>
                    <a:pt x="90137" y="160226"/>
                    <a:pt x="194383" y="137472"/>
                  </a:cubicBezTo>
                  <a:cubicBezTo>
                    <a:pt x="298629" y="114718"/>
                    <a:pt x="550512" y="42222"/>
                    <a:pt x="670633" y="19997"/>
                  </a:cubicBezTo>
                  <a:cubicBezTo>
                    <a:pt x="790754" y="-2228"/>
                    <a:pt x="884416" y="-3286"/>
                    <a:pt x="915108" y="4122"/>
                  </a:cubicBezTo>
                  <a:cubicBezTo>
                    <a:pt x="945800" y="11530"/>
                    <a:pt x="937333" y="43280"/>
                    <a:pt x="854783" y="64447"/>
                  </a:cubicBezTo>
                  <a:cubicBezTo>
                    <a:pt x="772233" y="85614"/>
                    <a:pt x="556862" y="102018"/>
                    <a:pt x="419808" y="131122"/>
                  </a:cubicBezTo>
                  <a:cubicBezTo>
                    <a:pt x="282754" y="160226"/>
                    <a:pt x="99133" y="229547"/>
                    <a:pt x="32458" y="239072"/>
                  </a:cubicBezTo>
                  <a:cubicBezTo>
                    <a:pt x="-34217" y="248597"/>
                    <a:pt x="18170" y="173455"/>
                    <a:pt x="45158" y="15652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D04A0D62-9D59-4970-BBB7-D3EAF795E8FC}"/>
              </a:ext>
            </a:extLst>
          </p:cNvPr>
          <p:cNvGrpSpPr/>
          <p:nvPr/>
        </p:nvGrpSpPr>
        <p:grpSpPr>
          <a:xfrm>
            <a:off x="6628360" y="6046753"/>
            <a:ext cx="989432" cy="1036741"/>
            <a:chOff x="6628360" y="6046753"/>
            <a:chExt cx="989432" cy="1036741"/>
          </a:xfrm>
        </p:grpSpPr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32E56B1F-3A70-47D5-AF49-4CAD0881612A}"/>
                </a:ext>
              </a:extLst>
            </p:cNvPr>
            <p:cNvSpPr/>
            <p:nvPr/>
          </p:nvSpPr>
          <p:spPr>
            <a:xfrm>
              <a:off x="6730952" y="6046753"/>
              <a:ext cx="667449" cy="380261"/>
            </a:xfrm>
            <a:custGeom>
              <a:avLst/>
              <a:gdLst>
                <a:gd name="connsiteX0" fmla="*/ 38148 w 667449"/>
                <a:gd name="connsiteY0" fmla="*/ 90522 h 380261"/>
                <a:gd name="connsiteX1" fmla="*/ 476298 w 667449"/>
                <a:gd name="connsiteY1" fmla="*/ 1622 h 380261"/>
                <a:gd name="connsiteX2" fmla="*/ 647748 w 667449"/>
                <a:gd name="connsiteY2" fmla="*/ 39722 h 380261"/>
                <a:gd name="connsiteX3" fmla="*/ 644573 w 667449"/>
                <a:gd name="connsiteY3" fmla="*/ 122272 h 380261"/>
                <a:gd name="connsiteX4" fmla="*/ 476298 w 667449"/>
                <a:gd name="connsiteY4" fmla="*/ 325472 h 380261"/>
                <a:gd name="connsiteX5" fmla="*/ 415973 w 667449"/>
                <a:gd name="connsiteY5" fmla="*/ 379447 h 380261"/>
                <a:gd name="connsiteX6" fmla="*/ 431848 w 667449"/>
                <a:gd name="connsiteY6" fmla="*/ 296897 h 380261"/>
                <a:gd name="connsiteX7" fmla="*/ 530273 w 667449"/>
                <a:gd name="connsiteY7" fmla="*/ 217522 h 380261"/>
                <a:gd name="connsiteX8" fmla="*/ 584248 w 667449"/>
                <a:gd name="connsiteY8" fmla="*/ 61947 h 380261"/>
                <a:gd name="connsiteX9" fmla="*/ 498523 w 667449"/>
                <a:gd name="connsiteY9" fmla="*/ 49247 h 380261"/>
                <a:gd name="connsiteX10" fmla="*/ 203248 w 667449"/>
                <a:gd name="connsiteY10" fmla="*/ 119097 h 380261"/>
                <a:gd name="connsiteX11" fmla="*/ 41323 w 667449"/>
                <a:gd name="connsiteY11" fmla="*/ 169897 h 380261"/>
                <a:gd name="connsiteX12" fmla="*/ 38148 w 667449"/>
                <a:gd name="connsiteY12" fmla="*/ 90522 h 38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67449" h="380261">
                  <a:moveTo>
                    <a:pt x="38148" y="90522"/>
                  </a:moveTo>
                  <a:cubicBezTo>
                    <a:pt x="110644" y="62476"/>
                    <a:pt x="374698" y="10089"/>
                    <a:pt x="476298" y="1622"/>
                  </a:cubicBezTo>
                  <a:cubicBezTo>
                    <a:pt x="577898" y="-6845"/>
                    <a:pt x="619702" y="19614"/>
                    <a:pt x="647748" y="39722"/>
                  </a:cubicBezTo>
                  <a:cubicBezTo>
                    <a:pt x="675794" y="59830"/>
                    <a:pt x="673148" y="74647"/>
                    <a:pt x="644573" y="122272"/>
                  </a:cubicBezTo>
                  <a:cubicBezTo>
                    <a:pt x="615998" y="169897"/>
                    <a:pt x="514398" y="282610"/>
                    <a:pt x="476298" y="325472"/>
                  </a:cubicBezTo>
                  <a:cubicBezTo>
                    <a:pt x="438198" y="368334"/>
                    <a:pt x="423381" y="384210"/>
                    <a:pt x="415973" y="379447"/>
                  </a:cubicBezTo>
                  <a:cubicBezTo>
                    <a:pt x="408565" y="374685"/>
                    <a:pt x="412798" y="323884"/>
                    <a:pt x="431848" y="296897"/>
                  </a:cubicBezTo>
                  <a:cubicBezTo>
                    <a:pt x="450898" y="269910"/>
                    <a:pt x="504873" y="256680"/>
                    <a:pt x="530273" y="217522"/>
                  </a:cubicBezTo>
                  <a:cubicBezTo>
                    <a:pt x="555673" y="178364"/>
                    <a:pt x="589540" y="89993"/>
                    <a:pt x="584248" y="61947"/>
                  </a:cubicBezTo>
                  <a:cubicBezTo>
                    <a:pt x="578956" y="33901"/>
                    <a:pt x="562023" y="39722"/>
                    <a:pt x="498523" y="49247"/>
                  </a:cubicBezTo>
                  <a:cubicBezTo>
                    <a:pt x="435023" y="58772"/>
                    <a:pt x="279448" y="98989"/>
                    <a:pt x="203248" y="119097"/>
                  </a:cubicBezTo>
                  <a:cubicBezTo>
                    <a:pt x="127048" y="139205"/>
                    <a:pt x="68840" y="170426"/>
                    <a:pt x="41323" y="169897"/>
                  </a:cubicBezTo>
                  <a:cubicBezTo>
                    <a:pt x="13806" y="169368"/>
                    <a:pt x="-34348" y="118568"/>
                    <a:pt x="38148" y="9052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1B2F7574-DA96-413E-B384-557425099D2A}"/>
                </a:ext>
              </a:extLst>
            </p:cNvPr>
            <p:cNvSpPr/>
            <p:nvPr/>
          </p:nvSpPr>
          <p:spPr>
            <a:xfrm>
              <a:off x="7058608" y="6375158"/>
              <a:ext cx="196694" cy="708336"/>
            </a:xfrm>
            <a:custGeom>
              <a:avLst/>
              <a:gdLst>
                <a:gd name="connsiteX0" fmla="*/ 50217 w 196694"/>
                <a:gd name="connsiteY0" fmla="*/ 3417 h 708336"/>
                <a:gd name="connsiteX1" fmla="*/ 180392 w 196694"/>
                <a:gd name="connsiteY1" fmla="*/ 162167 h 708336"/>
                <a:gd name="connsiteX2" fmla="*/ 189917 w 196694"/>
                <a:gd name="connsiteY2" fmla="*/ 339967 h 708336"/>
                <a:gd name="connsiteX3" fmla="*/ 135942 w 196694"/>
                <a:gd name="connsiteY3" fmla="*/ 622542 h 708336"/>
                <a:gd name="connsiteX4" fmla="*/ 34342 w 196694"/>
                <a:gd name="connsiteY4" fmla="*/ 708267 h 708336"/>
                <a:gd name="connsiteX5" fmla="*/ 47042 w 196694"/>
                <a:gd name="connsiteY5" fmla="*/ 632067 h 708336"/>
                <a:gd name="connsiteX6" fmla="*/ 123242 w 196694"/>
                <a:gd name="connsiteY6" fmla="*/ 393942 h 708336"/>
                <a:gd name="connsiteX7" fmla="*/ 132767 w 196694"/>
                <a:gd name="connsiteY7" fmla="*/ 241542 h 708336"/>
                <a:gd name="connsiteX8" fmla="*/ 78792 w 196694"/>
                <a:gd name="connsiteY8" fmla="*/ 127242 h 708336"/>
                <a:gd name="connsiteX9" fmla="*/ 2592 w 196694"/>
                <a:gd name="connsiteY9" fmla="*/ 60567 h 708336"/>
                <a:gd name="connsiteX10" fmla="*/ 50217 w 196694"/>
                <a:gd name="connsiteY10" fmla="*/ 3417 h 708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6694" h="708336">
                  <a:moveTo>
                    <a:pt x="50217" y="3417"/>
                  </a:moveTo>
                  <a:cubicBezTo>
                    <a:pt x="79850" y="20350"/>
                    <a:pt x="157109" y="106075"/>
                    <a:pt x="180392" y="162167"/>
                  </a:cubicBezTo>
                  <a:cubicBezTo>
                    <a:pt x="203675" y="218259"/>
                    <a:pt x="197325" y="263238"/>
                    <a:pt x="189917" y="339967"/>
                  </a:cubicBezTo>
                  <a:cubicBezTo>
                    <a:pt x="182509" y="416696"/>
                    <a:pt x="161871" y="561159"/>
                    <a:pt x="135942" y="622542"/>
                  </a:cubicBezTo>
                  <a:cubicBezTo>
                    <a:pt x="110013" y="683925"/>
                    <a:pt x="49159" y="706680"/>
                    <a:pt x="34342" y="708267"/>
                  </a:cubicBezTo>
                  <a:cubicBezTo>
                    <a:pt x="19525" y="709854"/>
                    <a:pt x="32225" y="684454"/>
                    <a:pt x="47042" y="632067"/>
                  </a:cubicBezTo>
                  <a:cubicBezTo>
                    <a:pt x="61859" y="579680"/>
                    <a:pt x="108955" y="459029"/>
                    <a:pt x="123242" y="393942"/>
                  </a:cubicBezTo>
                  <a:cubicBezTo>
                    <a:pt x="137529" y="328855"/>
                    <a:pt x="140175" y="285992"/>
                    <a:pt x="132767" y="241542"/>
                  </a:cubicBezTo>
                  <a:cubicBezTo>
                    <a:pt x="125359" y="197092"/>
                    <a:pt x="100488" y="157404"/>
                    <a:pt x="78792" y="127242"/>
                  </a:cubicBezTo>
                  <a:cubicBezTo>
                    <a:pt x="57096" y="97080"/>
                    <a:pt x="14234" y="84380"/>
                    <a:pt x="2592" y="60567"/>
                  </a:cubicBezTo>
                  <a:cubicBezTo>
                    <a:pt x="-9050" y="36754"/>
                    <a:pt x="20584" y="-13516"/>
                    <a:pt x="50217" y="341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73700AD9-0CAE-49F5-84D2-D7FCB9E4CE96}"/>
                </a:ext>
              </a:extLst>
            </p:cNvPr>
            <p:cNvSpPr/>
            <p:nvPr/>
          </p:nvSpPr>
          <p:spPr>
            <a:xfrm>
              <a:off x="6628360" y="6485978"/>
              <a:ext cx="989432" cy="223384"/>
            </a:xfrm>
            <a:custGeom>
              <a:avLst/>
              <a:gdLst>
                <a:gd name="connsiteX0" fmla="*/ 61365 w 989432"/>
                <a:gd name="connsiteY0" fmla="*/ 159297 h 223384"/>
                <a:gd name="connsiteX1" fmla="*/ 651915 w 989432"/>
                <a:gd name="connsiteY1" fmla="*/ 38647 h 223384"/>
                <a:gd name="connsiteX2" fmla="*/ 963065 w 989432"/>
                <a:gd name="connsiteY2" fmla="*/ 547 h 223384"/>
                <a:gd name="connsiteX3" fmla="*/ 928140 w 989432"/>
                <a:gd name="connsiteY3" fmla="*/ 60872 h 223384"/>
                <a:gd name="connsiteX4" fmla="*/ 572540 w 989432"/>
                <a:gd name="connsiteY4" fmla="*/ 156122 h 223384"/>
                <a:gd name="connsiteX5" fmla="*/ 77240 w 989432"/>
                <a:gd name="connsiteY5" fmla="*/ 222797 h 223384"/>
                <a:gd name="connsiteX6" fmla="*/ 61365 w 989432"/>
                <a:gd name="connsiteY6" fmla="*/ 159297 h 223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89432" h="223384">
                  <a:moveTo>
                    <a:pt x="61365" y="159297"/>
                  </a:moveTo>
                  <a:cubicBezTo>
                    <a:pt x="157144" y="128605"/>
                    <a:pt x="501632" y="65105"/>
                    <a:pt x="651915" y="38647"/>
                  </a:cubicBezTo>
                  <a:cubicBezTo>
                    <a:pt x="802198" y="12189"/>
                    <a:pt x="917028" y="-3157"/>
                    <a:pt x="963065" y="547"/>
                  </a:cubicBezTo>
                  <a:cubicBezTo>
                    <a:pt x="1009102" y="4251"/>
                    <a:pt x="993228" y="34943"/>
                    <a:pt x="928140" y="60872"/>
                  </a:cubicBezTo>
                  <a:cubicBezTo>
                    <a:pt x="863052" y="86801"/>
                    <a:pt x="714357" y="129135"/>
                    <a:pt x="572540" y="156122"/>
                  </a:cubicBezTo>
                  <a:cubicBezTo>
                    <a:pt x="430723" y="183109"/>
                    <a:pt x="164023" y="216976"/>
                    <a:pt x="77240" y="222797"/>
                  </a:cubicBezTo>
                  <a:cubicBezTo>
                    <a:pt x="-9543" y="228618"/>
                    <a:pt x="-34414" y="189989"/>
                    <a:pt x="61365" y="15929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523147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尾野真千子39歳で再婚 9年ぶり2度目の略奪愛と“おそろいキャップ”ハワイ旅行――2021年BEST5 | 文春オンライン" hidden="1">
            <a:extLst>
              <a:ext uri="{FF2B5EF4-FFF2-40B4-BE49-F238E27FC236}">
                <a16:creationId xmlns:a16="http://schemas.microsoft.com/office/drawing/2014/main" id="{A8F8AB77-EBB5-4C3D-8142-BA144E3DF8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84" r="15079"/>
          <a:stretch/>
        </p:blipFill>
        <p:spPr bwMode="auto">
          <a:xfrm>
            <a:off x="5897" y="2115756"/>
            <a:ext cx="9595303" cy="8514143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</p:pic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A463F111-A7EC-410A-8491-E2CD2B74EBDF}"/>
              </a:ext>
            </a:extLst>
          </p:cNvPr>
          <p:cNvSpPr/>
          <p:nvPr/>
        </p:nvSpPr>
        <p:spPr>
          <a:xfrm>
            <a:off x="4005021" y="5781675"/>
            <a:ext cx="920945" cy="426740"/>
          </a:xfrm>
          <a:custGeom>
            <a:avLst/>
            <a:gdLst>
              <a:gd name="connsiteX0" fmla="*/ 1829 w 920945"/>
              <a:gd name="connsiteY0" fmla="*/ 200025 h 426740"/>
              <a:gd name="connsiteX1" fmla="*/ 252654 w 920945"/>
              <a:gd name="connsiteY1" fmla="*/ 128588 h 426740"/>
              <a:gd name="connsiteX2" fmla="*/ 220904 w 920945"/>
              <a:gd name="connsiteY2" fmla="*/ 133350 h 426740"/>
              <a:gd name="connsiteX3" fmla="*/ 451092 w 920945"/>
              <a:gd name="connsiteY3" fmla="*/ 90488 h 426740"/>
              <a:gd name="connsiteX4" fmla="*/ 417754 w 920945"/>
              <a:gd name="connsiteY4" fmla="*/ 90488 h 426740"/>
              <a:gd name="connsiteX5" fmla="*/ 617779 w 920945"/>
              <a:gd name="connsiteY5" fmla="*/ 92075 h 426740"/>
              <a:gd name="connsiteX6" fmla="*/ 674929 w 920945"/>
              <a:gd name="connsiteY6" fmla="*/ 120650 h 426740"/>
              <a:gd name="connsiteX7" fmla="*/ 659054 w 920945"/>
              <a:gd name="connsiteY7" fmla="*/ 119063 h 426740"/>
              <a:gd name="connsiteX8" fmla="*/ 827329 w 920945"/>
              <a:gd name="connsiteY8" fmla="*/ 227013 h 426740"/>
              <a:gd name="connsiteX9" fmla="*/ 771767 w 920945"/>
              <a:gd name="connsiteY9" fmla="*/ 160338 h 426740"/>
              <a:gd name="connsiteX10" fmla="*/ 833679 w 920945"/>
              <a:gd name="connsiteY10" fmla="*/ 241300 h 426740"/>
              <a:gd name="connsiteX11" fmla="*/ 909879 w 920945"/>
              <a:gd name="connsiteY11" fmla="*/ 407988 h 426740"/>
              <a:gd name="connsiteX12" fmla="*/ 903529 w 920945"/>
              <a:gd name="connsiteY12" fmla="*/ 423863 h 426740"/>
              <a:gd name="connsiteX13" fmla="*/ 878129 w 920945"/>
              <a:gd name="connsiteY13" fmla="*/ 417513 h 426740"/>
              <a:gd name="connsiteX14" fmla="*/ 825742 w 920945"/>
              <a:gd name="connsiteY14" fmla="*/ 411163 h 426740"/>
              <a:gd name="connsiteX15" fmla="*/ 919404 w 920945"/>
              <a:gd name="connsiteY15" fmla="*/ 411163 h 426740"/>
              <a:gd name="connsiteX16" fmla="*/ 874954 w 920945"/>
              <a:gd name="connsiteY16" fmla="*/ 333375 h 426740"/>
              <a:gd name="connsiteX17" fmla="*/ 759067 w 920945"/>
              <a:gd name="connsiteY17" fmla="*/ 160338 h 426740"/>
              <a:gd name="connsiteX18" fmla="*/ 701917 w 920945"/>
              <a:gd name="connsiteY18" fmla="*/ 123825 h 426740"/>
              <a:gd name="connsiteX19" fmla="*/ 676517 w 920945"/>
              <a:gd name="connsiteY19" fmla="*/ 9525 h 426740"/>
              <a:gd name="connsiteX20" fmla="*/ 684454 w 920945"/>
              <a:gd name="connsiteY20" fmla="*/ 53975 h 426740"/>
              <a:gd name="connsiteX21" fmla="*/ 676517 w 920945"/>
              <a:gd name="connsiteY21" fmla="*/ 88900 h 426740"/>
              <a:gd name="connsiteX22" fmla="*/ 647942 w 920945"/>
              <a:gd name="connsiteY22" fmla="*/ 93663 h 426740"/>
              <a:gd name="connsiteX23" fmla="*/ 646354 w 920945"/>
              <a:gd name="connsiteY23" fmla="*/ 71438 h 426740"/>
              <a:gd name="connsiteX24" fmla="*/ 655879 w 920945"/>
              <a:gd name="connsiteY24" fmla="*/ 33338 h 426740"/>
              <a:gd name="connsiteX25" fmla="*/ 635242 w 920945"/>
              <a:gd name="connsiteY25" fmla="*/ 66675 h 426740"/>
              <a:gd name="connsiteX26" fmla="*/ 570154 w 920945"/>
              <a:gd name="connsiteY26" fmla="*/ 71438 h 426740"/>
              <a:gd name="connsiteX27" fmla="*/ 552692 w 920945"/>
              <a:gd name="connsiteY27" fmla="*/ 0 h 426740"/>
              <a:gd name="connsiteX28" fmla="*/ 549517 w 920945"/>
              <a:gd name="connsiteY28" fmla="*/ 73025 h 426740"/>
              <a:gd name="connsiteX29" fmla="*/ 489192 w 920945"/>
              <a:gd name="connsiteY29" fmla="*/ 85725 h 426740"/>
              <a:gd name="connsiteX30" fmla="*/ 468554 w 920945"/>
              <a:gd name="connsiteY30" fmla="*/ 80963 h 426740"/>
              <a:gd name="connsiteX31" fmla="*/ 436804 w 920945"/>
              <a:gd name="connsiteY31" fmla="*/ 57150 h 426740"/>
              <a:gd name="connsiteX32" fmla="*/ 374892 w 920945"/>
              <a:gd name="connsiteY32" fmla="*/ 25400 h 426740"/>
              <a:gd name="connsiteX33" fmla="*/ 428867 w 920945"/>
              <a:gd name="connsiteY33" fmla="*/ 65088 h 426740"/>
              <a:gd name="connsiteX34" fmla="*/ 439979 w 920945"/>
              <a:gd name="connsiteY34" fmla="*/ 73025 h 426740"/>
              <a:gd name="connsiteX35" fmla="*/ 374892 w 920945"/>
              <a:gd name="connsiteY35" fmla="*/ 92075 h 426740"/>
              <a:gd name="connsiteX36" fmla="*/ 333617 w 920945"/>
              <a:gd name="connsiteY36" fmla="*/ 63500 h 426740"/>
              <a:gd name="connsiteX37" fmla="*/ 347904 w 920945"/>
              <a:gd name="connsiteY37" fmla="*/ 82550 h 426740"/>
              <a:gd name="connsiteX38" fmla="*/ 292342 w 920945"/>
              <a:gd name="connsiteY38" fmla="*/ 100013 h 426740"/>
              <a:gd name="connsiteX39" fmla="*/ 238367 w 920945"/>
              <a:gd name="connsiteY39" fmla="*/ 100013 h 426740"/>
              <a:gd name="connsiteX40" fmla="*/ 219317 w 920945"/>
              <a:gd name="connsiteY40" fmla="*/ 98425 h 426740"/>
              <a:gd name="connsiteX41" fmla="*/ 303454 w 920945"/>
              <a:gd name="connsiteY41" fmla="*/ 101600 h 426740"/>
              <a:gd name="connsiteX42" fmla="*/ 208204 w 920945"/>
              <a:gd name="connsiteY42" fmla="*/ 114300 h 426740"/>
              <a:gd name="connsiteX43" fmla="*/ 147879 w 920945"/>
              <a:gd name="connsiteY43" fmla="*/ 96838 h 426740"/>
              <a:gd name="connsiteX44" fmla="*/ 236779 w 920945"/>
              <a:gd name="connsiteY44" fmla="*/ 109538 h 426740"/>
              <a:gd name="connsiteX45" fmla="*/ 187567 w 920945"/>
              <a:gd name="connsiteY45" fmla="*/ 114300 h 426740"/>
              <a:gd name="connsiteX46" fmla="*/ 165342 w 920945"/>
              <a:gd name="connsiteY46" fmla="*/ 127000 h 426740"/>
              <a:gd name="connsiteX47" fmla="*/ 139942 w 920945"/>
              <a:gd name="connsiteY47" fmla="*/ 139700 h 426740"/>
              <a:gd name="connsiteX48" fmla="*/ 1829 w 920945"/>
              <a:gd name="connsiteY48" fmla="*/ 200025 h 426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920945" h="426740">
                <a:moveTo>
                  <a:pt x="1829" y="200025"/>
                </a:moveTo>
                <a:cubicBezTo>
                  <a:pt x="20614" y="198173"/>
                  <a:pt x="216142" y="139700"/>
                  <a:pt x="252654" y="128588"/>
                </a:cubicBezTo>
                <a:cubicBezTo>
                  <a:pt x="289166" y="117476"/>
                  <a:pt x="220904" y="133350"/>
                  <a:pt x="220904" y="133350"/>
                </a:cubicBezTo>
                <a:lnTo>
                  <a:pt x="451092" y="90488"/>
                </a:lnTo>
                <a:cubicBezTo>
                  <a:pt x="483900" y="83344"/>
                  <a:pt x="417754" y="90488"/>
                  <a:pt x="417754" y="90488"/>
                </a:cubicBezTo>
                <a:cubicBezTo>
                  <a:pt x="445535" y="90752"/>
                  <a:pt x="574917" y="87048"/>
                  <a:pt x="617779" y="92075"/>
                </a:cubicBezTo>
                <a:cubicBezTo>
                  <a:pt x="660642" y="97102"/>
                  <a:pt x="668050" y="116152"/>
                  <a:pt x="674929" y="120650"/>
                </a:cubicBezTo>
                <a:cubicBezTo>
                  <a:pt x="681808" y="125148"/>
                  <a:pt x="633654" y="101336"/>
                  <a:pt x="659054" y="119063"/>
                </a:cubicBezTo>
                <a:cubicBezTo>
                  <a:pt x="684454" y="136790"/>
                  <a:pt x="808544" y="220134"/>
                  <a:pt x="827329" y="227013"/>
                </a:cubicBezTo>
                <a:cubicBezTo>
                  <a:pt x="846114" y="233892"/>
                  <a:pt x="770709" y="157957"/>
                  <a:pt x="771767" y="160338"/>
                </a:cubicBezTo>
                <a:cubicBezTo>
                  <a:pt x="772825" y="162719"/>
                  <a:pt x="810660" y="200025"/>
                  <a:pt x="833679" y="241300"/>
                </a:cubicBezTo>
                <a:cubicBezTo>
                  <a:pt x="856698" y="282575"/>
                  <a:pt x="898237" y="377561"/>
                  <a:pt x="909879" y="407988"/>
                </a:cubicBezTo>
                <a:cubicBezTo>
                  <a:pt x="921521" y="438415"/>
                  <a:pt x="908821" y="422276"/>
                  <a:pt x="903529" y="423863"/>
                </a:cubicBezTo>
                <a:cubicBezTo>
                  <a:pt x="898237" y="425450"/>
                  <a:pt x="891094" y="419630"/>
                  <a:pt x="878129" y="417513"/>
                </a:cubicBezTo>
                <a:cubicBezTo>
                  <a:pt x="865164" y="415396"/>
                  <a:pt x="818863" y="412221"/>
                  <a:pt x="825742" y="411163"/>
                </a:cubicBezTo>
                <a:cubicBezTo>
                  <a:pt x="832621" y="410105"/>
                  <a:pt x="911202" y="424128"/>
                  <a:pt x="919404" y="411163"/>
                </a:cubicBezTo>
                <a:cubicBezTo>
                  <a:pt x="927606" y="398198"/>
                  <a:pt x="901677" y="375179"/>
                  <a:pt x="874954" y="333375"/>
                </a:cubicBezTo>
                <a:cubicBezTo>
                  <a:pt x="848231" y="291571"/>
                  <a:pt x="787906" y="195263"/>
                  <a:pt x="759067" y="160338"/>
                </a:cubicBezTo>
                <a:cubicBezTo>
                  <a:pt x="730228" y="125413"/>
                  <a:pt x="715675" y="148960"/>
                  <a:pt x="701917" y="123825"/>
                </a:cubicBezTo>
                <a:cubicBezTo>
                  <a:pt x="688159" y="98690"/>
                  <a:pt x="679427" y="21167"/>
                  <a:pt x="676517" y="9525"/>
                </a:cubicBezTo>
                <a:cubicBezTo>
                  <a:pt x="673607" y="-2117"/>
                  <a:pt x="684454" y="40746"/>
                  <a:pt x="684454" y="53975"/>
                </a:cubicBezTo>
                <a:cubicBezTo>
                  <a:pt x="684454" y="67204"/>
                  <a:pt x="682602" y="82285"/>
                  <a:pt x="676517" y="88900"/>
                </a:cubicBezTo>
                <a:cubicBezTo>
                  <a:pt x="670432" y="95515"/>
                  <a:pt x="652969" y="96573"/>
                  <a:pt x="647942" y="93663"/>
                </a:cubicBezTo>
                <a:cubicBezTo>
                  <a:pt x="642915" y="90753"/>
                  <a:pt x="645031" y="81492"/>
                  <a:pt x="646354" y="71438"/>
                </a:cubicBezTo>
                <a:cubicBezTo>
                  <a:pt x="647677" y="61384"/>
                  <a:pt x="657731" y="34132"/>
                  <a:pt x="655879" y="33338"/>
                </a:cubicBezTo>
                <a:cubicBezTo>
                  <a:pt x="654027" y="32544"/>
                  <a:pt x="649530" y="60325"/>
                  <a:pt x="635242" y="66675"/>
                </a:cubicBezTo>
                <a:cubicBezTo>
                  <a:pt x="620954" y="73025"/>
                  <a:pt x="583912" y="82551"/>
                  <a:pt x="570154" y="71438"/>
                </a:cubicBezTo>
                <a:cubicBezTo>
                  <a:pt x="556396" y="60325"/>
                  <a:pt x="556131" y="-264"/>
                  <a:pt x="552692" y="0"/>
                </a:cubicBezTo>
                <a:cubicBezTo>
                  <a:pt x="549253" y="264"/>
                  <a:pt x="560100" y="58737"/>
                  <a:pt x="549517" y="73025"/>
                </a:cubicBezTo>
                <a:cubicBezTo>
                  <a:pt x="538934" y="87312"/>
                  <a:pt x="502686" y="84402"/>
                  <a:pt x="489192" y="85725"/>
                </a:cubicBezTo>
                <a:cubicBezTo>
                  <a:pt x="475698" y="87048"/>
                  <a:pt x="477285" y="85725"/>
                  <a:pt x="468554" y="80963"/>
                </a:cubicBezTo>
                <a:cubicBezTo>
                  <a:pt x="459823" y="76201"/>
                  <a:pt x="452414" y="66410"/>
                  <a:pt x="436804" y="57150"/>
                </a:cubicBezTo>
                <a:cubicBezTo>
                  <a:pt x="421194" y="47890"/>
                  <a:pt x="376215" y="24077"/>
                  <a:pt x="374892" y="25400"/>
                </a:cubicBezTo>
                <a:cubicBezTo>
                  <a:pt x="373569" y="26723"/>
                  <a:pt x="418019" y="57151"/>
                  <a:pt x="428867" y="65088"/>
                </a:cubicBezTo>
                <a:cubicBezTo>
                  <a:pt x="439715" y="73025"/>
                  <a:pt x="448975" y="68527"/>
                  <a:pt x="439979" y="73025"/>
                </a:cubicBezTo>
                <a:cubicBezTo>
                  <a:pt x="430983" y="77523"/>
                  <a:pt x="392619" y="93663"/>
                  <a:pt x="374892" y="92075"/>
                </a:cubicBezTo>
                <a:cubicBezTo>
                  <a:pt x="357165" y="90487"/>
                  <a:pt x="338115" y="65087"/>
                  <a:pt x="333617" y="63500"/>
                </a:cubicBezTo>
                <a:cubicBezTo>
                  <a:pt x="329119" y="61912"/>
                  <a:pt x="354783" y="76465"/>
                  <a:pt x="347904" y="82550"/>
                </a:cubicBezTo>
                <a:cubicBezTo>
                  <a:pt x="341025" y="88635"/>
                  <a:pt x="310598" y="97103"/>
                  <a:pt x="292342" y="100013"/>
                </a:cubicBezTo>
                <a:cubicBezTo>
                  <a:pt x="274086" y="102923"/>
                  <a:pt x="250538" y="100278"/>
                  <a:pt x="238367" y="100013"/>
                </a:cubicBezTo>
                <a:cubicBezTo>
                  <a:pt x="226196" y="99748"/>
                  <a:pt x="208469" y="98161"/>
                  <a:pt x="219317" y="98425"/>
                </a:cubicBezTo>
                <a:cubicBezTo>
                  <a:pt x="230165" y="98689"/>
                  <a:pt x="305306" y="98954"/>
                  <a:pt x="303454" y="101600"/>
                </a:cubicBezTo>
                <a:cubicBezTo>
                  <a:pt x="301602" y="104246"/>
                  <a:pt x="234133" y="115094"/>
                  <a:pt x="208204" y="114300"/>
                </a:cubicBezTo>
                <a:cubicBezTo>
                  <a:pt x="182275" y="113506"/>
                  <a:pt x="143117" y="97632"/>
                  <a:pt x="147879" y="96838"/>
                </a:cubicBezTo>
                <a:cubicBezTo>
                  <a:pt x="152641" y="96044"/>
                  <a:pt x="230164" y="106628"/>
                  <a:pt x="236779" y="109538"/>
                </a:cubicBezTo>
                <a:cubicBezTo>
                  <a:pt x="243394" y="112448"/>
                  <a:pt x="199473" y="111390"/>
                  <a:pt x="187567" y="114300"/>
                </a:cubicBezTo>
                <a:cubicBezTo>
                  <a:pt x="175661" y="117210"/>
                  <a:pt x="173279" y="122767"/>
                  <a:pt x="165342" y="127000"/>
                </a:cubicBezTo>
                <a:cubicBezTo>
                  <a:pt x="157405" y="131233"/>
                  <a:pt x="165342" y="133085"/>
                  <a:pt x="139942" y="139700"/>
                </a:cubicBezTo>
                <a:cubicBezTo>
                  <a:pt x="114542" y="146315"/>
                  <a:pt x="-16956" y="201877"/>
                  <a:pt x="1829" y="2000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C171F125-281C-4C0E-8756-DB97C3E6F2F3}"/>
              </a:ext>
            </a:extLst>
          </p:cNvPr>
          <p:cNvSpPr/>
          <p:nvPr/>
        </p:nvSpPr>
        <p:spPr>
          <a:xfrm>
            <a:off x="4671567" y="5937009"/>
            <a:ext cx="223146" cy="283213"/>
          </a:xfrm>
          <a:custGeom>
            <a:avLst/>
            <a:gdLst>
              <a:gd name="connsiteX0" fmla="*/ 59183 w 223146"/>
              <a:gd name="connsiteY0" fmla="*/ 241 h 283213"/>
              <a:gd name="connsiteX1" fmla="*/ 175071 w 223146"/>
              <a:gd name="connsiteY1" fmla="*/ 171691 h 283213"/>
              <a:gd name="connsiteX2" fmla="*/ 148083 w 223146"/>
              <a:gd name="connsiteY2" fmla="*/ 119304 h 283213"/>
              <a:gd name="connsiteX3" fmla="*/ 160783 w 223146"/>
              <a:gd name="connsiteY3" fmla="*/ 205029 h 283213"/>
              <a:gd name="connsiteX4" fmla="*/ 178246 w 223146"/>
              <a:gd name="connsiteY4" fmla="*/ 251066 h 283213"/>
              <a:gd name="connsiteX5" fmla="*/ 157608 w 223146"/>
              <a:gd name="connsiteY5" fmla="*/ 254241 h 283213"/>
              <a:gd name="connsiteX6" fmla="*/ 446 w 223146"/>
              <a:gd name="connsiteY6" fmla="*/ 282816 h 283213"/>
              <a:gd name="connsiteX7" fmla="*/ 106808 w 223146"/>
              <a:gd name="connsiteY7" fmla="*/ 271704 h 283213"/>
              <a:gd name="connsiteX8" fmla="*/ 221108 w 223146"/>
              <a:gd name="connsiteY8" fmla="*/ 259004 h 283213"/>
              <a:gd name="connsiteX9" fmla="*/ 178246 w 223146"/>
              <a:gd name="connsiteY9" fmla="*/ 205029 h 283213"/>
              <a:gd name="connsiteX10" fmla="*/ 154433 w 223146"/>
              <a:gd name="connsiteY10" fmla="*/ 135179 h 283213"/>
              <a:gd name="connsiteX11" fmla="*/ 59183 w 223146"/>
              <a:gd name="connsiteY11" fmla="*/ 241 h 283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3146" h="283213">
                <a:moveTo>
                  <a:pt x="59183" y="241"/>
                </a:moveTo>
                <a:cubicBezTo>
                  <a:pt x="62623" y="6326"/>
                  <a:pt x="160254" y="151847"/>
                  <a:pt x="175071" y="171691"/>
                </a:cubicBezTo>
                <a:cubicBezTo>
                  <a:pt x="189888" y="191535"/>
                  <a:pt x="150464" y="113748"/>
                  <a:pt x="148083" y="119304"/>
                </a:cubicBezTo>
                <a:cubicBezTo>
                  <a:pt x="145702" y="124860"/>
                  <a:pt x="155756" y="183069"/>
                  <a:pt x="160783" y="205029"/>
                </a:cubicBezTo>
                <a:cubicBezTo>
                  <a:pt x="165810" y="226989"/>
                  <a:pt x="178775" y="242864"/>
                  <a:pt x="178246" y="251066"/>
                </a:cubicBezTo>
                <a:cubicBezTo>
                  <a:pt x="177717" y="259268"/>
                  <a:pt x="157608" y="254241"/>
                  <a:pt x="157608" y="254241"/>
                </a:cubicBezTo>
                <a:lnTo>
                  <a:pt x="446" y="282816"/>
                </a:lnTo>
                <a:cubicBezTo>
                  <a:pt x="-8021" y="285726"/>
                  <a:pt x="106808" y="271704"/>
                  <a:pt x="106808" y="271704"/>
                </a:cubicBezTo>
                <a:cubicBezTo>
                  <a:pt x="143585" y="267735"/>
                  <a:pt x="209202" y="270116"/>
                  <a:pt x="221108" y="259004"/>
                </a:cubicBezTo>
                <a:cubicBezTo>
                  <a:pt x="233014" y="247892"/>
                  <a:pt x="189358" y="225666"/>
                  <a:pt x="178246" y="205029"/>
                </a:cubicBezTo>
                <a:cubicBezTo>
                  <a:pt x="167134" y="184392"/>
                  <a:pt x="171102" y="165341"/>
                  <a:pt x="154433" y="135179"/>
                </a:cubicBezTo>
                <a:cubicBezTo>
                  <a:pt x="137764" y="105017"/>
                  <a:pt x="55743" y="-5844"/>
                  <a:pt x="59183" y="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55981096-4244-4C54-87DA-1860D1CB26F0}"/>
              </a:ext>
            </a:extLst>
          </p:cNvPr>
          <p:cNvSpPr/>
          <p:nvPr/>
        </p:nvSpPr>
        <p:spPr>
          <a:xfrm>
            <a:off x="4724356" y="5925160"/>
            <a:ext cx="190603" cy="295788"/>
          </a:xfrm>
          <a:custGeom>
            <a:avLst/>
            <a:gdLst>
              <a:gd name="connsiteX0" fmla="*/ 44 w 190603"/>
              <a:gd name="connsiteY0" fmla="*/ 978 h 295788"/>
              <a:gd name="connsiteX1" fmla="*/ 103232 w 190603"/>
              <a:gd name="connsiteY1" fmla="*/ 61303 h 295788"/>
              <a:gd name="connsiteX2" fmla="*/ 92119 w 190603"/>
              <a:gd name="connsiteY2" fmla="*/ 42253 h 295788"/>
              <a:gd name="connsiteX3" fmla="*/ 176257 w 190603"/>
              <a:gd name="connsiteY3" fmla="*/ 201003 h 295788"/>
              <a:gd name="connsiteX4" fmla="*/ 168319 w 190603"/>
              <a:gd name="connsiteY4" fmla="*/ 191478 h 295788"/>
              <a:gd name="connsiteX5" fmla="*/ 190544 w 190603"/>
              <a:gd name="connsiteY5" fmla="*/ 291490 h 295788"/>
              <a:gd name="connsiteX6" fmla="*/ 160382 w 190603"/>
              <a:gd name="connsiteY6" fmla="*/ 277203 h 295788"/>
              <a:gd name="connsiteX7" fmla="*/ 133394 w 190603"/>
              <a:gd name="connsiteY7" fmla="*/ 274028 h 295788"/>
              <a:gd name="connsiteX8" fmla="*/ 138157 w 190603"/>
              <a:gd name="connsiteY8" fmla="*/ 266090 h 295788"/>
              <a:gd name="connsiteX9" fmla="*/ 104819 w 190603"/>
              <a:gd name="connsiteY9" fmla="*/ 186715 h 295788"/>
              <a:gd name="connsiteX10" fmla="*/ 125457 w 190603"/>
              <a:gd name="connsiteY10" fmla="*/ 210528 h 295788"/>
              <a:gd name="connsiteX11" fmla="*/ 90532 w 190603"/>
              <a:gd name="connsiteY11" fmla="*/ 118453 h 295788"/>
              <a:gd name="connsiteX12" fmla="*/ 44 w 190603"/>
              <a:gd name="connsiteY12" fmla="*/ 978 h 29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0603" h="295788">
                <a:moveTo>
                  <a:pt x="44" y="978"/>
                </a:moveTo>
                <a:cubicBezTo>
                  <a:pt x="2161" y="-8547"/>
                  <a:pt x="87886" y="54424"/>
                  <a:pt x="103232" y="61303"/>
                </a:cubicBezTo>
                <a:cubicBezTo>
                  <a:pt x="118578" y="68182"/>
                  <a:pt x="79948" y="18970"/>
                  <a:pt x="92119" y="42253"/>
                </a:cubicBezTo>
                <a:cubicBezTo>
                  <a:pt x="104290" y="65536"/>
                  <a:pt x="163557" y="176132"/>
                  <a:pt x="176257" y="201003"/>
                </a:cubicBezTo>
                <a:cubicBezTo>
                  <a:pt x="188957" y="225874"/>
                  <a:pt x="165938" y="176397"/>
                  <a:pt x="168319" y="191478"/>
                </a:cubicBezTo>
                <a:cubicBezTo>
                  <a:pt x="170700" y="206559"/>
                  <a:pt x="191867" y="277203"/>
                  <a:pt x="190544" y="291490"/>
                </a:cubicBezTo>
                <a:cubicBezTo>
                  <a:pt x="189221" y="305778"/>
                  <a:pt x="169907" y="280113"/>
                  <a:pt x="160382" y="277203"/>
                </a:cubicBezTo>
                <a:cubicBezTo>
                  <a:pt x="150857" y="274293"/>
                  <a:pt x="137098" y="275880"/>
                  <a:pt x="133394" y="274028"/>
                </a:cubicBezTo>
                <a:cubicBezTo>
                  <a:pt x="129690" y="272176"/>
                  <a:pt x="142920" y="280642"/>
                  <a:pt x="138157" y="266090"/>
                </a:cubicBezTo>
                <a:cubicBezTo>
                  <a:pt x="133394" y="251538"/>
                  <a:pt x="106936" y="195975"/>
                  <a:pt x="104819" y="186715"/>
                </a:cubicBezTo>
                <a:cubicBezTo>
                  <a:pt x="102702" y="177455"/>
                  <a:pt x="127838" y="221905"/>
                  <a:pt x="125457" y="210528"/>
                </a:cubicBezTo>
                <a:cubicBezTo>
                  <a:pt x="123076" y="199151"/>
                  <a:pt x="109053" y="151261"/>
                  <a:pt x="90532" y="118453"/>
                </a:cubicBezTo>
                <a:cubicBezTo>
                  <a:pt x="72011" y="85645"/>
                  <a:pt x="-2073" y="10503"/>
                  <a:pt x="44" y="9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30976A6D-4FB3-48B9-B0EE-C896E2375B63}"/>
              </a:ext>
            </a:extLst>
          </p:cNvPr>
          <p:cNvSpPr/>
          <p:nvPr/>
        </p:nvSpPr>
        <p:spPr>
          <a:xfrm>
            <a:off x="3936093" y="5860777"/>
            <a:ext cx="794657" cy="207044"/>
          </a:xfrm>
          <a:custGeom>
            <a:avLst/>
            <a:gdLst>
              <a:gd name="connsiteX0" fmla="*/ 907 w 794657"/>
              <a:gd name="connsiteY0" fmla="*/ 166961 h 207044"/>
              <a:gd name="connsiteX1" fmla="*/ 200932 w 794657"/>
              <a:gd name="connsiteY1" fmla="*/ 124098 h 207044"/>
              <a:gd name="connsiteX2" fmla="*/ 175532 w 794657"/>
              <a:gd name="connsiteY2" fmla="*/ 128861 h 207044"/>
              <a:gd name="connsiteX3" fmla="*/ 297770 w 794657"/>
              <a:gd name="connsiteY3" fmla="*/ 47898 h 207044"/>
              <a:gd name="connsiteX4" fmla="*/ 262845 w 794657"/>
              <a:gd name="connsiteY4" fmla="*/ 81236 h 207044"/>
              <a:gd name="connsiteX5" fmla="*/ 267607 w 794657"/>
              <a:gd name="connsiteY5" fmla="*/ 57423 h 207044"/>
              <a:gd name="connsiteX6" fmla="*/ 553357 w 794657"/>
              <a:gd name="connsiteY6" fmla="*/ 3448 h 207044"/>
              <a:gd name="connsiteX7" fmla="*/ 524782 w 794657"/>
              <a:gd name="connsiteY7" fmla="*/ 6623 h 207044"/>
              <a:gd name="connsiteX8" fmla="*/ 716870 w 794657"/>
              <a:gd name="connsiteY8" fmla="*/ 16148 h 207044"/>
              <a:gd name="connsiteX9" fmla="*/ 697820 w 794657"/>
              <a:gd name="connsiteY9" fmla="*/ 22498 h 207044"/>
              <a:gd name="connsiteX10" fmla="*/ 794657 w 794657"/>
              <a:gd name="connsiteY10" fmla="*/ 74886 h 207044"/>
              <a:gd name="connsiteX11" fmla="*/ 696232 w 794657"/>
              <a:gd name="connsiteY11" fmla="*/ 52661 h 207044"/>
              <a:gd name="connsiteX12" fmla="*/ 624795 w 794657"/>
              <a:gd name="connsiteY12" fmla="*/ 55836 h 207044"/>
              <a:gd name="connsiteX13" fmla="*/ 599395 w 794657"/>
              <a:gd name="connsiteY13" fmla="*/ 32023 h 207044"/>
              <a:gd name="connsiteX14" fmla="*/ 545420 w 794657"/>
              <a:gd name="connsiteY14" fmla="*/ 57423 h 207044"/>
              <a:gd name="connsiteX15" fmla="*/ 500970 w 794657"/>
              <a:gd name="connsiteY15" fmla="*/ 44723 h 207044"/>
              <a:gd name="connsiteX16" fmla="*/ 424770 w 794657"/>
              <a:gd name="connsiteY16" fmla="*/ 84411 h 207044"/>
              <a:gd name="connsiteX17" fmla="*/ 423182 w 794657"/>
              <a:gd name="connsiteY17" fmla="*/ 70123 h 207044"/>
              <a:gd name="connsiteX18" fmla="*/ 348570 w 794657"/>
              <a:gd name="connsiteY18" fmla="*/ 103461 h 207044"/>
              <a:gd name="connsiteX19" fmla="*/ 361270 w 794657"/>
              <a:gd name="connsiteY19" fmla="*/ 76473 h 207044"/>
              <a:gd name="connsiteX20" fmla="*/ 291420 w 794657"/>
              <a:gd name="connsiteY20" fmla="*/ 125686 h 207044"/>
              <a:gd name="connsiteX21" fmla="*/ 248557 w 794657"/>
              <a:gd name="connsiteY21" fmla="*/ 160611 h 207044"/>
              <a:gd name="connsiteX22" fmla="*/ 210457 w 794657"/>
              <a:gd name="connsiteY22" fmla="*/ 176486 h 207044"/>
              <a:gd name="connsiteX23" fmla="*/ 139020 w 794657"/>
              <a:gd name="connsiteY23" fmla="*/ 206648 h 207044"/>
              <a:gd name="connsiteX24" fmla="*/ 118382 w 794657"/>
              <a:gd name="connsiteY24" fmla="*/ 193948 h 207044"/>
              <a:gd name="connsiteX25" fmla="*/ 62820 w 794657"/>
              <a:gd name="connsiteY25" fmla="*/ 197123 h 207044"/>
              <a:gd name="connsiteX26" fmla="*/ 123145 w 794657"/>
              <a:gd name="connsiteY26" fmla="*/ 166961 h 207044"/>
              <a:gd name="connsiteX27" fmla="*/ 907 w 794657"/>
              <a:gd name="connsiteY27" fmla="*/ 166961 h 207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94657" h="207044">
                <a:moveTo>
                  <a:pt x="907" y="166961"/>
                </a:moveTo>
                <a:cubicBezTo>
                  <a:pt x="13871" y="159817"/>
                  <a:pt x="171828" y="130448"/>
                  <a:pt x="200932" y="124098"/>
                </a:cubicBezTo>
                <a:cubicBezTo>
                  <a:pt x="230036" y="117748"/>
                  <a:pt x="159392" y="141561"/>
                  <a:pt x="175532" y="128861"/>
                </a:cubicBezTo>
                <a:cubicBezTo>
                  <a:pt x="191672" y="116161"/>
                  <a:pt x="283218" y="55836"/>
                  <a:pt x="297770" y="47898"/>
                </a:cubicBezTo>
                <a:cubicBezTo>
                  <a:pt x="312322" y="39960"/>
                  <a:pt x="267872" y="79649"/>
                  <a:pt x="262845" y="81236"/>
                </a:cubicBezTo>
                <a:cubicBezTo>
                  <a:pt x="257818" y="82823"/>
                  <a:pt x="219188" y="70388"/>
                  <a:pt x="267607" y="57423"/>
                </a:cubicBezTo>
                <a:cubicBezTo>
                  <a:pt x="316026" y="44458"/>
                  <a:pt x="510495" y="11915"/>
                  <a:pt x="553357" y="3448"/>
                </a:cubicBezTo>
                <a:cubicBezTo>
                  <a:pt x="596219" y="-5019"/>
                  <a:pt x="497530" y="4506"/>
                  <a:pt x="524782" y="6623"/>
                </a:cubicBezTo>
                <a:cubicBezTo>
                  <a:pt x="552034" y="8740"/>
                  <a:pt x="688030" y="13502"/>
                  <a:pt x="716870" y="16148"/>
                </a:cubicBezTo>
                <a:cubicBezTo>
                  <a:pt x="745710" y="18794"/>
                  <a:pt x="684856" y="12708"/>
                  <a:pt x="697820" y="22498"/>
                </a:cubicBezTo>
                <a:cubicBezTo>
                  <a:pt x="710784" y="32288"/>
                  <a:pt x="794922" y="69859"/>
                  <a:pt x="794657" y="74886"/>
                </a:cubicBezTo>
                <a:cubicBezTo>
                  <a:pt x="794392" y="79913"/>
                  <a:pt x="724542" y="55836"/>
                  <a:pt x="696232" y="52661"/>
                </a:cubicBezTo>
                <a:cubicBezTo>
                  <a:pt x="667922" y="49486"/>
                  <a:pt x="640934" y="59276"/>
                  <a:pt x="624795" y="55836"/>
                </a:cubicBezTo>
                <a:cubicBezTo>
                  <a:pt x="608656" y="52396"/>
                  <a:pt x="612624" y="31758"/>
                  <a:pt x="599395" y="32023"/>
                </a:cubicBezTo>
                <a:cubicBezTo>
                  <a:pt x="586166" y="32287"/>
                  <a:pt x="561824" y="55306"/>
                  <a:pt x="545420" y="57423"/>
                </a:cubicBezTo>
                <a:cubicBezTo>
                  <a:pt x="529016" y="59540"/>
                  <a:pt x="521078" y="40225"/>
                  <a:pt x="500970" y="44723"/>
                </a:cubicBezTo>
                <a:cubicBezTo>
                  <a:pt x="480862" y="49221"/>
                  <a:pt x="437735" y="80178"/>
                  <a:pt x="424770" y="84411"/>
                </a:cubicBezTo>
                <a:cubicBezTo>
                  <a:pt x="411805" y="88644"/>
                  <a:pt x="435882" y="66948"/>
                  <a:pt x="423182" y="70123"/>
                </a:cubicBezTo>
                <a:cubicBezTo>
                  <a:pt x="410482" y="73298"/>
                  <a:pt x="358889" y="102403"/>
                  <a:pt x="348570" y="103461"/>
                </a:cubicBezTo>
                <a:cubicBezTo>
                  <a:pt x="338251" y="104519"/>
                  <a:pt x="370795" y="72769"/>
                  <a:pt x="361270" y="76473"/>
                </a:cubicBezTo>
                <a:cubicBezTo>
                  <a:pt x="351745" y="80177"/>
                  <a:pt x="310205" y="111663"/>
                  <a:pt x="291420" y="125686"/>
                </a:cubicBezTo>
                <a:cubicBezTo>
                  <a:pt x="272635" y="139709"/>
                  <a:pt x="262051" y="152144"/>
                  <a:pt x="248557" y="160611"/>
                </a:cubicBezTo>
                <a:cubicBezTo>
                  <a:pt x="235063" y="169078"/>
                  <a:pt x="210457" y="176486"/>
                  <a:pt x="210457" y="176486"/>
                </a:cubicBezTo>
                <a:cubicBezTo>
                  <a:pt x="192201" y="184159"/>
                  <a:pt x="154366" y="203738"/>
                  <a:pt x="139020" y="206648"/>
                </a:cubicBezTo>
                <a:cubicBezTo>
                  <a:pt x="123674" y="209558"/>
                  <a:pt x="131082" y="195535"/>
                  <a:pt x="118382" y="193948"/>
                </a:cubicBezTo>
                <a:cubicBezTo>
                  <a:pt x="105682" y="192361"/>
                  <a:pt x="62026" y="201621"/>
                  <a:pt x="62820" y="197123"/>
                </a:cubicBezTo>
                <a:cubicBezTo>
                  <a:pt x="63614" y="192625"/>
                  <a:pt x="128172" y="170930"/>
                  <a:pt x="123145" y="166961"/>
                </a:cubicBezTo>
                <a:cubicBezTo>
                  <a:pt x="118118" y="162992"/>
                  <a:pt x="-12057" y="174105"/>
                  <a:pt x="907" y="1669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12082D64-6C41-4B23-8F96-1A89FB2C27E8}"/>
              </a:ext>
            </a:extLst>
          </p:cNvPr>
          <p:cNvSpPr/>
          <p:nvPr/>
        </p:nvSpPr>
        <p:spPr>
          <a:xfrm>
            <a:off x="4131997" y="5949896"/>
            <a:ext cx="207381" cy="190712"/>
          </a:xfrm>
          <a:custGeom>
            <a:avLst/>
            <a:gdLst>
              <a:gd name="connsiteX0" fmla="*/ 206641 w 207381"/>
              <a:gd name="connsiteY0" fmla="*/ 1642 h 190712"/>
              <a:gd name="connsiteX1" fmla="*/ 73291 w 207381"/>
              <a:gd name="connsiteY1" fmla="*/ 71492 h 190712"/>
              <a:gd name="connsiteX2" fmla="*/ 59003 w 207381"/>
              <a:gd name="connsiteY2" fmla="*/ 117529 h 190712"/>
              <a:gd name="connsiteX3" fmla="*/ 74878 w 207381"/>
              <a:gd name="connsiteY3" fmla="*/ 158804 h 190712"/>
              <a:gd name="connsiteX4" fmla="*/ 100278 w 207381"/>
              <a:gd name="connsiteY4" fmla="*/ 190554 h 190712"/>
              <a:gd name="connsiteX5" fmla="*/ 70116 w 207381"/>
              <a:gd name="connsiteY5" fmla="*/ 168329 h 190712"/>
              <a:gd name="connsiteX6" fmla="*/ 266 w 207381"/>
              <a:gd name="connsiteY6" fmla="*/ 111179 h 190712"/>
              <a:gd name="connsiteX7" fmla="*/ 46303 w 207381"/>
              <a:gd name="connsiteY7" fmla="*/ 130229 h 190712"/>
              <a:gd name="connsiteX8" fmla="*/ 51066 w 207381"/>
              <a:gd name="connsiteY8" fmla="*/ 84192 h 190712"/>
              <a:gd name="connsiteX9" fmla="*/ 112978 w 207381"/>
              <a:gd name="connsiteY9" fmla="*/ 25454 h 190712"/>
              <a:gd name="connsiteX10" fmla="*/ 141553 w 207381"/>
              <a:gd name="connsiteY10" fmla="*/ 7992 h 190712"/>
              <a:gd name="connsiteX11" fmla="*/ 127266 w 207381"/>
              <a:gd name="connsiteY11" fmla="*/ 20692 h 190712"/>
              <a:gd name="connsiteX12" fmla="*/ 206641 w 207381"/>
              <a:gd name="connsiteY12" fmla="*/ 1642 h 190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7381" h="190712">
                <a:moveTo>
                  <a:pt x="206641" y="1642"/>
                </a:moveTo>
                <a:cubicBezTo>
                  <a:pt x="197645" y="10109"/>
                  <a:pt x="97897" y="52178"/>
                  <a:pt x="73291" y="71492"/>
                </a:cubicBezTo>
                <a:cubicBezTo>
                  <a:pt x="48685" y="90807"/>
                  <a:pt x="58738" y="102977"/>
                  <a:pt x="59003" y="117529"/>
                </a:cubicBezTo>
                <a:cubicBezTo>
                  <a:pt x="59267" y="132081"/>
                  <a:pt x="67999" y="146633"/>
                  <a:pt x="74878" y="158804"/>
                </a:cubicBezTo>
                <a:cubicBezTo>
                  <a:pt x="81757" y="170975"/>
                  <a:pt x="101072" y="188967"/>
                  <a:pt x="100278" y="190554"/>
                </a:cubicBezTo>
                <a:cubicBezTo>
                  <a:pt x="99484" y="192142"/>
                  <a:pt x="86785" y="181558"/>
                  <a:pt x="70116" y="168329"/>
                </a:cubicBezTo>
                <a:cubicBezTo>
                  <a:pt x="53447" y="155100"/>
                  <a:pt x="4235" y="117529"/>
                  <a:pt x="266" y="111179"/>
                </a:cubicBezTo>
                <a:cubicBezTo>
                  <a:pt x="-3703" y="104829"/>
                  <a:pt x="37836" y="134727"/>
                  <a:pt x="46303" y="130229"/>
                </a:cubicBezTo>
                <a:cubicBezTo>
                  <a:pt x="54770" y="125731"/>
                  <a:pt x="39954" y="101654"/>
                  <a:pt x="51066" y="84192"/>
                </a:cubicBezTo>
                <a:cubicBezTo>
                  <a:pt x="62178" y="66730"/>
                  <a:pt x="97897" y="38154"/>
                  <a:pt x="112978" y="25454"/>
                </a:cubicBezTo>
                <a:cubicBezTo>
                  <a:pt x="128059" y="12754"/>
                  <a:pt x="139172" y="8786"/>
                  <a:pt x="141553" y="7992"/>
                </a:cubicBezTo>
                <a:cubicBezTo>
                  <a:pt x="143934" y="7198"/>
                  <a:pt x="114566" y="21221"/>
                  <a:pt x="127266" y="20692"/>
                </a:cubicBezTo>
                <a:cubicBezTo>
                  <a:pt x="139966" y="20163"/>
                  <a:pt x="215637" y="-6825"/>
                  <a:pt x="206641" y="16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BCD897A9-CF2F-4F35-BDB8-F2D8AE228C2E}"/>
              </a:ext>
            </a:extLst>
          </p:cNvPr>
          <p:cNvSpPr/>
          <p:nvPr/>
        </p:nvSpPr>
        <p:spPr>
          <a:xfrm>
            <a:off x="4122133" y="6057810"/>
            <a:ext cx="750122" cy="192240"/>
          </a:xfrm>
          <a:custGeom>
            <a:avLst/>
            <a:gdLst>
              <a:gd name="connsiteX0" fmla="*/ 605 w 750122"/>
              <a:gd name="connsiteY0" fmla="*/ 90 h 192240"/>
              <a:gd name="connsiteX1" fmla="*/ 181580 w 750122"/>
              <a:gd name="connsiteY1" fmla="*/ 117565 h 192240"/>
              <a:gd name="connsiteX2" fmla="*/ 159355 w 750122"/>
              <a:gd name="connsiteY2" fmla="*/ 108040 h 192240"/>
              <a:gd name="connsiteX3" fmla="*/ 356205 w 750122"/>
              <a:gd name="connsiteY3" fmla="*/ 165190 h 192240"/>
              <a:gd name="connsiteX4" fmla="*/ 329217 w 750122"/>
              <a:gd name="connsiteY4" fmla="*/ 154078 h 192240"/>
              <a:gd name="connsiteX5" fmla="*/ 519717 w 750122"/>
              <a:gd name="connsiteY5" fmla="*/ 168365 h 192240"/>
              <a:gd name="connsiteX6" fmla="*/ 505430 w 750122"/>
              <a:gd name="connsiteY6" fmla="*/ 168365 h 192240"/>
              <a:gd name="connsiteX7" fmla="*/ 700692 w 750122"/>
              <a:gd name="connsiteY7" fmla="*/ 157253 h 192240"/>
              <a:gd name="connsiteX8" fmla="*/ 676880 w 750122"/>
              <a:gd name="connsiteY8" fmla="*/ 146140 h 192240"/>
              <a:gd name="connsiteX9" fmla="*/ 748317 w 750122"/>
              <a:gd name="connsiteY9" fmla="*/ 147728 h 192240"/>
              <a:gd name="connsiteX10" fmla="*/ 729267 w 750122"/>
              <a:gd name="connsiteY10" fmla="*/ 192178 h 192240"/>
              <a:gd name="connsiteX11" fmla="*/ 735617 w 750122"/>
              <a:gd name="connsiteY11" fmla="*/ 157253 h 192240"/>
              <a:gd name="connsiteX12" fmla="*/ 629255 w 750122"/>
              <a:gd name="connsiteY12" fmla="*/ 149315 h 192240"/>
              <a:gd name="connsiteX13" fmla="*/ 534005 w 750122"/>
              <a:gd name="connsiteY13" fmla="*/ 157253 h 192240"/>
              <a:gd name="connsiteX14" fmla="*/ 592742 w 750122"/>
              <a:gd name="connsiteY14" fmla="*/ 165190 h 192240"/>
              <a:gd name="connsiteX15" fmla="*/ 313342 w 750122"/>
              <a:gd name="connsiteY15" fmla="*/ 171540 h 192240"/>
              <a:gd name="connsiteX16" fmla="*/ 335567 w 750122"/>
              <a:gd name="connsiteY16" fmla="*/ 177890 h 192240"/>
              <a:gd name="connsiteX17" fmla="*/ 295880 w 750122"/>
              <a:gd name="connsiteY17" fmla="*/ 168365 h 192240"/>
              <a:gd name="connsiteX18" fmla="*/ 257780 w 750122"/>
              <a:gd name="connsiteY18" fmla="*/ 147728 h 192240"/>
              <a:gd name="connsiteX19" fmla="*/ 216505 w 750122"/>
              <a:gd name="connsiteY19" fmla="*/ 136615 h 192240"/>
              <a:gd name="connsiteX20" fmla="*/ 126017 w 750122"/>
              <a:gd name="connsiteY20" fmla="*/ 98515 h 192240"/>
              <a:gd name="connsiteX21" fmla="*/ 605 w 750122"/>
              <a:gd name="connsiteY21" fmla="*/ 90 h 192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50122" h="192240">
                <a:moveTo>
                  <a:pt x="605" y="90"/>
                </a:moveTo>
                <a:cubicBezTo>
                  <a:pt x="9865" y="3265"/>
                  <a:pt x="155122" y="99573"/>
                  <a:pt x="181580" y="117565"/>
                </a:cubicBezTo>
                <a:cubicBezTo>
                  <a:pt x="208038" y="135557"/>
                  <a:pt x="130251" y="100103"/>
                  <a:pt x="159355" y="108040"/>
                </a:cubicBezTo>
                <a:cubicBezTo>
                  <a:pt x="188459" y="115977"/>
                  <a:pt x="327895" y="157517"/>
                  <a:pt x="356205" y="165190"/>
                </a:cubicBezTo>
                <a:cubicBezTo>
                  <a:pt x="384515" y="172863"/>
                  <a:pt x="301965" y="153549"/>
                  <a:pt x="329217" y="154078"/>
                </a:cubicBezTo>
                <a:cubicBezTo>
                  <a:pt x="356469" y="154607"/>
                  <a:pt x="490348" y="165984"/>
                  <a:pt x="519717" y="168365"/>
                </a:cubicBezTo>
                <a:cubicBezTo>
                  <a:pt x="549086" y="170746"/>
                  <a:pt x="505430" y="168365"/>
                  <a:pt x="505430" y="168365"/>
                </a:cubicBezTo>
                <a:cubicBezTo>
                  <a:pt x="535592" y="166513"/>
                  <a:pt x="672117" y="160957"/>
                  <a:pt x="700692" y="157253"/>
                </a:cubicBezTo>
                <a:cubicBezTo>
                  <a:pt x="729267" y="153549"/>
                  <a:pt x="668942" y="147728"/>
                  <a:pt x="676880" y="146140"/>
                </a:cubicBezTo>
                <a:cubicBezTo>
                  <a:pt x="684818" y="144552"/>
                  <a:pt x="739586" y="140055"/>
                  <a:pt x="748317" y="147728"/>
                </a:cubicBezTo>
                <a:cubicBezTo>
                  <a:pt x="757048" y="155401"/>
                  <a:pt x="731384" y="190590"/>
                  <a:pt x="729267" y="192178"/>
                </a:cubicBezTo>
                <a:cubicBezTo>
                  <a:pt x="727150" y="193766"/>
                  <a:pt x="752286" y="164397"/>
                  <a:pt x="735617" y="157253"/>
                </a:cubicBezTo>
                <a:cubicBezTo>
                  <a:pt x="718948" y="150109"/>
                  <a:pt x="662857" y="149315"/>
                  <a:pt x="629255" y="149315"/>
                </a:cubicBezTo>
                <a:cubicBezTo>
                  <a:pt x="595653" y="149315"/>
                  <a:pt x="540090" y="154607"/>
                  <a:pt x="534005" y="157253"/>
                </a:cubicBezTo>
                <a:cubicBezTo>
                  <a:pt x="527920" y="159899"/>
                  <a:pt x="629519" y="162809"/>
                  <a:pt x="592742" y="165190"/>
                </a:cubicBezTo>
                <a:cubicBezTo>
                  <a:pt x="555965" y="167571"/>
                  <a:pt x="356204" y="169423"/>
                  <a:pt x="313342" y="171540"/>
                </a:cubicBezTo>
                <a:cubicBezTo>
                  <a:pt x="270480" y="173657"/>
                  <a:pt x="338477" y="178419"/>
                  <a:pt x="335567" y="177890"/>
                </a:cubicBezTo>
                <a:cubicBezTo>
                  <a:pt x="332657" y="177361"/>
                  <a:pt x="308845" y="173392"/>
                  <a:pt x="295880" y="168365"/>
                </a:cubicBezTo>
                <a:cubicBezTo>
                  <a:pt x="282915" y="163338"/>
                  <a:pt x="271009" y="153020"/>
                  <a:pt x="257780" y="147728"/>
                </a:cubicBezTo>
                <a:cubicBezTo>
                  <a:pt x="244551" y="142436"/>
                  <a:pt x="238466" y="144817"/>
                  <a:pt x="216505" y="136615"/>
                </a:cubicBezTo>
                <a:cubicBezTo>
                  <a:pt x="194545" y="128413"/>
                  <a:pt x="161207" y="118623"/>
                  <a:pt x="126017" y="98515"/>
                </a:cubicBezTo>
                <a:cubicBezTo>
                  <a:pt x="90827" y="78407"/>
                  <a:pt x="-8655" y="-3085"/>
                  <a:pt x="605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7F426272-3A6B-4652-9C7C-38B4A7096592}"/>
              </a:ext>
            </a:extLst>
          </p:cNvPr>
          <p:cNvSpPr/>
          <p:nvPr/>
        </p:nvSpPr>
        <p:spPr>
          <a:xfrm>
            <a:off x="4070421" y="6050930"/>
            <a:ext cx="391948" cy="218978"/>
          </a:xfrm>
          <a:custGeom>
            <a:avLst/>
            <a:gdLst>
              <a:gd name="connsiteX0" fmla="*/ 1517 w 391948"/>
              <a:gd name="connsiteY0" fmla="*/ 3795 h 218978"/>
              <a:gd name="connsiteX1" fmla="*/ 117404 w 391948"/>
              <a:gd name="connsiteY1" fmla="*/ 73645 h 218978"/>
              <a:gd name="connsiteX2" fmla="*/ 199954 w 391948"/>
              <a:gd name="connsiteY2" fmla="*/ 146670 h 218978"/>
              <a:gd name="connsiteX3" fmla="*/ 220592 w 391948"/>
              <a:gd name="connsiteY3" fmla="*/ 175245 h 218978"/>
              <a:gd name="connsiteX4" fmla="*/ 206304 w 391948"/>
              <a:gd name="connsiteY4" fmla="*/ 145083 h 218978"/>
              <a:gd name="connsiteX5" fmla="*/ 271392 w 391948"/>
              <a:gd name="connsiteY5" fmla="*/ 181595 h 218978"/>
              <a:gd name="connsiteX6" fmla="*/ 344417 w 391948"/>
              <a:gd name="connsiteY6" fmla="*/ 189533 h 218978"/>
              <a:gd name="connsiteX7" fmla="*/ 228529 w 391948"/>
              <a:gd name="connsiteY7" fmla="*/ 214933 h 218978"/>
              <a:gd name="connsiteX8" fmla="*/ 209479 w 391948"/>
              <a:gd name="connsiteY8" fmla="*/ 216520 h 218978"/>
              <a:gd name="connsiteX9" fmla="*/ 358704 w 391948"/>
              <a:gd name="connsiteY9" fmla="*/ 191120 h 218978"/>
              <a:gd name="connsiteX10" fmla="*/ 382517 w 391948"/>
              <a:gd name="connsiteY10" fmla="*/ 192708 h 218978"/>
              <a:gd name="connsiteX11" fmla="*/ 234879 w 391948"/>
              <a:gd name="connsiteY11" fmla="*/ 148258 h 218978"/>
              <a:gd name="connsiteX12" fmla="*/ 212654 w 391948"/>
              <a:gd name="connsiteY12" fmla="*/ 135558 h 218978"/>
              <a:gd name="connsiteX13" fmla="*/ 176142 w 391948"/>
              <a:gd name="connsiteY13" fmla="*/ 108570 h 218978"/>
              <a:gd name="connsiteX14" fmla="*/ 57079 w 391948"/>
              <a:gd name="connsiteY14" fmla="*/ 19670 h 218978"/>
              <a:gd name="connsiteX15" fmla="*/ 1517 w 391948"/>
              <a:gd name="connsiteY15" fmla="*/ 3795 h 218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91948" h="218978">
                <a:moveTo>
                  <a:pt x="1517" y="3795"/>
                </a:moveTo>
                <a:cubicBezTo>
                  <a:pt x="11571" y="12791"/>
                  <a:pt x="84331" y="49833"/>
                  <a:pt x="117404" y="73645"/>
                </a:cubicBezTo>
                <a:cubicBezTo>
                  <a:pt x="150477" y="97457"/>
                  <a:pt x="182756" y="129737"/>
                  <a:pt x="199954" y="146670"/>
                </a:cubicBezTo>
                <a:cubicBezTo>
                  <a:pt x="217152" y="163603"/>
                  <a:pt x="219534" y="175510"/>
                  <a:pt x="220592" y="175245"/>
                </a:cubicBezTo>
                <a:cubicBezTo>
                  <a:pt x="221650" y="174981"/>
                  <a:pt x="197837" y="144025"/>
                  <a:pt x="206304" y="145083"/>
                </a:cubicBezTo>
                <a:cubicBezTo>
                  <a:pt x="214771" y="146141"/>
                  <a:pt x="248373" y="174187"/>
                  <a:pt x="271392" y="181595"/>
                </a:cubicBezTo>
                <a:cubicBezTo>
                  <a:pt x="294411" y="189003"/>
                  <a:pt x="351561" y="183977"/>
                  <a:pt x="344417" y="189533"/>
                </a:cubicBezTo>
                <a:cubicBezTo>
                  <a:pt x="337273" y="195089"/>
                  <a:pt x="228529" y="214933"/>
                  <a:pt x="228529" y="214933"/>
                </a:cubicBezTo>
                <a:cubicBezTo>
                  <a:pt x="206039" y="219431"/>
                  <a:pt x="187783" y="220489"/>
                  <a:pt x="209479" y="216520"/>
                </a:cubicBezTo>
                <a:cubicBezTo>
                  <a:pt x="231175" y="212551"/>
                  <a:pt x="329864" y="195089"/>
                  <a:pt x="358704" y="191120"/>
                </a:cubicBezTo>
                <a:cubicBezTo>
                  <a:pt x="387544" y="187151"/>
                  <a:pt x="403154" y="199852"/>
                  <a:pt x="382517" y="192708"/>
                </a:cubicBezTo>
                <a:cubicBezTo>
                  <a:pt x="361880" y="185564"/>
                  <a:pt x="263189" y="157783"/>
                  <a:pt x="234879" y="148258"/>
                </a:cubicBezTo>
                <a:cubicBezTo>
                  <a:pt x="206569" y="138733"/>
                  <a:pt x="222444" y="142173"/>
                  <a:pt x="212654" y="135558"/>
                </a:cubicBezTo>
                <a:cubicBezTo>
                  <a:pt x="202865" y="128943"/>
                  <a:pt x="176142" y="108570"/>
                  <a:pt x="176142" y="108570"/>
                </a:cubicBezTo>
                <a:lnTo>
                  <a:pt x="57079" y="19670"/>
                </a:lnTo>
                <a:cubicBezTo>
                  <a:pt x="33796" y="2472"/>
                  <a:pt x="-8537" y="-5201"/>
                  <a:pt x="1517" y="37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753B7ECD-76B5-4E84-908E-70AA8B61208F}"/>
              </a:ext>
            </a:extLst>
          </p:cNvPr>
          <p:cNvSpPr/>
          <p:nvPr/>
        </p:nvSpPr>
        <p:spPr>
          <a:xfrm>
            <a:off x="3954370" y="6078019"/>
            <a:ext cx="315167" cy="103866"/>
          </a:xfrm>
          <a:custGeom>
            <a:avLst/>
            <a:gdLst>
              <a:gd name="connsiteX0" fmla="*/ 93 w 315167"/>
              <a:gd name="connsiteY0" fmla="*/ 29094 h 103866"/>
              <a:gd name="connsiteX1" fmla="*/ 138205 w 315167"/>
              <a:gd name="connsiteY1" fmla="*/ 3694 h 103866"/>
              <a:gd name="connsiteX2" fmla="*/ 109630 w 315167"/>
              <a:gd name="connsiteY2" fmla="*/ 13219 h 103866"/>
              <a:gd name="connsiteX3" fmla="*/ 163605 w 315167"/>
              <a:gd name="connsiteY3" fmla="*/ 25919 h 103866"/>
              <a:gd name="connsiteX4" fmla="*/ 314418 w 315167"/>
              <a:gd name="connsiteY4" fmla="*/ 103706 h 103866"/>
              <a:gd name="connsiteX5" fmla="*/ 219168 w 315167"/>
              <a:gd name="connsiteY5" fmla="*/ 44969 h 103866"/>
              <a:gd name="connsiteX6" fmla="*/ 162018 w 315167"/>
              <a:gd name="connsiteY6" fmla="*/ 519 h 103866"/>
              <a:gd name="connsiteX7" fmla="*/ 93 w 315167"/>
              <a:gd name="connsiteY7" fmla="*/ 29094 h 103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5167" h="103866">
                <a:moveTo>
                  <a:pt x="93" y="29094"/>
                </a:moveTo>
                <a:cubicBezTo>
                  <a:pt x="-3876" y="29623"/>
                  <a:pt x="119949" y="6340"/>
                  <a:pt x="138205" y="3694"/>
                </a:cubicBezTo>
                <a:cubicBezTo>
                  <a:pt x="156461" y="1048"/>
                  <a:pt x="105397" y="9515"/>
                  <a:pt x="109630" y="13219"/>
                </a:cubicBezTo>
                <a:cubicBezTo>
                  <a:pt x="113863" y="16923"/>
                  <a:pt x="129474" y="10838"/>
                  <a:pt x="163605" y="25919"/>
                </a:cubicBezTo>
                <a:cubicBezTo>
                  <a:pt x="197736" y="41000"/>
                  <a:pt x="305158" y="100531"/>
                  <a:pt x="314418" y="103706"/>
                </a:cubicBezTo>
                <a:cubicBezTo>
                  <a:pt x="323678" y="106881"/>
                  <a:pt x="244568" y="62167"/>
                  <a:pt x="219168" y="44969"/>
                </a:cubicBezTo>
                <a:cubicBezTo>
                  <a:pt x="193768" y="27771"/>
                  <a:pt x="194033" y="5546"/>
                  <a:pt x="162018" y="519"/>
                </a:cubicBezTo>
                <a:cubicBezTo>
                  <a:pt x="130003" y="-4508"/>
                  <a:pt x="4062" y="28565"/>
                  <a:pt x="93" y="290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0B2DBE6F-AD5E-4C78-A29E-946E92A6C53D}"/>
              </a:ext>
            </a:extLst>
          </p:cNvPr>
          <p:cNvSpPr/>
          <p:nvPr/>
        </p:nvSpPr>
        <p:spPr>
          <a:xfrm>
            <a:off x="4426854" y="5878796"/>
            <a:ext cx="340808" cy="343115"/>
          </a:xfrm>
          <a:custGeom>
            <a:avLst/>
            <a:gdLst>
              <a:gd name="connsiteX0" fmla="*/ 124509 w 340808"/>
              <a:gd name="connsiteY0" fmla="*/ 4479 h 343115"/>
              <a:gd name="connsiteX1" fmla="*/ 24496 w 340808"/>
              <a:gd name="connsiteY1" fmla="*/ 94967 h 343115"/>
              <a:gd name="connsiteX2" fmla="*/ 684 w 340808"/>
              <a:gd name="connsiteY2" fmla="*/ 187042 h 343115"/>
              <a:gd name="connsiteX3" fmla="*/ 41959 w 340808"/>
              <a:gd name="connsiteY3" fmla="*/ 298167 h 343115"/>
              <a:gd name="connsiteX4" fmla="*/ 176896 w 340808"/>
              <a:gd name="connsiteY4" fmla="*/ 341029 h 343115"/>
              <a:gd name="connsiteX5" fmla="*/ 248334 w 340808"/>
              <a:gd name="connsiteY5" fmla="*/ 331504 h 343115"/>
              <a:gd name="connsiteX6" fmla="*/ 308659 w 340808"/>
              <a:gd name="connsiteY6" fmla="*/ 288642 h 343115"/>
              <a:gd name="connsiteX7" fmla="*/ 337234 w 340808"/>
              <a:gd name="connsiteY7" fmla="*/ 193392 h 343115"/>
              <a:gd name="connsiteX8" fmla="*/ 335646 w 340808"/>
              <a:gd name="connsiteY8" fmla="*/ 93379 h 343115"/>
              <a:gd name="connsiteX9" fmla="*/ 294371 w 340808"/>
              <a:gd name="connsiteY9" fmla="*/ 36229 h 343115"/>
              <a:gd name="connsiteX10" fmla="*/ 243571 w 340808"/>
              <a:gd name="connsiteY10" fmla="*/ 15592 h 343115"/>
              <a:gd name="connsiteX11" fmla="*/ 124509 w 340808"/>
              <a:gd name="connsiteY11" fmla="*/ 4479 h 343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0808" h="343115">
                <a:moveTo>
                  <a:pt x="124509" y="4479"/>
                </a:moveTo>
                <a:cubicBezTo>
                  <a:pt x="87996" y="17708"/>
                  <a:pt x="45133" y="64540"/>
                  <a:pt x="24496" y="94967"/>
                </a:cubicBezTo>
                <a:cubicBezTo>
                  <a:pt x="3858" y="125394"/>
                  <a:pt x="-2226" y="153175"/>
                  <a:pt x="684" y="187042"/>
                </a:cubicBezTo>
                <a:cubicBezTo>
                  <a:pt x="3594" y="220909"/>
                  <a:pt x="12590" y="272503"/>
                  <a:pt x="41959" y="298167"/>
                </a:cubicBezTo>
                <a:cubicBezTo>
                  <a:pt x="71328" y="323831"/>
                  <a:pt x="142500" y="335473"/>
                  <a:pt x="176896" y="341029"/>
                </a:cubicBezTo>
                <a:cubicBezTo>
                  <a:pt x="211292" y="346585"/>
                  <a:pt x="226374" y="340235"/>
                  <a:pt x="248334" y="331504"/>
                </a:cubicBezTo>
                <a:cubicBezTo>
                  <a:pt x="270294" y="322773"/>
                  <a:pt x="293842" y="311661"/>
                  <a:pt x="308659" y="288642"/>
                </a:cubicBezTo>
                <a:cubicBezTo>
                  <a:pt x="323476" y="265623"/>
                  <a:pt x="332736" y="225936"/>
                  <a:pt x="337234" y="193392"/>
                </a:cubicBezTo>
                <a:cubicBezTo>
                  <a:pt x="341732" y="160848"/>
                  <a:pt x="342790" y="119573"/>
                  <a:pt x="335646" y="93379"/>
                </a:cubicBezTo>
                <a:cubicBezTo>
                  <a:pt x="328502" y="67185"/>
                  <a:pt x="309717" y="49193"/>
                  <a:pt x="294371" y="36229"/>
                </a:cubicBezTo>
                <a:cubicBezTo>
                  <a:pt x="279025" y="23265"/>
                  <a:pt x="265531" y="20090"/>
                  <a:pt x="243571" y="15592"/>
                </a:cubicBezTo>
                <a:cubicBezTo>
                  <a:pt x="221611" y="11094"/>
                  <a:pt x="161022" y="-8750"/>
                  <a:pt x="124509" y="44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月 13">
            <a:extLst>
              <a:ext uri="{FF2B5EF4-FFF2-40B4-BE49-F238E27FC236}">
                <a16:creationId xmlns:a16="http://schemas.microsoft.com/office/drawing/2014/main" id="{1D9CA4AD-F81E-4D0B-B9AC-8C6BC546AC26}"/>
              </a:ext>
            </a:extLst>
          </p:cNvPr>
          <p:cNvSpPr/>
          <p:nvPr/>
        </p:nvSpPr>
        <p:spPr>
          <a:xfrm rot="5400000">
            <a:off x="4553742" y="5912647"/>
            <a:ext cx="69058" cy="135731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月 15">
            <a:extLst>
              <a:ext uri="{FF2B5EF4-FFF2-40B4-BE49-F238E27FC236}">
                <a16:creationId xmlns:a16="http://schemas.microsoft.com/office/drawing/2014/main" id="{9A2A9166-83CF-43E7-9C6C-0C942421A6C3}"/>
              </a:ext>
            </a:extLst>
          </p:cNvPr>
          <p:cNvSpPr/>
          <p:nvPr/>
        </p:nvSpPr>
        <p:spPr>
          <a:xfrm rot="8453949">
            <a:off x="4585491" y="5942808"/>
            <a:ext cx="69058" cy="135731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F5A7B853-477D-4F30-A771-048773AEB8EE}"/>
              </a:ext>
            </a:extLst>
          </p:cNvPr>
          <p:cNvSpPr/>
          <p:nvPr/>
        </p:nvSpPr>
        <p:spPr>
          <a:xfrm>
            <a:off x="4021127" y="6091231"/>
            <a:ext cx="443569" cy="187624"/>
          </a:xfrm>
          <a:custGeom>
            <a:avLst/>
            <a:gdLst>
              <a:gd name="connsiteX0" fmla="*/ 11 w 443569"/>
              <a:gd name="connsiteY0" fmla="*/ 7 h 187624"/>
              <a:gd name="connsiteX1" fmla="*/ 192098 w 443569"/>
              <a:gd name="connsiteY1" fmla="*/ 76207 h 187624"/>
              <a:gd name="connsiteX2" fmla="*/ 171461 w 443569"/>
              <a:gd name="connsiteY2" fmla="*/ 61919 h 187624"/>
              <a:gd name="connsiteX3" fmla="*/ 250836 w 443569"/>
              <a:gd name="connsiteY3" fmla="*/ 123832 h 187624"/>
              <a:gd name="connsiteX4" fmla="*/ 439748 w 443569"/>
              <a:gd name="connsiteY4" fmla="*/ 155582 h 187624"/>
              <a:gd name="connsiteX5" fmla="*/ 366723 w 443569"/>
              <a:gd name="connsiteY5" fmla="*/ 141294 h 187624"/>
              <a:gd name="connsiteX6" fmla="*/ 236548 w 443569"/>
              <a:gd name="connsiteY6" fmla="*/ 187332 h 187624"/>
              <a:gd name="connsiteX7" fmla="*/ 312748 w 443569"/>
              <a:gd name="connsiteY7" fmla="*/ 161932 h 187624"/>
              <a:gd name="connsiteX8" fmla="*/ 290523 w 443569"/>
              <a:gd name="connsiteY8" fmla="*/ 182569 h 187624"/>
              <a:gd name="connsiteX9" fmla="*/ 350848 w 443569"/>
              <a:gd name="connsiteY9" fmla="*/ 144469 h 187624"/>
              <a:gd name="connsiteX10" fmla="*/ 276236 w 443569"/>
              <a:gd name="connsiteY10" fmla="*/ 119069 h 187624"/>
              <a:gd name="connsiteX11" fmla="*/ 180986 w 443569"/>
              <a:gd name="connsiteY11" fmla="*/ 74619 h 187624"/>
              <a:gd name="connsiteX12" fmla="*/ 182573 w 443569"/>
              <a:gd name="connsiteY12" fmla="*/ 80969 h 187624"/>
              <a:gd name="connsiteX13" fmla="*/ 11 w 443569"/>
              <a:gd name="connsiteY13" fmla="*/ 7 h 187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3569" h="187624">
                <a:moveTo>
                  <a:pt x="11" y="7"/>
                </a:moveTo>
                <a:cubicBezTo>
                  <a:pt x="1599" y="-787"/>
                  <a:pt x="163523" y="65888"/>
                  <a:pt x="192098" y="76207"/>
                </a:cubicBezTo>
                <a:cubicBezTo>
                  <a:pt x="220673" y="86526"/>
                  <a:pt x="161671" y="53982"/>
                  <a:pt x="171461" y="61919"/>
                </a:cubicBezTo>
                <a:cubicBezTo>
                  <a:pt x="181251" y="69856"/>
                  <a:pt x="206122" y="108222"/>
                  <a:pt x="250836" y="123832"/>
                </a:cubicBezTo>
                <a:cubicBezTo>
                  <a:pt x="295550" y="139442"/>
                  <a:pt x="420433" y="152672"/>
                  <a:pt x="439748" y="155582"/>
                </a:cubicBezTo>
                <a:cubicBezTo>
                  <a:pt x="459063" y="158492"/>
                  <a:pt x="400590" y="136002"/>
                  <a:pt x="366723" y="141294"/>
                </a:cubicBezTo>
                <a:cubicBezTo>
                  <a:pt x="332856" y="146586"/>
                  <a:pt x="245544" y="183892"/>
                  <a:pt x="236548" y="187332"/>
                </a:cubicBezTo>
                <a:cubicBezTo>
                  <a:pt x="227552" y="190772"/>
                  <a:pt x="303752" y="162726"/>
                  <a:pt x="312748" y="161932"/>
                </a:cubicBezTo>
                <a:cubicBezTo>
                  <a:pt x="321744" y="161138"/>
                  <a:pt x="284173" y="185479"/>
                  <a:pt x="290523" y="182569"/>
                </a:cubicBezTo>
                <a:cubicBezTo>
                  <a:pt x="296873" y="179659"/>
                  <a:pt x="353229" y="155052"/>
                  <a:pt x="350848" y="144469"/>
                </a:cubicBezTo>
                <a:cubicBezTo>
                  <a:pt x="348467" y="133886"/>
                  <a:pt x="304546" y="130711"/>
                  <a:pt x="276236" y="119069"/>
                </a:cubicBezTo>
                <a:cubicBezTo>
                  <a:pt x="247926" y="107427"/>
                  <a:pt x="196596" y="80969"/>
                  <a:pt x="180986" y="74619"/>
                </a:cubicBezTo>
                <a:cubicBezTo>
                  <a:pt x="165376" y="68269"/>
                  <a:pt x="210090" y="90494"/>
                  <a:pt x="182573" y="80969"/>
                </a:cubicBezTo>
                <a:cubicBezTo>
                  <a:pt x="155056" y="71444"/>
                  <a:pt x="-1577" y="801"/>
                  <a:pt x="11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F8B49302-3292-423C-BC27-FF2D566A0380}"/>
              </a:ext>
            </a:extLst>
          </p:cNvPr>
          <p:cNvSpPr/>
          <p:nvPr/>
        </p:nvSpPr>
        <p:spPr>
          <a:xfrm>
            <a:off x="3933065" y="6085776"/>
            <a:ext cx="411099" cy="160551"/>
          </a:xfrm>
          <a:custGeom>
            <a:avLst/>
            <a:gdLst>
              <a:gd name="connsiteX0" fmla="*/ 65318 w 411099"/>
              <a:gd name="connsiteY0" fmla="*/ 61024 h 160551"/>
              <a:gd name="connsiteX1" fmla="*/ 249468 w 411099"/>
              <a:gd name="connsiteY1" fmla="*/ 73724 h 160551"/>
              <a:gd name="connsiteX2" fmla="*/ 230418 w 411099"/>
              <a:gd name="connsiteY2" fmla="*/ 80074 h 160551"/>
              <a:gd name="connsiteX3" fmla="*/ 296035 w 411099"/>
              <a:gd name="connsiteY3" fmla="*/ 84307 h 160551"/>
              <a:gd name="connsiteX4" fmla="*/ 230418 w 411099"/>
              <a:gd name="connsiteY4" fmla="*/ 107591 h 160551"/>
              <a:gd name="connsiteX5" fmla="*/ 291802 w 411099"/>
              <a:gd name="connsiteY5" fmla="*/ 118174 h 160551"/>
              <a:gd name="connsiteX6" fmla="*/ 266402 w 411099"/>
              <a:gd name="connsiteY6" fmla="*/ 135107 h 160551"/>
              <a:gd name="connsiteX7" fmla="*/ 342602 w 411099"/>
              <a:gd name="connsiteY7" fmla="*/ 118174 h 160551"/>
              <a:gd name="connsiteX8" fmla="*/ 274868 w 411099"/>
              <a:gd name="connsiteY8" fmla="*/ 160507 h 160551"/>
              <a:gd name="connsiteX9" fmla="*/ 332018 w 411099"/>
              <a:gd name="connsiteY9" fmla="*/ 126641 h 160551"/>
              <a:gd name="connsiteX10" fmla="*/ 410335 w 411099"/>
              <a:gd name="connsiteY10" fmla="*/ 145691 h 160551"/>
              <a:gd name="connsiteX11" fmla="*/ 281218 w 411099"/>
              <a:gd name="connsiteY11" fmla="*/ 71607 h 160551"/>
              <a:gd name="connsiteX12" fmla="*/ 177502 w 411099"/>
              <a:gd name="connsiteY12" fmla="*/ 44091 h 160551"/>
              <a:gd name="connsiteX13" fmla="*/ 205018 w 411099"/>
              <a:gd name="connsiteY13" fmla="*/ 46207 h 160551"/>
              <a:gd name="connsiteX14" fmla="*/ 147868 w 411099"/>
              <a:gd name="connsiteY14" fmla="*/ 16574 h 160551"/>
              <a:gd name="connsiteX15" fmla="*/ 1818 w 411099"/>
              <a:gd name="connsiteY15" fmla="*/ 1757 h 160551"/>
              <a:gd name="connsiteX16" fmla="*/ 260052 w 411099"/>
              <a:gd name="connsiteY16" fmla="*/ 56791 h 160551"/>
              <a:gd name="connsiteX17" fmla="*/ 65318 w 411099"/>
              <a:gd name="connsiteY17" fmla="*/ 61024 h 160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11099" h="160551">
                <a:moveTo>
                  <a:pt x="65318" y="61024"/>
                </a:moveTo>
                <a:cubicBezTo>
                  <a:pt x="63554" y="63846"/>
                  <a:pt x="221951" y="70549"/>
                  <a:pt x="249468" y="73724"/>
                </a:cubicBezTo>
                <a:cubicBezTo>
                  <a:pt x="276985" y="76899"/>
                  <a:pt x="222657" y="78310"/>
                  <a:pt x="230418" y="80074"/>
                </a:cubicBezTo>
                <a:cubicBezTo>
                  <a:pt x="238179" y="81838"/>
                  <a:pt x="296035" y="79721"/>
                  <a:pt x="296035" y="84307"/>
                </a:cubicBezTo>
                <a:cubicBezTo>
                  <a:pt x="296035" y="88893"/>
                  <a:pt x="231124" y="101947"/>
                  <a:pt x="230418" y="107591"/>
                </a:cubicBezTo>
                <a:cubicBezTo>
                  <a:pt x="229713" y="113236"/>
                  <a:pt x="285805" y="113588"/>
                  <a:pt x="291802" y="118174"/>
                </a:cubicBezTo>
                <a:cubicBezTo>
                  <a:pt x="297799" y="122760"/>
                  <a:pt x="257935" y="135107"/>
                  <a:pt x="266402" y="135107"/>
                </a:cubicBezTo>
                <a:cubicBezTo>
                  <a:pt x="274869" y="135107"/>
                  <a:pt x="341191" y="113941"/>
                  <a:pt x="342602" y="118174"/>
                </a:cubicBezTo>
                <a:cubicBezTo>
                  <a:pt x="344013" y="122407"/>
                  <a:pt x="276632" y="159096"/>
                  <a:pt x="274868" y="160507"/>
                </a:cubicBezTo>
                <a:cubicBezTo>
                  <a:pt x="273104" y="161918"/>
                  <a:pt x="309440" y="129110"/>
                  <a:pt x="332018" y="126641"/>
                </a:cubicBezTo>
                <a:cubicBezTo>
                  <a:pt x="354596" y="124172"/>
                  <a:pt x="418802" y="154863"/>
                  <a:pt x="410335" y="145691"/>
                </a:cubicBezTo>
                <a:cubicBezTo>
                  <a:pt x="401868" y="136519"/>
                  <a:pt x="320023" y="88540"/>
                  <a:pt x="281218" y="71607"/>
                </a:cubicBezTo>
                <a:cubicBezTo>
                  <a:pt x="242413" y="54674"/>
                  <a:pt x="190202" y="48324"/>
                  <a:pt x="177502" y="44091"/>
                </a:cubicBezTo>
                <a:cubicBezTo>
                  <a:pt x="164802" y="39858"/>
                  <a:pt x="209957" y="50793"/>
                  <a:pt x="205018" y="46207"/>
                </a:cubicBezTo>
                <a:cubicBezTo>
                  <a:pt x="200079" y="41621"/>
                  <a:pt x="181735" y="23982"/>
                  <a:pt x="147868" y="16574"/>
                </a:cubicBezTo>
                <a:cubicBezTo>
                  <a:pt x="114001" y="9166"/>
                  <a:pt x="-16879" y="-4946"/>
                  <a:pt x="1818" y="1757"/>
                </a:cubicBezTo>
                <a:cubicBezTo>
                  <a:pt x="20515" y="8460"/>
                  <a:pt x="245588" y="47972"/>
                  <a:pt x="260052" y="56791"/>
                </a:cubicBezTo>
                <a:cubicBezTo>
                  <a:pt x="274516" y="65610"/>
                  <a:pt x="67082" y="58202"/>
                  <a:pt x="65318" y="610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EB5F9788-56ED-4BD8-9129-0375A03FB17B}"/>
              </a:ext>
            </a:extLst>
          </p:cNvPr>
          <p:cNvSpPr/>
          <p:nvPr/>
        </p:nvSpPr>
        <p:spPr>
          <a:xfrm>
            <a:off x="4444054" y="6229341"/>
            <a:ext cx="409540" cy="48692"/>
          </a:xfrm>
          <a:custGeom>
            <a:avLst/>
            <a:gdLst>
              <a:gd name="connsiteX0" fmla="*/ 409463 w 409540"/>
              <a:gd name="connsiteY0" fmla="*/ 23292 h 48692"/>
              <a:gd name="connsiteX1" fmla="*/ 227429 w 409540"/>
              <a:gd name="connsiteY1" fmla="*/ 29642 h 48692"/>
              <a:gd name="connsiteX2" fmla="*/ 208379 w 409540"/>
              <a:gd name="connsiteY2" fmla="*/ 19059 h 48692"/>
              <a:gd name="connsiteX3" fmla="*/ 123713 w 409540"/>
              <a:gd name="connsiteY3" fmla="*/ 48692 h 48692"/>
              <a:gd name="connsiteX4" fmla="*/ 127946 w 409540"/>
              <a:gd name="connsiteY4" fmla="*/ 19059 h 48692"/>
              <a:gd name="connsiteX5" fmla="*/ 53863 w 409540"/>
              <a:gd name="connsiteY5" fmla="*/ 40226 h 48692"/>
              <a:gd name="connsiteX6" fmla="*/ 24229 w 409540"/>
              <a:gd name="connsiteY6" fmla="*/ 9 h 48692"/>
              <a:gd name="connsiteX7" fmla="*/ 946 w 409540"/>
              <a:gd name="connsiteY7" fmla="*/ 44459 h 48692"/>
              <a:gd name="connsiteX8" fmla="*/ 17879 w 409540"/>
              <a:gd name="connsiteY8" fmla="*/ 12709 h 48692"/>
              <a:gd name="connsiteX9" fmla="*/ 132179 w 409540"/>
              <a:gd name="connsiteY9" fmla="*/ 31759 h 48692"/>
              <a:gd name="connsiteX10" fmla="*/ 100429 w 409540"/>
              <a:gd name="connsiteY10" fmla="*/ 31759 h 48692"/>
              <a:gd name="connsiteX11" fmla="*/ 248596 w 409540"/>
              <a:gd name="connsiteY11" fmla="*/ 21176 h 48692"/>
              <a:gd name="connsiteX12" fmla="*/ 409463 w 409540"/>
              <a:gd name="connsiteY12" fmla="*/ 23292 h 4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9540" h="48692">
                <a:moveTo>
                  <a:pt x="409463" y="23292"/>
                </a:moveTo>
                <a:cubicBezTo>
                  <a:pt x="405935" y="24703"/>
                  <a:pt x="260943" y="30348"/>
                  <a:pt x="227429" y="29642"/>
                </a:cubicBezTo>
                <a:cubicBezTo>
                  <a:pt x="193915" y="28937"/>
                  <a:pt x="225665" y="15884"/>
                  <a:pt x="208379" y="19059"/>
                </a:cubicBezTo>
                <a:cubicBezTo>
                  <a:pt x="191093" y="22234"/>
                  <a:pt x="137118" y="48692"/>
                  <a:pt x="123713" y="48692"/>
                </a:cubicBezTo>
                <a:cubicBezTo>
                  <a:pt x="110308" y="48692"/>
                  <a:pt x="139588" y="20470"/>
                  <a:pt x="127946" y="19059"/>
                </a:cubicBezTo>
                <a:cubicBezTo>
                  <a:pt x="116304" y="17648"/>
                  <a:pt x="71149" y="43401"/>
                  <a:pt x="53863" y="40226"/>
                </a:cubicBezTo>
                <a:cubicBezTo>
                  <a:pt x="36577" y="37051"/>
                  <a:pt x="33049" y="-697"/>
                  <a:pt x="24229" y="9"/>
                </a:cubicBezTo>
                <a:cubicBezTo>
                  <a:pt x="15409" y="715"/>
                  <a:pt x="2004" y="42342"/>
                  <a:pt x="946" y="44459"/>
                </a:cubicBezTo>
                <a:cubicBezTo>
                  <a:pt x="-112" y="46576"/>
                  <a:pt x="-3993" y="14826"/>
                  <a:pt x="17879" y="12709"/>
                </a:cubicBezTo>
                <a:cubicBezTo>
                  <a:pt x="39751" y="10592"/>
                  <a:pt x="118421" y="28584"/>
                  <a:pt x="132179" y="31759"/>
                </a:cubicBezTo>
                <a:cubicBezTo>
                  <a:pt x="145937" y="34934"/>
                  <a:pt x="81026" y="33523"/>
                  <a:pt x="100429" y="31759"/>
                </a:cubicBezTo>
                <a:cubicBezTo>
                  <a:pt x="119832" y="29995"/>
                  <a:pt x="201677" y="22940"/>
                  <a:pt x="248596" y="21176"/>
                </a:cubicBezTo>
                <a:cubicBezTo>
                  <a:pt x="295515" y="19412"/>
                  <a:pt x="412991" y="21881"/>
                  <a:pt x="409463" y="23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4E7A09C5-AA4F-4ED7-B4BB-22BD2D68881C}"/>
              </a:ext>
            </a:extLst>
          </p:cNvPr>
          <p:cNvSpPr/>
          <p:nvPr/>
        </p:nvSpPr>
        <p:spPr>
          <a:xfrm>
            <a:off x="3968743" y="6102236"/>
            <a:ext cx="825621" cy="268625"/>
          </a:xfrm>
          <a:custGeom>
            <a:avLst/>
            <a:gdLst>
              <a:gd name="connsiteX0" fmla="*/ 7 w 825621"/>
              <a:gd name="connsiteY0" fmla="*/ 114 h 268625"/>
              <a:gd name="connsiteX1" fmla="*/ 241307 w 825621"/>
              <a:gd name="connsiteY1" fmla="*/ 216014 h 268625"/>
              <a:gd name="connsiteX2" fmla="*/ 186274 w 825621"/>
              <a:gd name="connsiteY2" fmla="*/ 167331 h 268625"/>
              <a:gd name="connsiteX3" fmla="*/ 336557 w 825621"/>
              <a:gd name="connsiteY3" fmla="*/ 262581 h 268625"/>
              <a:gd name="connsiteX4" fmla="*/ 385240 w 825621"/>
              <a:gd name="connsiteY4" fmla="*/ 258347 h 268625"/>
              <a:gd name="connsiteX5" fmla="*/ 444507 w 825621"/>
              <a:gd name="connsiteY5" fmla="*/ 254114 h 268625"/>
              <a:gd name="connsiteX6" fmla="*/ 381007 w 825621"/>
              <a:gd name="connsiteY6" fmla="*/ 251997 h 268625"/>
              <a:gd name="connsiteX7" fmla="*/ 584207 w 825621"/>
              <a:gd name="connsiteY7" fmla="*/ 247764 h 268625"/>
              <a:gd name="connsiteX8" fmla="*/ 599024 w 825621"/>
              <a:gd name="connsiteY8" fmla="*/ 247764 h 268625"/>
              <a:gd name="connsiteX9" fmla="*/ 664640 w 825621"/>
              <a:gd name="connsiteY9" fmla="*/ 247764 h 268625"/>
              <a:gd name="connsiteX10" fmla="*/ 821274 w 825621"/>
              <a:gd name="connsiteY10" fmla="*/ 213897 h 268625"/>
              <a:gd name="connsiteX11" fmla="*/ 474140 w 825621"/>
              <a:gd name="connsiteY11" fmla="*/ 235064 h 268625"/>
              <a:gd name="connsiteX12" fmla="*/ 315390 w 825621"/>
              <a:gd name="connsiteY12" fmla="*/ 237181 h 268625"/>
              <a:gd name="connsiteX13" fmla="*/ 232840 w 825621"/>
              <a:gd name="connsiteY13" fmla="*/ 186381 h 268625"/>
              <a:gd name="connsiteX14" fmla="*/ 7 w 825621"/>
              <a:gd name="connsiteY14" fmla="*/ 114 h 26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5621" h="268625">
                <a:moveTo>
                  <a:pt x="7" y="114"/>
                </a:moveTo>
                <a:cubicBezTo>
                  <a:pt x="1418" y="5053"/>
                  <a:pt x="210263" y="188145"/>
                  <a:pt x="241307" y="216014"/>
                </a:cubicBezTo>
                <a:cubicBezTo>
                  <a:pt x="272352" y="243884"/>
                  <a:pt x="170399" y="159570"/>
                  <a:pt x="186274" y="167331"/>
                </a:cubicBezTo>
                <a:cubicBezTo>
                  <a:pt x="202149" y="175092"/>
                  <a:pt x="303396" y="247412"/>
                  <a:pt x="336557" y="262581"/>
                </a:cubicBezTo>
                <a:cubicBezTo>
                  <a:pt x="369718" y="277750"/>
                  <a:pt x="367248" y="259758"/>
                  <a:pt x="385240" y="258347"/>
                </a:cubicBezTo>
                <a:cubicBezTo>
                  <a:pt x="403232" y="256936"/>
                  <a:pt x="445212" y="255172"/>
                  <a:pt x="444507" y="254114"/>
                </a:cubicBezTo>
                <a:cubicBezTo>
                  <a:pt x="443802" y="253056"/>
                  <a:pt x="357724" y="253055"/>
                  <a:pt x="381007" y="251997"/>
                </a:cubicBezTo>
                <a:cubicBezTo>
                  <a:pt x="404290" y="250939"/>
                  <a:pt x="547871" y="248469"/>
                  <a:pt x="584207" y="247764"/>
                </a:cubicBezTo>
                <a:cubicBezTo>
                  <a:pt x="620543" y="247059"/>
                  <a:pt x="585619" y="247764"/>
                  <a:pt x="599024" y="247764"/>
                </a:cubicBezTo>
                <a:cubicBezTo>
                  <a:pt x="612429" y="247764"/>
                  <a:pt x="627598" y="253409"/>
                  <a:pt x="664640" y="247764"/>
                </a:cubicBezTo>
                <a:cubicBezTo>
                  <a:pt x="701682" y="242119"/>
                  <a:pt x="853024" y="216014"/>
                  <a:pt x="821274" y="213897"/>
                </a:cubicBezTo>
                <a:lnTo>
                  <a:pt x="474140" y="235064"/>
                </a:lnTo>
                <a:cubicBezTo>
                  <a:pt x="389826" y="238945"/>
                  <a:pt x="355607" y="245295"/>
                  <a:pt x="315390" y="237181"/>
                </a:cubicBezTo>
                <a:cubicBezTo>
                  <a:pt x="275173" y="229067"/>
                  <a:pt x="281170" y="220953"/>
                  <a:pt x="232840" y="186381"/>
                </a:cubicBezTo>
                <a:cubicBezTo>
                  <a:pt x="184510" y="151809"/>
                  <a:pt x="-1404" y="-4825"/>
                  <a:pt x="7" y="11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E0E83745-0DBA-4B61-9DFF-A3A61535F324}"/>
              </a:ext>
            </a:extLst>
          </p:cNvPr>
          <p:cNvSpPr/>
          <p:nvPr/>
        </p:nvSpPr>
        <p:spPr>
          <a:xfrm>
            <a:off x="4404751" y="6267111"/>
            <a:ext cx="412579" cy="186642"/>
          </a:xfrm>
          <a:custGeom>
            <a:avLst/>
            <a:gdLst>
              <a:gd name="connsiteX0" fmla="*/ 404316 w 412579"/>
              <a:gd name="connsiteY0" fmla="*/ 4572 h 186642"/>
              <a:gd name="connsiteX1" fmla="*/ 177832 w 412579"/>
              <a:gd name="connsiteY1" fmla="*/ 131572 h 186642"/>
              <a:gd name="connsiteX2" fmla="*/ 256149 w 412579"/>
              <a:gd name="connsiteY2" fmla="*/ 116756 h 186642"/>
              <a:gd name="connsiteX3" fmla="*/ 32 w 412579"/>
              <a:gd name="connsiteY3" fmla="*/ 186606 h 186642"/>
              <a:gd name="connsiteX4" fmla="*/ 239216 w 412579"/>
              <a:gd name="connsiteY4" fmla="*/ 106172 h 186642"/>
              <a:gd name="connsiteX5" fmla="*/ 353516 w 412579"/>
              <a:gd name="connsiteY5" fmla="*/ 34206 h 186642"/>
              <a:gd name="connsiteX6" fmla="*/ 404316 w 412579"/>
              <a:gd name="connsiteY6" fmla="*/ 4572 h 186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2579" h="186642">
                <a:moveTo>
                  <a:pt x="404316" y="4572"/>
                </a:moveTo>
                <a:cubicBezTo>
                  <a:pt x="375035" y="20800"/>
                  <a:pt x="202526" y="112875"/>
                  <a:pt x="177832" y="131572"/>
                </a:cubicBezTo>
                <a:cubicBezTo>
                  <a:pt x="153138" y="150269"/>
                  <a:pt x="285782" y="107584"/>
                  <a:pt x="256149" y="116756"/>
                </a:cubicBezTo>
                <a:cubicBezTo>
                  <a:pt x="226516" y="125928"/>
                  <a:pt x="2854" y="188370"/>
                  <a:pt x="32" y="186606"/>
                </a:cubicBezTo>
                <a:cubicBezTo>
                  <a:pt x="-2790" y="184842"/>
                  <a:pt x="180302" y="131572"/>
                  <a:pt x="239216" y="106172"/>
                </a:cubicBezTo>
                <a:cubicBezTo>
                  <a:pt x="298130" y="80772"/>
                  <a:pt x="329527" y="49023"/>
                  <a:pt x="353516" y="34206"/>
                </a:cubicBezTo>
                <a:cubicBezTo>
                  <a:pt x="377505" y="19389"/>
                  <a:pt x="433597" y="-11656"/>
                  <a:pt x="404316" y="457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374EA20F-5E35-4C7E-BE5C-3FB63058BD3D}"/>
              </a:ext>
            </a:extLst>
          </p:cNvPr>
          <p:cNvSpPr/>
          <p:nvPr/>
        </p:nvSpPr>
        <p:spPr>
          <a:xfrm>
            <a:off x="3888123" y="5899052"/>
            <a:ext cx="334777" cy="100076"/>
          </a:xfrm>
          <a:custGeom>
            <a:avLst/>
            <a:gdLst>
              <a:gd name="connsiteX0" fmla="*/ 194 w 334777"/>
              <a:gd name="connsiteY0" fmla="*/ 33965 h 100076"/>
              <a:gd name="connsiteX1" fmla="*/ 167410 w 334777"/>
              <a:gd name="connsiteY1" fmla="*/ 69948 h 100076"/>
              <a:gd name="connsiteX2" fmla="*/ 95444 w 334777"/>
              <a:gd name="connsiteY2" fmla="*/ 82648 h 100076"/>
              <a:gd name="connsiteX3" fmla="*/ 139894 w 334777"/>
              <a:gd name="connsiteY3" fmla="*/ 63598 h 100076"/>
              <a:gd name="connsiteX4" fmla="*/ 288060 w 334777"/>
              <a:gd name="connsiteY4" fmla="*/ 98 h 100076"/>
              <a:gd name="connsiteX5" fmla="*/ 205510 w 334777"/>
              <a:gd name="connsiteY5" fmla="*/ 48781 h 100076"/>
              <a:gd name="connsiteX6" fmla="*/ 334627 w 334777"/>
              <a:gd name="connsiteY6" fmla="*/ 38198 h 100076"/>
              <a:gd name="connsiteX7" fmla="*/ 228794 w 334777"/>
              <a:gd name="connsiteY7" fmla="*/ 91115 h 100076"/>
              <a:gd name="connsiteX8" fmla="*/ 108144 w 334777"/>
              <a:gd name="connsiteY8" fmla="*/ 97465 h 100076"/>
              <a:gd name="connsiteX9" fmla="*/ 207627 w 334777"/>
              <a:gd name="connsiteY9" fmla="*/ 63598 h 100076"/>
              <a:gd name="connsiteX10" fmla="*/ 135660 w 334777"/>
              <a:gd name="connsiteY10" fmla="*/ 61481 h 100076"/>
              <a:gd name="connsiteX11" fmla="*/ 194 w 334777"/>
              <a:gd name="connsiteY11" fmla="*/ 33965 h 100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4777" h="100076">
                <a:moveTo>
                  <a:pt x="194" y="33965"/>
                </a:moveTo>
                <a:cubicBezTo>
                  <a:pt x="5486" y="35376"/>
                  <a:pt x="151535" y="61834"/>
                  <a:pt x="167410" y="69948"/>
                </a:cubicBezTo>
                <a:cubicBezTo>
                  <a:pt x="183285" y="78062"/>
                  <a:pt x="100030" y="83706"/>
                  <a:pt x="95444" y="82648"/>
                </a:cubicBezTo>
                <a:cubicBezTo>
                  <a:pt x="90858" y="81590"/>
                  <a:pt x="139894" y="63598"/>
                  <a:pt x="139894" y="63598"/>
                </a:cubicBezTo>
                <a:cubicBezTo>
                  <a:pt x="171996" y="49840"/>
                  <a:pt x="277124" y="2567"/>
                  <a:pt x="288060" y="98"/>
                </a:cubicBezTo>
                <a:cubicBezTo>
                  <a:pt x="298996" y="-2371"/>
                  <a:pt x="197749" y="42431"/>
                  <a:pt x="205510" y="48781"/>
                </a:cubicBezTo>
                <a:cubicBezTo>
                  <a:pt x="213271" y="55131"/>
                  <a:pt x="330746" y="31142"/>
                  <a:pt x="334627" y="38198"/>
                </a:cubicBezTo>
                <a:cubicBezTo>
                  <a:pt x="338508" y="45254"/>
                  <a:pt x="266541" y="81237"/>
                  <a:pt x="228794" y="91115"/>
                </a:cubicBezTo>
                <a:cubicBezTo>
                  <a:pt x="191047" y="100993"/>
                  <a:pt x="111672" y="102051"/>
                  <a:pt x="108144" y="97465"/>
                </a:cubicBezTo>
                <a:cubicBezTo>
                  <a:pt x="104616" y="92879"/>
                  <a:pt x="203041" y="69595"/>
                  <a:pt x="207627" y="63598"/>
                </a:cubicBezTo>
                <a:cubicBezTo>
                  <a:pt x="212213" y="57601"/>
                  <a:pt x="171996" y="67831"/>
                  <a:pt x="135660" y="61481"/>
                </a:cubicBezTo>
                <a:cubicBezTo>
                  <a:pt x="99324" y="55131"/>
                  <a:pt x="-5098" y="32554"/>
                  <a:pt x="194" y="339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DFB2ACF0-5D59-4DCC-8481-3B0A364E08B8}"/>
              </a:ext>
            </a:extLst>
          </p:cNvPr>
          <p:cNvSpPr/>
          <p:nvPr/>
        </p:nvSpPr>
        <p:spPr>
          <a:xfrm>
            <a:off x="3816419" y="6004912"/>
            <a:ext cx="321244" cy="123569"/>
          </a:xfrm>
          <a:custGeom>
            <a:avLst/>
            <a:gdLst>
              <a:gd name="connsiteX0" fmla="*/ 270864 w 321244"/>
              <a:gd name="connsiteY0" fmla="*/ 27588 h 123569"/>
              <a:gd name="connsiteX1" fmla="*/ 2048 w 321244"/>
              <a:gd name="connsiteY1" fmla="*/ 71 h 123569"/>
              <a:gd name="connsiteX2" fmla="*/ 143864 w 321244"/>
              <a:gd name="connsiteY2" fmla="*/ 21238 h 123569"/>
              <a:gd name="connsiteX3" fmla="*/ 82481 w 321244"/>
              <a:gd name="connsiteY3" fmla="*/ 67805 h 123569"/>
              <a:gd name="connsiteX4" fmla="*/ 143864 w 321244"/>
              <a:gd name="connsiteY4" fmla="*/ 59338 h 123569"/>
              <a:gd name="connsiteX5" fmla="*/ 217948 w 321244"/>
              <a:gd name="connsiteY5" fmla="*/ 76271 h 123569"/>
              <a:gd name="connsiteX6" fmla="*/ 162914 w 321244"/>
              <a:gd name="connsiteY6" fmla="*/ 91088 h 123569"/>
              <a:gd name="connsiteX7" fmla="*/ 253931 w 321244"/>
              <a:gd name="connsiteY7" fmla="*/ 114371 h 123569"/>
              <a:gd name="connsiteX8" fmla="*/ 319548 w 321244"/>
              <a:gd name="connsiteY8" fmla="*/ 120721 h 123569"/>
              <a:gd name="connsiteX9" fmla="*/ 184081 w 321244"/>
              <a:gd name="connsiteY9" fmla="*/ 69921 h 123569"/>
              <a:gd name="connsiteX10" fmla="*/ 270864 w 321244"/>
              <a:gd name="connsiteY10" fmla="*/ 27588 h 123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1244" h="123569">
                <a:moveTo>
                  <a:pt x="270864" y="27588"/>
                </a:moveTo>
                <a:cubicBezTo>
                  <a:pt x="240525" y="15946"/>
                  <a:pt x="23215" y="1129"/>
                  <a:pt x="2048" y="71"/>
                </a:cubicBezTo>
                <a:cubicBezTo>
                  <a:pt x="-19119" y="-987"/>
                  <a:pt x="130459" y="9949"/>
                  <a:pt x="143864" y="21238"/>
                </a:cubicBezTo>
                <a:cubicBezTo>
                  <a:pt x="157269" y="32527"/>
                  <a:pt x="82481" y="61455"/>
                  <a:pt x="82481" y="67805"/>
                </a:cubicBezTo>
                <a:cubicBezTo>
                  <a:pt x="82481" y="74155"/>
                  <a:pt x="121286" y="57927"/>
                  <a:pt x="143864" y="59338"/>
                </a:cubicBezTo>
                <a:cubicBezTo>
                  <a:pt x="166442" y="60749"/>
                  <a:pt x="214773" y="70979"/>
                  <a:pt x="217948" y="76271"/>
                </a:cubicBezTo>
                <a:cubicBezTo>
                  <a:pt x="221123" y="81563"/>
                  <a:pt x="156917" y="84738"/>
                  <a:pt x="162914" y="91088"/>
                </a:cubicBezTo>
                <a:cubicBezTo>
                  <a:pt x="168911" y="97438"/>
                  <a:pt x="253931" y="114371"/>
                  <a:pt x="253931" y="114371"/>
                </a:cubicBezTo>
                <a:cubicBezTo>
                  <a:pt x="280037" y="119310"/>
                  <a:pt x="331190" y="128129"/>
                  <a:pt x="319548" y="120721"/>
                </a:cubicBezTo>
                <a:cubicBezTo>
                  <a:pt x="307906" y="113313"/>
                  <a:pt x="195723" y="82621"/>
                  <a:pt x="184081" y="69921"/>
                </a:cubicBezTo>
                <a:cubicBezTo>
                  <a:pt x="172439" y="57221"/>
                  <a:pt x="301203" y="39230"/>
                  <a:pt x="270864" y="275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71C47091-DD1E-4FE9-85B9-1F8C59586DB2}"/>
              </a:ext>
            </a:extLst>
          </p:cNvPr>
          <p:cNvSpPr/>
          <p:nvPr/>
        </p:nvSpPr>
        <p:spPr>
          <a:xfrm>
            <a:off x="3735845" y="5367338"/>
            <a:ext cx="1014224" cy="186050"/>
          </a:xfrm>
          <a:custGeom>
            <a:avLst/>
            <a:gdLst>
              <a:gd name="connsiteX0" fmla="*/ 1130 w 1014224"/>
              <a:gd name="connsiteY0" fmla="*/ 96837 h 186050"/>
              <a:gd name="connsiteX1" fmla="*/ 278943 w 1014224"/>
              <a:gd name="connsiteY1" fmla="*/ 52387 h 186050"/>
              <a:gd name="connsiteX2" fmla="*/ 248780 w 1014224"/>
              <a:gd name="connsiteY2" fmla="*/ 57150 h 186050"/>
              <a:gd name="connsiteX3" fmla="*/ 323393 w 1014224"/>
              <a:gd name="connsiteY3" fmla="*/ 55562 h 186050"/>
              <a:gd name="connsiteX4" fmla="*/ 312280 w 1014224"/>
              <a:gd name="connsiteY4" fmla="*/ 66675 h 186050"/>
              <a:gd name="connsiteX5" fmla="*/ 412293 w 1014224"/>
              <a:gd name="connsiteY5" fmla="*/ 77787 h 186050"/>
              <a:gd name="connsiteX6" fmla="*/ 391655 w 1014224"/>
              <a:gd name="connsiteY6" fmla="*/ 79375 h 186050"/>
              <a:gd name="connsiteX7" fmla="*/ 583743 w 1014224"/>
              <a:gd name="connsiteY7" fmla="*/ 74612 h 186050"/>
              <a:gd name="connsiteX8" fmla="*/ 534530 w 1014224"/>
              <a:gd name="connsiteY8" fmla="*/ 76200 h 186050"/>
              <a:gd name="connsiteX9" fmla="*/ 663118 w 1014224"/>
              <a:gd name="connsiteY9" fmla="*/ 107950 h 186050"/>
              <a:gd name="connsiteX10" fmla="*/ 839330 w 1014224"/>
              <a:gd name="connsiteY10" fmla="*/ 160337 h 186050"/>
              <a:gd name="connsiteX11" fmla="*/ 794880 w 1014224"/>
              <a:gd name="connsiteY11" fmla="*/ 125412 h 186050"/>
              <a:gd name="connsiteX12" fmla="*/ 901243 w 1014224"/>
              <a:gd name="connsiteY12" fmla="*/ 150812 h 186050"/>
              <a:gd name="connsiteX13" fmla="*/ 839330 w 1014224"/>
              <a:gd name="connsiteY13" fmla="*/ 152400 h 186050"/>
              <a:gd name="connsiteX14" fmla="*/ 910768 w 1014224"/>
              <a:gd name="connsiteY14" fmla="*/ 149225 h 186050"/>
              <a:gd name="connsiteX15" fmla="*/ 1010780 w 1014224"/>
              <a:gd name="connsiteY15" fmla="*/ 185737 h 186050"/>
              <a:gd name="connsiteX16" fmla="*/ 775830 w 1014224"/>
              <a:gd name="connsiteY16" fmla="*/ 125412 h 186050"/>
              <a:gd name="connsiteX17" fmla="*/ 620255 w 1014224"/>
              <a:gd name="connsiteY17" fmla="*/ 77787 h 186050"/>
              <a:gd name="connsiteX18" fmla="*/ 509130 w 1014224"/>
              <a:gd name="connsiteY18" fmla="*/ 71437 h 186050"/>
              <a:gd name="connsiteX19" fmla="*/ 431343 w 1014224"/>
              <a:gd name="connsiteY19" fmla="*/ 61912 h 186050"/>
              <a:gd name="connsiteX20" fmla="*/ 509130 w 1014224"/>
              <a:gd name="connsiteY20" fmla="*/ 0 h 186050"/>
              <a:gd name="connsiteX21" fmla="*/ 412293 w 1014224"/>
              <a:gd name="connsiteY21" fmla="*/ 61912 h 186050"/>
              <a:gd name="connsiteX22" fmla="*/ 294818 w 1014224"/>
              <a:gd name="connsiteY22" fmla="*/ 65087 h 186050"/>
              <a:gd name="connsiteX23" fmla="*/ 459918 w 1014224"/>
              <a:gd name="connsiteY23" fmla="*/ 1587 h 186050"/>
              <a:gd name="connsiteX24" fmla="*/ 324980 w 1014224"/>
              <a:gd name="connsiteY24" fmla="*/ 49212 h 186050"/>
              <a:gd name="connsiteX25" fmla="*/ 253543 w 1014224"/>
              <a:gd name="connsiteY25" fmla="*/ 50800 h 186050"/>
              <a:gd name="connsiteX26" fmla="*/ 182105 w 1014224"/>
              <a:gd name="connsiteY26" fmla="*/ 49212 h 186050"/>
              <a:gd name="connsiteX27" fmla="*/ 1130 w 1014224"/>
              <a:gd name="connsiteY27" fmla="*/ 96837 h 18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014224" h="186050">
                <a:moveTo>
                  <a:pt x="1130" y="96837"/>
                </a:moveTo>
                <a:cubicBezTo>
                  <a:pt x="17270" y="97366"/>
                  <a:pt x="278943" y="52387"/>
                  <a:pt x="278943" y="52387"/>
                </a:cubicBezTo>
                <a:cubicBezTo>
                  <a:pt x="320218" y="45773"/>
                  <a:pt x="241372" y="56621"/>
                  <a:pt x="248780" y="57150"/>
                </a:cubicBezTo>
                <a:cubicBezTo>
                  <a:pt x="256188" y="57679"/>
                  <a:pt x="312810" y="53974"/>
                  <a:pt x="323393" y="55562"/>
                </a:cubicBezTo>
                <a:cubicBezTo>
                  <a:pt x="333976" y="57149"/>
                  <a:pt x="297463" y="62971"/>
                  <a:pt x="312280" y="66675"/>
                </a:cubicBezTo>
                <a:cubicBezTo>
                  <a:pt x="327097" y="70379"/>
                  <a:pt x="399064" y="75670"/>
                  <a:pt x="412293" y="77787"/>
                </a:cubicBezTo>
                <a:cubicBezTo>
                  <a:pt x="425522" y="79904"/>
                  <a:pt x="391655" y="79375"/>
                  <a:pt x="391655" y="79375"/>
                </a:cubicBezTo>
                <a:lnTo>
                  <a:pt x="583743" y="74612"/>
                </a:lnTo>
                <a:cubicBezTo>
                  <a:pt x="607555" y="74083"/>
                  <a:pt x="521301" y="70644"/>
                  <a:pt x="534530" y="76200"/>
                </a:cubicBezTo>
                <a:cubicBezTo>
                  <a:pt x="547759" y="81756"/>
                  <a:pt x="612318" y="93927"/>
                  <a:pt x="663118" y="107950"/>
                </a:cubicBezTo>
                <a:cubicBezTo>
                  <a:pt x="713918" y="121973"/>
                  <a:pt x="817370" y="157427"/>
                  <a:pt x="839330" y="160337"/>
                </a:cubicBezTo>
                <a:cubicBezTo>
                  <a:pt x="861290" y="163247"/>
                  <a:pt x="784561" y="127000"/>
                  <a:pt x="794880" y="125412"/>
                </a:cubicBezTo>
                <a:cubicBezTo>
                  <a:pt x="805199" y="123825"/>
                  <a:pt x="893835" y="146314"/>
                  <a:pt x="901243" y="150812"/>
                </a:cubicBezTo>
                <a:cubicBezTo>
                  <a:pt x="908651" y="155310"/>
                  <a:pt x="837743" y="152664"/>
                  <a:pt x="839330" y="152400"/>
                </a:cubicBezTo>
                <a:cubicBezTo>
                  <a:pt x="840917" y="152136"/>
                  <a:pt x="882193" y="143669"/>
                  <a:pt x="910768" y="149225"/>
                </a:cubicBezTo>
                <a:cubicBezTo>
                  <a:pt x="939343" y="154781"/>
                  <a:pt x="1033270" y="189706"/>
                  <a:pt x="1010780" y="185737"/>
                </a:cubicBezTo>
                <a:cubicBezTo>
                  <a:pt x="988290" y="181768"/>
                  <a:pt x="840917" y="143404"/>
                  <a:pt x="775830" y="125412"/>
                </a:cubicBezTo>
                <a:cubicBezTo>
                  <a:pt x="710743" y="107420"/>
                  <a:pt x="664705" y="86783"/>
                  <a:pt x="620255" y="77787"/>
                </a:cubicBezTo>
                <a:cubicBezTo>
                  <a:pt x="575805" y="68791"/>
                  <a:pt x="540615" y="74083"/>
                  <a:pt x="509130" y="71437"/>
                </a:cubicBezTo>
                <a:cubicBezTo>
                  <a:pt x="477645" y="68791"/>
                  <a:pt x="431343" y="73818"/>
                  <a:pt x="431343" y="61912"/>
                </a:cubicBezTo>
                <a:cubicBezTo>
                  <a:pt x="431343" y="50006"/>
                  <a:pt x="512305" y="0"/>
                  <a:pt x="509130" y="0"/>
                </a:cubicBezTo>
                <a:cubicBezTo>
                  <a:pt x="505955" y="0"/>
                  <a:pt x="448012" y="51064"/>
                  <a:pt x="412293" y="61912"/>
                </a:cubicBezTo>
                <a:cubicBezTo>
                  <a:pt x="376574" y="72760"/>
                  <a:pt x="286881" y="75141"/>
                  <a:pt x="294818" y="65087"/>
                </a:cubicBezTo>
                <a:cubicBezTo>
                  <a:pt x="302755" y="55033"/>
                  <a:pt x="454891" y="4233"/>
                  <a:pt x="459918" y="1587"/>
                </a:cubicBezTo>
                <a:cubicBezTo>
                  <a:pt x="464945" y="-1059"/>
                  <a:pt x="359376" y="41010"/>
                  <a:pt x="324980" y="49212"/>
                </a:cubicBezTo>
                <a:cubicBezTo>
                  <a:pt x="290584" y="57414"/>
                  <a:pt x="277355" y="50800"/>
                  <a:pt x="253543" y="50800"/>
                </a:cubicBezTo>
                <a:cubicBezTo>
                  <a:pt x="229731" y="50800"/>
                  <a:pt x="217824" y="43127"/>
                  <a:pt x="182105" y="49212"/>
                </a:cubicBezTo>
                <a:cubicBezTo>
                  <a:pt x="146386" y="55297"/>
                  <a:pt x="-15010" y="96308"/>
                  <a:pt x="1130" y="968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EAC2AA76-6D13-4DBD-9609-2AB8B22E8596}"/>
              </a:ext>
            </a:extLst>
          </p:cNvPr>
          <p:cNvSpPr/>
          <p:nvPr/>
        </p:nvSpPr>
        <p:spPr>
          <a:xfrm>
            <a:off x="3871766" y="5237162"/>
            <a:ext cx="676469" cy="106755"/>
          </a:xfrm>
          <a:custGeom>
            <a:avLst/>
            <a:gdLst>
              <a:gd name="connsiteX0" fmla="*/ 147 w 676469"/>
              <a:gd name="connsiteY0" fmla="*/ 100013 h 106755"/>
              <a:gd name="connsiteX1" fmla="*/ 138259 w 676469"/>
              <a:gd name="connsiteY1" fmla="*/ 98426 h 106755"/>
              <a:gd name="connsiteX2" fmla="*/ 258909 w 676469"/>
              <a:gd name="connsiteY2" fmla="*/ 17463 h 106755"/>
              <a:gd name="connsiteX3" fmla="*/ 238272 w 676469"/>
              <a:gd name="connsiteY3" fmla="*/ 42863 h 106755"/>
              <a:gd name="connsiteX4" fmla="*/ 344634 w 676469"/>
              <a:gd name="connsiteY4" fmla="*/ 1 h 106755"/>
              <a:gd name="connsiteX5" fmla="*/ 303359 w 676469"/>
              <a:gd name="connsiteY5" fmla="*/ 44451 h 106755"/>
              <a:gd name="connsiteX6" fmla="*/ 357334 w 676469"/>
              <a:gd name="connsiteY6" fmla="*/ 20638 h 106755"/>
              <a:gd name="connsiteX7" fmla="*/ 333522 w 676469"/>
              <a:gd name="connsiteY7" fmla="*/ 55563 h 106755"/>
              <a:gd name="connsiteX8" fmla="*/ 504972 w 676469"/>
              <a:gd name="connsiteY8" fmla="*/ 7938 h 106755"/>
              <a:gd name="connsiteX9" fmla="*/ 424009 w 676469"/>
              <a:gd name="connsiteY9" fmla="*/ 53976 h 106755"/>
              <a:gd name="connsiteX10" fmla="*/ 493859 w 676469"/>
              <a:gd name="connsiteY10" fmla="*/ 36513 h 106755"/>
              <a:gd name="connsiteX11" fmla="*/ 489097 w 676469"/>
              <a:gd name="connsiteY11" fmla="*/ 53976 h 106755"/>
              <a:gd name="connsiteX12" fmla="*/ 676422 w 676469"/>
              <a:gd name="connsiteY12" fmla="*/ 12701 h 106755"/>
              <a:gd name="connsiteX13" fmla="*/ 506559 w 676469"/>
              <a:gd name="connsiteY13" fmla="*/ 61913 h 106755"/>
              <a:gd name="connsiteX14" fmla="*/ 428772 w 676469"/>
              <a:gd name="connsiteY14" fmla="*/ 66676 h 106755"/>
              <a:gd name="connsiteX15" fmla="*/ 390672 w 676469"/>
              <a:gd name="connsiteY15" fmla="*/ 53976 h 106755"/>
              <a:gd name="connsiteX16" fmla="*/ 300184 w 676469"/>
              <a:gd name="connsiteY16" fmla="*/ 38101 h 106755"/>
              <a:gd name="connsiteX17" fmla="*/ 282722 w 676469"/>
              <a:gd name="connsiteY17" fmla="*/ 39688 h 106755"/>
              <a:gd name="connsiteX18" fmla="*/ 198584 w 676469"/>
              <a:gd name="connsiteY18" fmla="*/ 76201 h 106755"/>
              <a:gd name="connsiteX19" fmla="*/ 165247 w 676469"/>
              <a:gd name="connsiteY19" fmla="*/ 104776 h 106755"/>
              <a:gd name="connsiteX20" fmla="*/ 147 w 676469"/>
              <a:gd name="connsiteY20" fmla="*/ 100013 h 106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76469" h="106755">
                <a:moveTo>
                  <a:pt x="147" y="100013"/>
                </a:moveTo>
                <a:cubicBezTo>
                  <a:pt x="-4351" y="98955"/>
                  <a:pt x="95132" y="112184"/>
                  <a:pt x="138259" y="98426"/>
                </a:cubicBezTo>
                <a:cubicBezTo>
                  <a:pt x="181386" y="84668"/>
                  <a:pt x="242240" y="26723"/>
                  <a:pt x="258909" y="17463"/>
                </a:cubicBezTo>
                <a:cubicBezTo>
                  <a:pt x="275578" y="8202"/>
                  <a:pt x="223984" y="45773"/>
                  <a:pt x="238272" y="42863"/>
                </a:cubicBezTo>
                <a:cubicBezTo>
                  <a:pt x="252560" y="39953"/>
                  <a:pt x="333786" y="-264"/>
                  <a:pt x="344634" y="1"/>
                </a:cubicBezTo>
                <a:cubicBezTo>
                  <a:pt x="355482" y="266"/>
                  <a:pt x="301242" y="41011"/>
                  <a:pt x="303359" y="44451"/>
                </a:cubicBezTo>
                <a:cubicBezTo>
                  <a:pt x="305476" y="47890"/>
                  <a:pt x="352307" y="18786"/>
                  <a:pt x="357334" y="20638"/>
                </a:cubicBezTo>
                <a:cubicBezTo>
                  <a:pt x="362361" y="22490"/>
                  <a:pt x="308916" y="57680"/>
                  <a:pt x="333522" y="55563"/>
                </a:cubicBezTo>
                <a:cubicBezTo>
                  <a:pt x="358128" y="53446"/>
                  <a:pt x="489891" y="8202"/>
                  <a:pt x="504972" y="7938"/>
                </a:cubicBezTo>
                <a:cubicBezTo>
                  <a:pt x="520053" y="7674"/>
                  <a:pt x="425861" y="49214"/>
                  <a:pt x="424009" y="53976"/>
                </a:cubicBezTo>
                <a:cubicBezTo>
                  <a:pt x="422157" y="58738"/>
                  <a:pt x="483011" y="36513"/>
                  <a:pt x="493859" y="36513"/>
                </a:cubicBezTo>
                <a:cubicBezTo>
                  <a:pt x="504707" y="36513"/>
                  <a:pt x="458670" y="57945"/>
                  <a:pt x="489097" y="53976"/>
                </a:cubicBezTo>
                <a:cubicBezTo>
                  <a:pt x="519524" y="50007"/>
                  <a:pt x="673512" y="11378"/>
                  <a:pt x="676422" y="12701"/>
                </a:cubicBezTo>
                <a:cubicBezTo>
                  <a:pt x="679332" y="14024"/>
                  <a:pt x="547834" y="52917"/>
                  <a:pt x="506559" y="61913"/>
                </a:cubicBezTo>
                <a:cubicBezTo>
                  <a:pt x="465284" y="70909"/>
                  <a:pt x="448087" y="67999"/>
                  <a:pt x="428772" y="66676"/>
                </a:cubicBezTo>
                <a:cubicBezTo>
                  <a:pt x="409458" y="65353"/>
                  <a:pt x="412103" y="58738"/>
                  <a:pt x="390672" y="53976"/>
                </a:cubicBezTo>
                <a:cubicBezTo>
                  <a:pt x="369241" y="49214"/>
                  <a:pt x="318176" y="40482"/>
                  <a:pt x="300184" y="38101"/>
                </a:cubicBezTo>
                <a:cubicBezTo>
                  <a:pt x="282192" y="35720"/>
                  <a:pt x="299655" y="33338"/>
                  <a:pt x="282722" y="39688"/>
                </a:cubicBezTo>
                <a:cubicBezTo>
                  <a:pt x="265789" y="46038"/>
                  <a:pt x="218163" y="65353"/>
                  <a:pt x="198584" y="76201"/>
                </a:cubicBezTo>
                <a:cubicBezTo>
                  <a:pt x="179005" y="87049"/>
                  <a:pt x="193822" y="98691"/>
                  <a:pt x="165247" y="104776"/>
                </a:cubicBezTo>
                <a:cubicBezTo>
                  <a:pt x="136672" y="110861"/>
                  <a:pt x="4645" y="101071"/>
                  <a:pt x="147" y="1000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CD7091A6-CF3F-4F2B-987F-F109C6306003}"/>
              </a:ext>
            </a:extLst>
          </p:cNvPr>
          <p:cNvSpPr/>
          <p:nvPr/>
        </p:nvSpPr>
        <p:spPr>
          <a:xfrm>
            <a:off x="4406897" y="5289297"/>
            <a:ext cx="626033" cy="86151"/>
          </a:xfrm>
          <a:custGeom>
            <a:avLst/>
            <a:gdLst>
              <a:gd name="connsiteX0" fmla="*/ 3 w 626033"/>
              <a:gd name="connsiteY0" fmla="*/ 28828 h 86151"/>
              <a:gd name="connsiteX1" fmla="*/ 284166 w 626033"/>
              <a:gd name="connsiteY1" fmla="*/ 3428 h 86151"/>
              <a:gd name="connsiteX2" fmla="*/ 215903 w 626033"/>
              <a:gd name="connsiteY2" fmla="*/ 253 h 86151"/>
              <a:gd name="connsiteX3" fmla="*/ 436566 w 626033"/>
              <a:gd name="connsiteY3" fmla="*/ 6603 h 86151"/>
              <a:gd name="connsiteX4" fmla="*/ 334966 w 626033"/>
              <a:gd name="connsiteY4" fmla="*/ 12953 h 86151"/>
              <a:gd name="connsiteX5" fmla="*/ 274641 w 626033"/>
              <a:gd name="connsiteY5" fmla="*/ 16128 h 86151"/>
              <a:gd name="connsiteX6" fmla="*/ 455616 w 626033"/>
              <a:gd name="connsiteY6" fmla="*/ 17716 h 86151"/>
              <a:gd name="connsiteX7" fmla="*/ 452441 w 626033"/>
              <a:gd name="connsiteY7" fmla="*/ 22478 h 86151"/>
              <a:gd name="connsiteX8" fmla="*/ 361953 w 626033"/>
              <a:gd name="connsiteY8" fmla="*/ 60578 h 86151"/>
              <a:gd name="connsiteX9" fmla="*/ 522291 w 626033"/>
              <a:gd name="connsiteY9" fmla="*/ 70103 h 86151"/>
              <a:gd name="connsiteX10" fmla="*/ 617541 w 626033"/>
              <a:gd name="connsiteY10" fmla="*/ 85978 h 86151"/>
              <a:gd name="connsiteX11" fmla="*/ 304803 w 626033"/>
              <a:gd name="connsiteY11" fmla="*/ 58991 h 86151"/>
              <a:gd name="connsiteX12" fmla="*/ 290516 w 626033"/>
              <a:gd name="connsiteY12" fmla="*/ 16128 h 86151"/>
              <a:gd name="connsiteX13" fmla="*/ 3 w 626033"/>
              <a:gd name="connsiteY13" fmla="*/ 28828 h 86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6033" h="86151">
                <a:moveTo>
                  <a:pt x="3" y="28828"/>
                </a:moveTo>
                <a:cubicBezTo>
                  <a:pt x="-1055" y="26711"/>
                  <a:pt x="248183" y="8190"/>
                  <a:pt x="284166" y="3428"/>
                </a:cubicBezTo>
                <a:cubicBezTo>
                  <a:pt x="320149" y="-1334"/>
                  <a:pt x="215903" y="253"/>
                  <a:pt x="215903" y="253"/>
                </a:cubicBezTo>
                <a:lnTo>
                  <a:pt x="436566" y="6603"/>
                </a:lnTo>
                <a:cubicBezTo>
                  <a:pt x="456410" y="8720"/>
                  <a:pt x="334966" y="12953"/>
                  <a:pt x="334966" y="12953"/>
                </a:cubicBezTo>
                <a:cubicBezTo>
                  <a:pt x="307979" y="14540"/>
                  <a:pt x="254533" y="15334"/>
                  <a:pt x="274641" y="16128"/>
                </a:cubicBezTo>
                <a:cubicBezTo>
                  <a:pt x="294749" y="16922"/>
                  <a:pt x="425983" y="16658"/>
                  <a:pt x="455616" y="17716"/>
                </a:cubicBezTo>
                <a:cubicBezTo>
                  <a:pt x="485249" y="18774"/>
                  <a:pt x="468052" y="15334"/>
                  <a:pt x="452441" y="22478"/>
                </a:cubicBezTo>
                <a:cubicBezTo>
                  <a:pt x="436831" y="29622"/>
                  <a:pt x="350311" y="52641"/>
                  <a:pt x="361953" y="60578"/>
                </a:cubicBezTo>
                <a:cubicBezTo>
                  <a:pt x="373595" y="68516"/>
                  <a:pt x="479693" y="65870"/>
                  <a:pt x="522291" y="70103"/>
                </a:cubicBezTo>
                <a:cubicBezTo>
                  <a:pt x="564889" y="74336"/>
                  <a:pt x="653789" y="87830"/>
                  <a:pt x="617541" y="85978"/>
                </a:cubicBezTo>
                <a:cubicBezTo>
                  <a:pt x="581293" y="84126"/>
                  <a:pt x="359307" y="70633"/>
                  <a:pt x="304803" y="58991"/>
                </a:cubicBezTo>
                <a:cubicBezTo>
                  <a:pt x="250299" y="47349"/>
                  <a:pt x="340787" y="19303"/>
                  <a:pt x="290516" y="16128"/>
                </a:cubicBezTo>
                <a:cubicBezTo>
                  <a:pt x="240245" y="12953"/>
                  <a:pt x="1061" y="30945"/>
                  <a:pt x="3" y="288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2BDA7C92-6509-4E03-9ACF-5C41F492036C}"/>
              </a:ext>
            </a:extLst>
          </p:cNvPr>
          <p:cNvSpPr/>
          <p:nvPr/>
        </p:nvSpPr>
        <p:spPr>
          <a:xfrm>
            <a:off x="4813297" y="5385651"/>
            <a:ext cx="305811" cy="178207"/>
          </a:xfrm>
          <a:custGeom>
            <a:avLst/>
            <a:gdLst>
              <a:gd name="connsiteX0" fmla="*/ 3 w 305811"/>
              <a:gd name="connsiteY0" fmla="*/ 737 h 178207"/>
              <a:gd name="connsiteX1" fmla="*/ 173041 w 305811"/>
              <a:gd name="connsiteY1" fmla="*/ 21374 h 178207"/>
              <a:gd name="connsiteX2" fmla="*/ 241303 w 305811"/>
              <a:gd name="connsiteY2" fmla="*/ 73762 h 178207"/>
              <a:gd name="connsiteX3" fmla="*/ 234953 w 305811"/>
              <a:gd name="connsiteY3" fmla="*/ 65824 h 178207"/>
              <a:gd name="connsiteX4" fmla="*/ 304803 w 305811"/>
              <a:gd name="connsiteY4" fmla="*/ 176949 h 178207"/>
              <a:gd name="connsiteX5" fmla="*/ 271466 w 305811"/>
              <a:gd name="connsiteY5" fmla="*/ 121387 h 178207"/>
              <a:gd name="connsiteX6" fmla="*/ 204791 w 305811"/>
              <a:gd name="connsiteY6" fmla="*/ 53124 h 178207"/>
              <a:gd name="connsiteX7" fmla="*/ 231778 w 305811"/>
              <a:gd name="connsiteY7" fmla="*/ 42012 h 178207"/>
              <a:gd name="connsiteX8" fmla="*/ 177803 w 305811"/>
              <a:gd name="connsiteY8" fmla="*/ 8674 h 178207"/>
              <a:gd name="connsiteX9" fmla="*/ 3 w 305811"/>
              <a:gd name="connsiteY9" fmla="*/ 737 h 178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5811" h="178207">
                <a:moveTo>
                  <a:pt x="3" y="737"/>
                </a:moveTo>
                <a:cubicBezTo>
                  <a:pt x="-791" y="2854"/>
                  <a:pt x="132824" y="9203"/>
                  <a:pt x="173041" y="21374"/>
                </a:cubicBezTo>
                <a:cubicBezTo>
                  <a:pt x="213258" y="33545"/>
                  <a:pt x="230984" y="66354"/>
                  <a:pt x="241303" y="73762"/>
                </a:cubicBezTo>
                <a:cubicBezTo>
                  <a:pt x="251622" y="81170"/>
                  <a:pt x="224370" y="48626"/>
                  <a:pt x="234953" y="65824"/>
                </a:cubicBezTo>
                <a:cubicBezTo>
                  <a:pt x="245536" y="83022"/>
                  <a:pt x="298718" y="167689"/>
                  <a:pt x="304803" y="176949"/>
                </a:cubicBezTo>
                <a:cubicBezTo>
                  <a:pt x="310888" y="186209"/>
                  <a:pt x="288135" y="142024"/>
                  <a:pt x="271466" y="121387"/>
                </a:cubicBezTo>
                <a:cubicBezTo>
                  <a:pt x="254797" y="100750"/>
                  <a:pt x="211406" y="66353"/>
                  <a:pt x="204791" y="53124"/>
                </a:cubicBezTo>
                <a:cubicBezTo>
                  <a:pt x="198176" y="39895"/>
                  <a:pt x="236276" y="49420"/>
                  <a:pt x="231778" y="42012"/>
                </a:cubicBezTo>
                <a:cubicBezTo>
                  <a:pt x="227280" y="34604"/>
                  <a:pt x="214315" y="16347"/>
                  <a:pt x="177803" y="8674"/>
                </a:cubicBezTo>
                <a:cubicBezTo>
                  <a:pt x="141291" y="1001"/>
                  <a:pt x="797" y="-1380"/>
                  <a:pt x="3" y="7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AF93FB9C-05B5-44AE-A798-8F1A4727EC0A}"/>
              </a:ext>
            </a:extLst>
          </p:cNvPr>
          <p:cNvSpPr/>
          <p:nvPr/>
        </p:nvSpPr>
        <p:spPr>
          <a:xfrm>
            <a:off x="4682081" y="5551488"/>
            <a:ext cx="482084" cy="123826"/>
          </a:xfrm>
          <a:custGeom>
            <a:avLst/>
            <a:gdLst>
              <a:gd name="connsiteX0" fmla="*/ 2632 w 482084"/>
              <a:gd name="connsiteY0" fmla="*/ 34925 h 123826"/>
              <a:gd name="connsiteX1" fmla="*/ 77244 w 482084"/>
              <a:gd name="connsiteY1" fmla="*/ 55562 h 123826"/>
              <a:gd name="connsiteX2" fmla="*/ 161382 w 482084"/>
              <a:gd name="connsiteY2" fmla="*/ 55562 h 123826"/>
              <a:gd name="connsiteX3" fmla="*/ 312194 w 482084"/>
              <a:gd name="connsiteY3" fmla="*/ 109537 h 123826"/>
              <a:gd name="connsiteX4" fmla="*/ 280444 w 482084"/>
              <a:gd name="connsiteY4" fmla="*/ 79375 h 123826"/>
              <a:gd name="connsiteX5" fmla="*/ 369344 w 482084"/>
              <a:gd name="connsiteY5" fmla="*/ 119062 h 123826"/>
              <a:gd name="connsiteX6" fmla="*/ 467769 w 482084"/>
              <a:gd name="connsiteY6" fmla="*/ 119062 h 123826"/>
              <a:gd name="connsiteX7" fmla="*/ 404269 w 482084"/>
              <a:gd name="connsiteY7" fmla="*/ 82550 h 123826"/>
              <a:gd name="connsiteX8" fmla="*/ 369344 w 482084"/>
              <a:gd name="connsiteY8" fmla="*/ 36512 h 123826"/>
              <a:gd name="connsiteX9" fmla="*/ 482057 w 482084"/>
              <a:gd name="connsiteY9" fmla="*/ 93662 h 123826"/>
              <a:gd name="connsiteX10" fmla="*/ 380457 w 482084"/>
              <a:gd name="connsiteY10" fmla="*/ 0 h 123826"/>
              <a:gd name="connsiteX11" fmla="*/ 424907 w 482084"/>
              <a:gd name="connsiteY11" fmla="*/ 92075 h 123826"/>
              <a:gd name="connsiteX12" fmla="*/ 382044 w 482084"/>
              <a:gd name="connsiteY12" fmla="*/ 76200 h 123826"/>
              <a:gd name="connsiteX13" fmla="*/ 342357 w 482084"/>
              <a:gd name="connsiteY13" fmla="*/ 103187 h 123826"/>
              <a:gd name="connsiteX14" fmla="*/ 251869 w 482084"/>
              <a:gd name="connsiteY14" fmla="*/ 74612 h 123826"/>
              <a:gd name="connsiteX15" fmla="*/ 175669 w 482084"/>
              <a:gd name="connsiteY15" fmla="*/ 52387 h 123826"/>
              <a:gd name="connsiteX16" fmla="*/ 2632 w 482084"/>
              <a:gd name="connsiteY16" fmla="*/ 34925 h 123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82084" h="123826">
                <a:moveTo>
                  <a:pt x="2632" y="34925"/>
                </a:moveTo>
                <a:cubicBezTo>
                  <a:pt x="-13772" y="35454"/>
                  <a:pt x="50786" y="52123"/>
                  <a:pt x="77244" y="55562"/>
                </a:cubicBezTo>
                <a:cubicBezTo>
                  <a:pt x="103702" y="59001"/>
                  <a:pt x="122224" y="46566"/>
                  <a:pt x="161382" y="55562"/>
                </a:cubicBezTo>
                <a:cubicBezTo>
                  <a:pt x="200540" y="64558"/>
                  <a:pt x="292350" y="105568"/>
                  <a:pt x="312194" y="109537"/>
                </a:cubicBezTo>
                <a:cubicBezTo>
                  <a:pt x="332038" y="113506"/>
                  <a:pt x="270919" y="77788"/>
                  <a:pt x="280444" y="79375"/>
                </a:cubicBezTo>
                <a:cubicBezTo>
                  <a:pt x="289969" y="80963"/>
                  <a:pt x="338123" y="112447"/>
                  <a:pt x="369344" y="119062"/>
                </a:cubicBezTo>
                <a:cubicBezTo>
                  <a:pt x="400565" y="125677"/>
                  <a:pt x="461948" y="125147"/>
                  <a:pt x="467769" y="119062"/>
                </a:cubicBezTo>
                <a:cubicBezTo>
                  <a:pt x="473590" y="112977"/>
                  <a:pt x="420673" y="96308"/>
                  <a:pt x="404269" y="82550"/>
                </a:cubicBezTo>
                <a:cubicBezTo>
                  <a:pt x="387865" y="68792"/>
                  <a:pt x="356379" y="34660"/>
                  <a:pt x="369344" y="36512"/>
                </a:cubicBezTo>
                <a:cubicBezTo>
                  <a:pt x="382309" y="38364"/>
                  <a:pt x="480205" y="99747"/>
                  <a:pt x="482057" y="93662"/>
                </a:cubicBezTo>
                <a:cubicBezTo>
                  <a:pt x="483909" y="87577"/>
                  <a:pt x="389982" y="264"/>
                  <a:pt x="380457" y="0"/>
                </a:cubicBezTo>
                <a:cubicBezTo>
                  <a:pt x="370932" y="-265"/>
                  <a:pt x="424643" y="79375"/>
                  <a:pt x="424907" y="92075"/>
                </a:cubicBezTo>
                <a:cubicBezTo>
                  <a:pt x="425172" y="104775"/>
                  <a:pt x="395802" y="74348"/>
                  <a:pt x="382044" y="76200"/>
                </a:cubicBezTo>
                <a:cubicBezTo>
                  <a:pt x="368286" y="78052"/>
                  <a:pt x="364053" y="103452"/>
                  <a:pt x="342357" y="103187"/>
                </a:cubicBezTo>
                <a:cubicBezTo>
                  <a:pt x="320661" y="102922"/>
                  <a:pt x="279650" y="83079"/>
                  <a:pt x="251869" y="74612"/>
                </a:cubicBezTo>
                <a:cubicBezTo>
                  <a:pt x="224088" y="66145"/>
                  <a:pt x="212182" y="57679"/>
                  <a:pt x="175669" y="52387"/>
                </a:cubicBezTo>
                <a:cubicBezTo>
                  <a:pt x="139156" y="47095"/>
                  <a:pt x="19036" y="34396"/>
                  <a:pt x="2632" y="349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904B157D-7FFB-4A03-B652-6596E2E56B87}"/>
              </a:ext>
            </a:extLst>
          </p:cNvPr>
          <p:cNvSpPr/>
          <p:nvPr/>
        </p:nvSpPr>
        <p:spPr>
          <a:xfrm>
            <a:off x="5905485" y="5893657"/>
            <a:ext cx="899055" cy="375430"/>
          </a:xfrm>
          <a:custGeom>
            <a:avLst/>
            <a:gdLst>
              <a:gd name="connsiteX0" fmla="*/ 33353 w 899055"/>
              <a:gd name="connsiteY0" fmla="*/ 375381 h 375430"/>
              <a:gd name="connsiteX1" fmla="*/ 15 w 899055"/>
              <a:gd name="connsiteY1" fmla="*/ 307118 h 375430"/>
              <a:gd name="connsiteX2" fmla="*/ 38115 w 899055"/>
              <a:gd name="connsiteY2" fmla="*/ 257906 h 375430"/>
              <a:gd name="connsiteX3" fmla="*/ 93678 w 899055"/>
              <a:gd name="connsiteY3" fmla="*/ 189643 h 375430"/>
              <a:gd name="connsiteX4" fmla="*/ 109553 w 899055"/>
              <a:gd name="connsiteY4" fmla="*/ 216631 h 375430"/>
              <a:gd name="connsiteX5" fmla="*/ 128603 w 899055"/>
              <a:gd name="connsiteY5" fmla="*/ 170593 h 375430"/>
              <a:gd name="connsiteX6" fmla="*/ 112728 w 899055"/>
              <a:gd name="connsiteY6" fmla="*/ 169006 h 375430"/>
              <a:gd name="connsiteX7" fmla="*/ 190515 w 899055"/>
              <a:gd name="connsiteY7" fmla="*/ 113443 h 375430"/>
              <a:gd name="connsiteX8" fmla="*/ 179403 w 899055"/>
              <a:gd name="connsiteY8" fmla="*/ 124556 h 375430"/>
              <a:gd name="connsiteX9" fmla="*/ 203215 w 899055"/>
              <a:gd name="connsiteY9" fmla="*/ 121381 h 375430"/>
              <a:gd name="connsiteX10" fmla="*/ 207978 w 899055"/>
              <a:gd name="connsiteY10" fmla="*/ 134081 h 375430"/>
              <a:gd name="connsiteX11" fmla="*/ 142890 w 899055"/>
              <a:gd name="connsiteY11" fmla="*/ 191231 h 375430"/>
              <a:gd name="connsiteX12" fmla="*/ 168290 w 899055"/>
              <a:gd name="connsiteY12" fmla="*/ 154718 h 375430"/>
              <a:gd name="connsiteX13" fmla="*/ 195278 w 899055"/>
              <a:gd name="connsiteY13" fmla="*/ 153131 h 375430"/>
              <a:gd name="connsiteX14" fmla="*/ 246078 w 899055"/>
              <a:gd name="connsiteY14" fmla="*/ 134081 h 375430"/>
              <a:gd name="connsiteX15" fmla="*/ 255603 w 899055"/>
              <a:gd name="connsiteY15" fmla="*/ 119793 h 375430"/>
              <a:gd name="connsiteX16" fmla="*/ 255603 w 899055"/>
              <a:gd name="connsiteY16" fmla="*/ 86456 h 375430"/>
              <a:gd name="connsiteX17" fmla="*/ 236553 w 899055"/>
              <a:gd name="connsiteY17" fmla="*/ 24543 h 375430"/>
              <a:gd name="connsiteX18" fmla="*/ 254015 w 899055"/>
              <a:gd name="connsiteY18" fmla="*/ 57881 h 375430"/>
              <a:gd name="connsiteX19" fmla="*/ 257190 w 899055"/>
              <a:gd name="connsiteY19" fmla="*/ 72168 h 375430"/>
              <a:gd name="connsiteX20" fmla="*/ 282590 w 899055"/>
              <a:gd name="connsiteY20" fmla="*/ 72168 h 375430"/>
              <a:gd name="connsiteX21" fmla="*/ 325453 w 899055"/>
              <a:gd name="connsiteY21" fmla="*/ 68993 h 375430"/>
              <a:gd name="connsiteX22" fmla="*/ 352440 w 899055"/>
              <a:gd name="connsiteY22" fmla="*/ 49943 h 375430"/>
              <a:gd name="connsiteX23" fmla="*/ 377840 w 899055"/>
              <a:gd name="connsiteY23" fmla="*/ 26131 h 375430"/>
              <a:gd name="connsiteX24" fmla="*/ 419115 w 899055"/>
              <a:gd name="connsiteY24" fmla="*/ 731 h 375430"/>
              <a:gd name="connsiteX25" fmla="*/ 358790 w 899055"/>
              <a:gd name="connsiteY25" fmla="*/ 56293 h 375430"/>
              <a:gd name="connsiteX26" fmla="*/ 436578 w 899055"/>
              <a:gd name="connsiteY26" fmla="*/ 59468 h 375430"/>
              <a:gd name="connsiteX27" fmla="*/ 457215 w 899055"/>
              <a:gd name="connsiteY27" fmla="*/ 10256 h 375430"/>
              <a:gd name="connsiteX28" fmla="*/ 438165 w 899055"/>
              <a:gd name="connsiteY28" fmla="*/ 48356 h 375430"/>
              <a:gd name="connsiteX29" fmla="*/ 512778 w 899055"/>
              <a:gd name="connsiteY29" fmla="*/ 61056 h 375430"/>
              <a:gd name="connsiteX30" fmla="*/ 536590 w 899055"/>
              <a:gd name="connsiteY30" fmla="*/ 7081 h 375430"/>
              <a:gd name="connsiteX31" fmla="*/ 509603 w 899055"/>
              <a:gd name="connsiteY31" fmla="*/ 59468 h 375430"/>
              <a:gd name="connsiteX32" fmla="*/ 554053 w 899055"/>
              <a:gd name="connsiteY32" fmla="*/ 61056 h 375430"/>
              <a:gd name="connsiteX33" fmla="*/ 566753 w 899055"/>
              <a:gd name="connsiteY33" fmla="*/ 62643 h 375430"/>
              <a:gd name="connsiteX34" fmla="*/ 665178 w 899055"/>
              <a:gd name="connsiteY34" fmla="*/ 26131 h 375430"/>
              <a:gd name="connsiteX35" fmla="*/ 606440 w 899055"/>
              <a:gd name="connsiteY35" fmla="*/ 67406 h 375430"/>
              <a:gd name="connsiteX36" fmla="*/ 641365 w 899055"/>
              <a:gd name="connsiteY36" fmla="*/ 97568 h 375430"/>
              <a:gd name="connsiteX37" fmla="*/ 692165 w 899055"/>
              <a:gd name="connsiteY37" fmla="*/ 107093 h 375430"/>
              <a:gd name="connsiteX38" fmla="*/ 679465 w 899055"/>
              <a:gd name="connsiteY38" fmla="*/ 99156 h 375430"/>
              <a:gd name="connsiteX39" fmla="*/ 703278 w 899055"/>
              <a:gd name="connsiteY39" fmla="*/ 83281 h 375430"/>
              <a:gd name="connsiteX40" fmla="*/ 785828 w 899055"/>
              <a:gd name="connsiteY40" fmla="*/ 64231 h 375430"/>
              <a:gd name="connsiteX41" fmla="*/ 671528 w 899055"/>
              <a:gd name="connsiteY41" fmla="*/ 110268 h 375430"/>
              <a:gd name="connsiteX42" fmla="*/ 736615 w 899055"/>
              <a:gd name="connsiteY42" fmla="*/ 118206 h 375430"/>
              <a:gd name="connsiteX43" fmla="*/ 781065 w 899055"/>
              <a:gd name="connsiteY43" fmla="*/ 126143 h 375430"/>
              <a:gd name="connsiteX44" fmla="*/ 817578 w 899055"/>
              <a:gd name="connsiteY44" fmla="*/ 116618 h 375430"/>
              <a:gd name="connsiteX45" fmla="*/ 760428 w 899055"/>
              <a:gd name="connsiteY45" fmla="*/ 126143 h 375430"/>
              <a:gd name="connsiteX46" fmla="*/ 785828 w 899055"/>
              <a:gd name="connsiteY46" fmla="*/ 142018 h 375430"/>
              <a:gd name="connsiteX47" fmla="*/ 842978 w 899055"/>
              <a:gd name="connsiteY47" fmla="*/ 142018 h 375430"/>
              <a:gd name="connsiteX48" fmla="*/ 750903 w 899055"/>
              <a:gd name="connsiteY48" fmla="*/ 148368 h 375430"/>
              <a:gd name="connsiteX49" fmla="*/ 855678 w 899055"/>
              <a:gd name="connsiteY49" fmla="*/ 186468 h 375430"/>
              <a:gd name="connsiteX50" fmla="*/ 898540 w 899055"/>
              <a:gd name="connsiteY50" fmla="*/ 189643 h 375430"/>
              <a:gd name="connsiteX51" fmla="*/ 830278 w 899055"/>
              <a:gd name="connsiteY51" fmla="*/ 194406 h 375430"/>
              <a:gd name="connsiteX52" fmla="*/ 873140 w 899055"/>
              <a:gd name="connsiteY52" fmla="*/ 219806 h 375430"/>
              <a:gd name="connsiteX53" fmla="*/ 841390 w 899055"/>
              <a:gd name="connsiteY53" fmla="*/ 210281 h 375430"/>
              <a:gd name="connsiteX54" fmla="*/ 739790 w 899055"/>
              <a:gd name="connsiteY54" fmla="*/ 153131 h 375430"/>
              <a:gd name="connsiteX55" fmla="*/ 690578 w 899055"/>
              <a:gd name="connsiteY55" fmla="*/ 129318 h 375430"/>
              <a:gd name="connsiteX56" fmla="*/ 641365 w 899055"/>
              <a:gd name="connsiteY56" fmla="*/ 108681 h 375430"/>
              <a:gd name="connsiteX57" fmla="*/ 533415 w 899055"/>
              <a:gd name="connsiteY57" fmla="*/ 97568 h 375430"/>
              <a:gd name="connsiteX58" fmla="*/ 381015 w 899055"/>
              <a:gd name="connsiteY58" fmla="*/ 97568 h 375430"/>
              <a:gd name="connsiteX59" fmla="*/ 298465 w 899055"/>
              <a:gd name="connsiteY59" fmla="*/ 108681 h 375430"/>
              <a:gd name="connsiteX60" fmla="*/ 339740 w 899055"/>
              <a:gd name="connsiteY60" fmla="*/ 95981 h 375430"/>
              <a:gd name="connsiteX61" fmla="*/ 444515 w 899055"/>
              <a:gd name="connsiteY61" fmla="*/ 80106 h 375430"/>
              <a:gd name="connsiteX62" fmla="*/ 265128 w 899055"/>
              <a:gd name="connsiteY62" fmla="*/ 92806 h 375430"/>
              <a:gd name="connsiteX63" fmla="*/ 185753 w 899055"/>
              <a:gd name="connsiteY63" fmla="*/ 159481 h 375430"/>
              <a:gd name="connsiteX64" fmla="*/ 114315 w 899055"/>
              <a:gd name="connsiteY64" fmla="*/ 205518 h 375430"/>
              <a:gd name="connsiteX65" fmla="*/ 39703 w 899055"/>
              <a:gd name="connsiteY65" fmla="*/ 276956 h 375430"/>
              <a:gd name="connsiteX66" fmla="*/ 47640 w 899055"/>
              <a:gd name="connsiteY66" fmla="*/ 249968 h 375430"/>
              <a:gd name="connsiteX67" fmla="*/ 19065 w 899055"/>
              <a:gd name="connsiteY67" fmla="*/ 296006 h 375430"/>
              <a:gd name="connsiteX68" fmla="*/ 33353 w 899055"/>
              <a:gd name="connsiteY68" fmla="*/ 375381 h 375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899055" h="375430">
                <a:moveTo>
                  <a:pt x="33353" y="375381"/>
                </a:moveTo>
                <a:cubicBezTo>
                  <a:pt x="30178" y="377233"/>
                  <a:pt x="-779" y="326697"/>
                  <a:pt x="15" y="307118"/>
                </a:cubicBezTo>
                <a:cubicBezTo>
                  <a:pt x="809" y="287539"/>
                  <a:pt x="22505" y="277485"/>
                  <a:pt x="38115" y="257906"/>
                </a:cubicBezTo>
                <a:cubicBezTo>
                  <a:pt x="53725" y="238327"/>
                  <a:pt x="81772" y="196522"/>
                  <a:pt x="93678" y="189643"/>
                </a:cubicBezTo>
                <a:cubicBezTo>
                  <a:pt x="105584" y="182764"/>
                  <a:pt x="103732" y="219806"/>
                  <a:pt x="109553" y="216631"/>
                </a:cubicBezTo>
                <a:cubicBezTo>
                  <a:pt x="115374" y="213456"/>
                  <a:pt x="128074" y="178530"/>
                  <a:pt x="128603" y="170593"/>
                </a:cubicBezTo>
                <a:cubicBezTo>
                  <a:pt x="129132" y="162655"/>
                  <a:pt x="102409" y="178531"/>
                  <a:pt x="112728" y="169006"/>
                </a:cubicBezTo>
                <a:cubicBezTo>
                  <a:pt x="123047" y="159481"/>
                  <a:pt x="179403" y="120851"/>
                  <a:pt x="190515" y="113443"/>
                </a:cubicBezTo>
                <a:cubicBezTo>
                  <a:pt x="201628" y="106035"/>
                  <a:pt x="177286" y="123233"/>
                  <a:pt x="179403" y="124556"/>
                </a:cubicBezTo>
                <a:cubicBezTo>
                  <a:pt x="181520" y="125879"/>
                  <a:pt x="198453" y="119794"/>
                  <a:pt x="203215" y="121381"/>
                </a:cubicBezTo>
                <a:cubicBezTo>
                  <a:pt x="207977" y="122968"/>
                  <a:pt x="218032" y="122439"/>
                  <a:pt x="207978" y="134081"/>
                </a:cubicBezTo>
                <a:cubicBezTo>
                  <a:pt x="197924" y="145723"/>
                  <a:pt x="149505" y="187792"/>
                  <a:pt x="142890" y="191231"/>
                </a:cubicBezTo>
                <a:cubicBezTo>
                  <a:pt x="136275" y="194670"/>
                  <a:pt x="159559" y="161068"/>
                  <a:pt x="168290" y="154718"/>
                </a:cubicBezTo>
                <a:cubicBezTo>
                  <a:pt x="177021" y="148368"/>
                  <a:pt x="182313" y="156570"/>
                  <a:pt x="195278" y="153131"/>
                </a:cubicBezTo>
                <a:cubicBezTo>
                  <a:pt x="208243" y="149692"/>
                  <a:pt x="236024" y="139637"/>
                  <a:pt x="246078" y="134081"/>
                </a:cubicBezTo>
                <a:cubicBezTo>
                  <a:pt x="256132" y="128525"/>
                  <a:pt x="254015" y="127731"/>
                  <a:pt x="255603" y="119793"/>
                </a:cubicBezTo>
                <a:cubicBezTo>
                  <a:pt x="257191" y="111855"/>
                  <a:pt x="258778" y="102331"/>
                  <a:pt x="255603" y="86456"/>
                </a:cubicBezTo>
                <a:cubicBezTo>
                  <a:pt x="252428" y="70581"/>
                  <a:pt x="236818" y="29305"/>
                  <a:pt x="236553" y="24543"/>
                </a:cubicBezTo>
                <a:cubicBezTo>
                  <a:pt x="236288" y="19781"/>
                  <a:pt x="250576" y="49944"/>
                  <a:pt x="254015" y="57881"/>
                </a:cubicBezTo>
                <a:cubicBezTo>
                  <a:pt x="257454" y="65818"/>
                  <a:pt x="252428" y="69787"/>
                  <a:pt x="257190" y="72168"/>
                </a:cubicBezTo>
                <a:cubicBezTo>
                  <a:pt x="261952" y="74549"/>
                  <a:pt x="271213" y="72697"/>
                  <a:pt x="282590" y="72168"/>
                </a:cubicBezTo>
                <a:cubicBezTo>
                  <a:pt x="293967" y="71639"/>
                  <a:pt x="313811" y="72697"/>
                  <a:pt x="325453" y="68993"/>
                </a:cubicBezTo>
                <a:cubicBezTo>
                  <a:pt x="337095" y="65289"/>
                  <a:pt x="343709" y="57087"/>
                  <a:pt x="352440" y="49943"/>
                </a:cubicBezTo>
                <a:cubicBezTo>
                  <a:pt x="361171" y="42799"/>
                  <a:pt x="366728" y="34333"/>
                  <a:pt x="377840" y="26131"/>
                </a:cubicBezTo>
                <a:cubicBezTo>
                  <a:pt x="388952" y="17929"/>
                  <a:pt x="422290" y="-4296"/>
                  <a:pt x="419115" y="731"/>
                </a:cubicBezTo>
                <a:cubicBezTo>
                  <a:pt x="415940" y="5758"/>
                  <a:pt x="355880" y="46503"/>
                  <a:pt x="358790" y="56293"/>
                </a:cubicBezTo>
                <a:cubicBezTo>
                  <a:pt x="361701" y="66082"/>
                  <a:pt x="420174" y="67141"/>
                  <a:pt x="436578" y="59468"/>
                </a:cubicBezTo>
                <a:cubicBezTo>
                  <a:pt x="452982" y="51795"/>
                  <a:pt x="456951" y="12108"/>
                  <a:pt x="457215" y="10256"/>
                </a:cubicBezTo>
                <a:cubicBezTo>
                  <a:pt x="457479" y="8404"/>
                  <a:pt x="428904" y="39889"/>
                  <a:pt x="438165" y="48356"/>
                </a:cubicBezTo>
                <a:cubicBezTo>
                  <a:pt x="447426" y="56823"/>
                  <a:pt x="496374" y="67935"/>
                  <a:pt x="512778" y="61056"/>
                </a:cubicBezTo>
                <a:cubicBezTo>
                  <a:pt x="529182" y="54177"/>
                  <a:pt x="537119" y="7346"/>
                  <a:pt x="536590" y="7081"/>
                </a:cubicBezTo>
                <a:cubicBezTo>
                  <a:pt x="536061" y="6816"/>
                  <a:pt x="506693" y="50472"/>
                  <a:pt x="509603" y="59468"/>
                </a:cubicBezTo>
                <a:cubicBezTo>
                  <a:pt x="512513" y="68464"/>
                  <a:pt x="544528" y="60527"/>
                  <a:pt x="554053" y="61056"/>
                </a:cubicBezTo>
                <a:cubicBezTo>
                  <a:pt x="563578" y="61585"/>
                  <a:pt x="548232" y="68464"/>
                  <a:pt x="566753" y="62643"/>
                </a:cubicBezTo>
                <a:cubicBezTo>
                  <a:pt x="585274" y="56822"/>
                  <a:pt x="658563" y="25337"/>
                  <a:pt x="665178" y="26131"/>
                </a:cubicBezTo>
                <a:cubicBezTo>
                  <a:pt x="671793" y="26925"/>
                  <a:pt x="610409" y="55500"/>
                  <a:pt x="606440" y="67406"/>
                </a:cubicBezTo>
                <a:cubicBezTo>
                  <a:pt x="602471" y="79312"/>
                  <a:pt x="627078" y="90954"/>
                  <a:pt x="641365" y="97568"/>
                </a:cubicBezTo>
                <a:cubicBezTo>
                  <a:pt x="655652" y="104182"/>
                  <a:pt x="685815" y="106828"/>
                  <a:pt x="692165" y="107093"/>
                </a:cubicBezTo>
                <a:cubicBezTo>
                  <a:pt x="698515" y="107358"/>
                  <a:pt x="677613" y="103125"/>
                  <a:pt x="679465" y="99156"/>
                </a:cubicBezTo>
                <a:cubicBezTo>
                  <a:pt x="681317" y="95187"/>
                  <a:pt x="685551" y="89102"/>
                  <a:pt x="703278" y="83281"/>
                </a:cubicBezTo>
                <a:cubicBezTo>
                  <a:pt x="721005" y="77460"/>
                  <a:pt x="791120" y="59733"/>
                  <a:pt x="785828" y="64231"/>
                </a:cubicBezTo>
                <a:cubicBezTo>
                  <a:pt x="780536" y="68729"/>
                  <a:pt x="679730" y="101272"/>
                  <a:pt x="671528" y="110268"/>
                </a:cubicBezTo>
                <a:cubicBezTo>
                  <a:pt x="663326" y="119264"/>
                  <a:pt x="718359" y="115560"/>
                  <a:pt x="736615" y="118206"/>
                </a:cubicBezTo>
                <a:cubicBezTo>
                  <a:pt x="754871" y="120852"/>
                  <a:pt x="767571" y="126408"/>
                  <a:pt x="781065" y="126143"/>
                </a:cubicBezTo>
                <a:cubicBezTo>
                  <a:pt x="794559" y="125878"/>
                  <a:pt x="821017" y="116618"/>
                  <a:pt x="817578" y="116618"/>
                </a:cubicBezTo>
                <a:cubicBezTo>
                  <a:pt x="814139" y="116618"/>
                  <a:pt x="765720" y="121910"/>
                  <a:pt x="760428" y="126143"/>
                </a:cubicBezTo>
                <a:cubicBezTo>
                  <a:pt x="755136" y="130376"/>
                  <a:pt x="772070" y="139372"/>
                  <a:pt x="785828" y="142018"/>
                </a:cubicBezTo>
                <a:cubicBezTo>
                  <a:pt x="799586" y="144664"/>
                  <a:pt x="848799" y="140960"/>
                  <a:pt x="842978" y="142018"/>
                </a:cubicBezTo>
                <a:cubicBezTo>
                  <a:pt x="837157" y="143076"/>
                  <a:pt x="748786" y="140960"/>
                  <a:pt x="750903" y="148368"/>
                </a:cubicBezTo>
                <a:cubicBezTo>
                  <a:pt x="753020" y="155776"/>
                  <a:pt x="831072" y="179589"/>
                  <a:pt x="855678" y="186468"/>
                </a:cubicBezTo>
                <a:cubicBezTo>
                  <a:pt x="880284" y="193347"/>
                  <a:pt x="902773" y="188320"/>
                  <a:pt x="898540" y="189643"/>
                </a:cubicBezTo>
                <a:cubicBezTo>
                  <a:pt x="894307" y="190966"/>
                  <a:pt x="834511" y="189379"/>
                  <a:pt x="830278" y="194406"/>
                </a:cubicBezTo>
                <a:cubicBezTo>
                  <a:pt x="826045" y="199433"/>
                  <a:pt x="871288" y="217160"/>
                  <a:pt x="873140" y="219806"/>
                </a:cubicBezTo>
                <a:cubicBezTo>
                  <a:pt x="874992" y="222452"/>
                  <a:pt x="863615" y="221393"/>
                  <a:pt x="841390" y="210281"/>
                </a:cubicBezTo>
                <a:cubicBezTo>
                  <a:pt x="819165" y="199169"/>
                  <a:pt x="764925" y="166625"/>
                  <a:pt x="739790" y="153131"/>
                </a:cubicBezTo>
                <a:cubicBezTo>
                  <a:pt x="714655" y="139637"/>
                  <a:pt x="706982" y="136726"/>
                  <a:pt x="690578" y="129318"/>
                </a:cubicBezTo>
                <a:cubicBezTo>
                  <a:pt x="674174" y="121910"/>
                  <a:pt x="667559" y="113973"/>
                  <a:pt x="641365" y="108681"/>
                </a:cubicBezTo>
                <a:cubicBezTo>
                  <a:pt x="615171" y="103389"/>
                  <a:pt x="576807" y="99420"/>
                  <a:pt x="533415" y="97568"/>
                </a:cubicBezTo>
                <a:cubicBezTo>
                  <a:pt x="490023" y="95716"/>
                  <a:pt x="420173" y="95716"/>
                  <a:pt x="381015" y="97568"/>
                </a:cubicBezTo>
                <a:cubicBezTo>
                  <a:pt x="341857" y="99420"/>
                  <a:pt x="305344" y="108945"/>
                  <a:pt x="298465" y="108681"/>
                </a:cubicBezTo>
                <a:cubicBezTo>
                  <a:pt x="291586" y="108417"/>
                  <a:pt x="315398" y="100743"/>
                  <a:pt x="339740" y="95981"/>
                </a:cubicBezTo>
                <a:cubicBezTo>
                  <a:pt x="364082" y="91219"/>
                  <a:pt x="444515" y="80106"/>
                  <a:pt x="444515" y="80106"/>
                </a:cubicBezTo>
                <a:cubicBezTo>
                  <a:pt x="432080" y="79577"/>
                  <a:pt x="308255" y="79577"/>
                  <a:pt x="265128" y="92806"/>
                </a:cubicBezTo>
                <a:cubicBezTo>
                  <a:pt x="222001" y="106035"/>
                  <a:pt x="210889" y="140696"/>
                  <a:pt x="185753" y="159481"/>
                </a:cubicBezTo>
                <a:cubicBezTo>
                  <a:pt x="160617" y="178266"/>
                  <a:pt x="138657" y="185939"/>
                  <a:pt x="114315" y="205518"/>
                </a:cubicBezTo>
                <a:cubicBezTo>
                  <a:pt x="89973" y="225097"/>
                  <a:pt x="50816" y="269548"/>
                  <a:pt x="39703" y="276956"/>
                </a:cubicBezTo>
                <a:cubicBezTo>
                  <a:pt x="28590" y="284364"/>
                  <a:pt x="51080" y="246793"/>
                  <a:pt x="47640" y="249968"/>
                </a:cubicBezTo>
                <a:cubicBezTo>
                  <a:pt x="44200" y="253143"/>
                  <a:pt x="24357" y="281454"/>
                  <a:pt x="19065" y="296006"/>
                </a:cubicBezTo>
                <a:cubicBezTo>
                  <a:pt x="13773" y="310558"/>
                  <a:pt x="36528" y="373529"/>
                  <a:pt x="33353" y="375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234F8E4C-74A6-4650-B6B3-A0573D1C3A9A}"/>
              </a:ext>
            </a:extLst>
          </p:cNvPr>
          <p:cNvSpPr/>
          <p:nvPr/>
        </p:nvSpPr>
        <p:spPr>
          <a:xfrm>
            <a:off x="5923985" y="5945188"/>
            <a:ext cx="824071" cy="219104"/>
          </a:xfrm>
          <a:custGeom>
            <a:avLst/>
            <a:gdLst>
              <a:gd name="connsiteX0" fmla="*/ 2153 w 824071"/>
              <a:gd name="connsiteY0" fmla="*/ 219075 h 219104"/>
              <a:gd name="connsiteX1" fmla="*/ 110103 w 824071"/>
              <a:gd name="connsiteY1" fmla="*/ 104775 h 219104"/>
              <a:gd name="connsiteX2" fmla="*/ 227578 w 824071"/>
              <a:gd name="connsiteY2" fmla="*/ 33337 h 219104"/>
              <a:gd name="connsiteX3" fmla="*/ 314890 w 824071"/>
              <a:gd name="connsiteY3" fmla="*/ 6350 h 219104"/>
              <a:gd name="connsiteX4" fmla="*/ 378390 w 824071"/>
              <a:gd name="connsiteY4" fmla="*/ 3175 h 219104"/>
              <a:gd name="connsiteX5" fmla="*/ 427603 w 824071"/>
              <a:gd name="connsiteY5" fmla="*/ 1587 h 219104"/>
              <a:gd name="connsiteX6" fmla="*/ 400615 w 824071"/>
              <a:gd name="connsiteY6" fmla="*/ 0 h 219104"/>
              <a:gd name="connsiteX7" fmla="*/ 524440 w 824071"/>
              <a:gd name="connsiteY7" fmla="*/ 9525 h 219104"/>
              <a:gd name="connsiteX8" fmla="*/ 527615 w 824071"/>
              <a:gd name="connsiteY8" fmla="*/ 6350 h 219104"/>
              <a:gd name="connsiteX9" fmla="*/ 619690 w 824071"/>
              <a:gd name="connsiteY9" fmla="*/ 26987 h 219104"/>
              <a:gd name="connsiteX10" fmla="*/ 613340 w 824071"/>
              <a:gd name="connsiteY10" fmla="*/ 17462 h 219104"/>
              <a:gd name="connsiteX11" fmla="*/ 626040 w 824071"/>
              <a:gd name="connsiteY11" fmla="*/ 36512 h 219104"/>
              <a:gd name="connsiteX12" fmla="*/ 700653 w 824071"/>
              <a:gd name="connsiteY12" fmla="*/ 65087 h 219104"/>
              <a:gd name="connsiteX13" fmla="*/ 695890 w 824071"/>
              <a:gd name="connsiteY13" fmla="*/ 50800 h 219104"/>
              <a:gd name="connsiteX14" fmla="*/ 764153 w 824071"/>
              <a:gd name="connsiteY14" fmla="*/ 101600 h 219104"/>
              <a:gd name="connsiteX15" fmla="*/ 784790 w 824071"/>
              <a:gd name="connsiteY15" fmla="*/ 107950 h 219104"/>
              <a:gd name="connsiteX16" fmla="*/ 767328 w 824071"/>
              <a:gd name="connsiteY16" fmla="*/ 114300 h 219104"/>
              <a:gd name="connsiteX17" fmla="*/ 822890 w 824071"/>
              <a:gd name="connsiteY17" fmla="*/ 166687 h 219104"/>
              <a:gd name="connsiteX18" fmla="*/ 789553 w 824071"/>
              <a:gd name="connsiteY18" fmla="*/ 134937 h 219104"/>
              <a:gd name="connsiteX19" fmla="*/ 621278 w 824071"/>
              <a:gd name="connsiteY19" fmla="*/ 55562 h 219104"/>
              <a:gd name="connsiteX20" fmla="*/ 545078 w 824071"/>
              <a:gd name="connsiteY20" fmla="*/ 39687 h 219104"/>
              <a:gd name="connsiteX21" fmla="*/ 368865 w 824071"/>
              <a:gd name="connsiteY21" fmla="*/ 36512 h 219104"/>
              <a:gd name="connsiteX22" fmla="*/ 300603 w 824071"/>
              <a:gd name="connsiteY22" fmla="*/ 49212 h 219104"/>
              <a:gd name="connsiteX23" fmla="*/ 211703 w 824071"/>
              <a:gd name="connsiteY23" fmla="*/ 93662 h 219104"/>
              <a:gd name="connsiteX24" fmla="*/ 2153 w 824071"/>
              <a:gd name="connsiteY24" fmla="*/ 219075 h 219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824071" h="219104">
                <a:moveTo>
                  <a:pt x="2153" y="219075"/>
                </a:moveTo>
                <a:cubicBezTo>
                  <a:pt x="-14780" y="220927"/>
                  <a:pt x="72532" y="135731"/>
                  <a:pt x="110103" y="104775"/>
                </a:cubicBezTo>
                <a:cubicBezTo>
                  <a:pt x="147674" y="73819"/>
                  <a:pt x="193447" y="49741"/>
                  <a:pt x="227578" y="33337"/>
                </a:cubicBezTo>
                <a:cubicBezTo>
                  <a:pt x="261709" y="16933"/>
                  <a:pt x="289755" y="11377"/>
                  <a:pt x="314890" y="6350"/>
                </a:cubicBezTo>
                <a:cubicBezTo>
                  <a:pt x="340025" y="1323"/>
                  <a:pt x="359605" y="3969"/>
                  <a:pt x="378390" y="3175"/>
                </a:cubicBezTo>
                <a:lnTo>
                  <a:pt x="427603" y="1587"/>
                </a:lnTo>
                <a:cubicBezTo>
                  <a:pt x="431307" y="1058"/>
                  <a:pt x="400615" y="0"/>
                  <a:pt x="400615" y="0"/>
                </a:cubicBezTo>
                <a:lnTo>
                  <a:pt x="524440" y="9525"/>
                </a:lnTo>
                <a:cubicBezTo>
                  <a:pt x="545607" y="10583"/>
                  <a:pt x="511740" y="3440"/>
                  <a:pt x="527615" y="6350"/>
                </a:cubicBezTo>
                <a:cubicBezTo>
                  <a:pt x="543490" y="9260"/>
                  <a:pt x="605403" y="25135"/>
                  <a:pt x="619690" y="26987"/>
                </a:cubicBezTo>
                <a:cubicBezTo>
                  <a:pt x="633978" y="28839"/>
                  <a:pt x="612282" y="15874"/>
                  <a:pt x="613340" y="17462"/>
                </a:cubicBezTo>
                <a:cubicBezTo>
                  <a:pt x="614398" y="19050"/>
                  <a:pt x="611488" y="28574"/>
                  <a:pt x="626040" y="36512"/>
                </a:cubicBezTo>
                <a:cubicBezTo>
                  <a:pt x="640592" y="44450"/>
                  <a:pt x="689012" y="62706"/>
                  <a:pt x="700653" y="65087"/>
                </a:cubicBezTo>
                <a:cubicBezTo>
                  <a:pt x="712294" y="67468"/>
                  <a:pt x="685307" y="44715"/>
                  <a:pt x="695890" y="50800"/>
                </a:cubicBezTo>
                <a:cubicBezTo>
                  <a:pt x="706473" y="56885"/>
                  <a:pt x="749336" y="92075"/>
                  <a:pt x="764153" y="101600"/>
                </a:cubicBezTo>
                <a:cubicBezTo>
                  <a:pt x="778970" y="111125"/>
                  <a:pt x="784261" y="105833"/>
                  <a:pt x="784790" y="107950"/>
                </a:cubicBezTo>
                <a:cubicBezTo>
                  <a:pt x="785319" y="110067"/>
                  <a:pt x="760978" y="104511"/>
                  <a:pt x="767328" y="114300"/>
                </a:cubicBezTo>
                <a:cubicBezTo>
                  <a:pt x="773678" y="124089"/>
                  <a:pt x="822890" y="166687"/>
                  <a:pt x="822890" y="166687"/>
                </a:cubicBezTo>
                <a:cubicBezTo>
                  <a:pt x="826594" y="170126"/>
                  <a:pt x="823155" y="153458"/>
                  <a:pt x="789553" y="134937"/>
                </a:cubicBezTo>
                <a:cubicBezTo>
                  <a:pt x="755951" y="116416"/>
                  <a:pt x="662024" y="71437"/>
                  <a:pt x="621278" y="55562"/>
                </a:cubicBezTo>
                <a:cubicBezTo>
                  <a:pt x="580532" y="39687"/>
                  <a:pt x="587147" y="42862"/>
                  <a:pt x="545078" y="39687"/>
                </a:cubicBezTo>
                <a:cubicBezTo>
                  <a:pt x="503009" y="36512"/>
                  <a:pt x="409611" y="34925"/>
                  <a:pt x="368865" y="36512"/>
                </a:cubicBezTo>
                <a:cubicBezTo>
                  <a:pt x="328119" y="38099"/>
                  <a:pt x="326796" y="39687"/>
                  <a:pt x="300603" y="49212"/>
                </a:cubicBezTo>
                <a:cubicBezTo>
                  <a:pt x="274410" y="58737"/>
                  <a:pt x="259064" y="68791"/>
                  <a:pt x="211703" y="93662"/>
                </a:cubicBezTo>
                <a:cubicBezTo>
                  <a:pt x="164343" y="118533"/>
                  <a:pt x="19086" y="217223"/>
                  <a:pt x="2153" y="2190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394A6EB6-420A-400F-87C1-1CA312DD41A6}"/>
              </a:ext>
            </a:extLst>
          </p:cNvPr>
          <p:cNvSpPr/>
          <p:nvPr/>
        </p:nvSpPr>
        <p:spPr>
          <a:xfrm>
            <a:off x="6026137" y="5964775"/>
            <a:ext cx="781688" cy="207753"/>
          </a:xfrm>
          <a:custGeom>
            <a:avLst/>
            <a:gdLst>
              <a:gd name="connsiteX0" fmla="*/ 13 w 781688"/>
              <a:gd name="connsiteY0" fmla="*/ 148688 h 207753"/>
              <a:gd name="connsiteX1" fmla="*/ 98438 w 781688"/>
              <a:gd name="connsiteY1" fmla="*/ 101063 h 207753"/>
              <a:gd name="connsiteX2" fmla="*/ 96851 w 781688"/>
              <a:gd name="connsiteY2" fmla="*/ 107413 h 207753"/>
              <a:gd name="connsiteX3" fmla="*/ 123838 w 781688"/>
              <a:gd name="connsiteY3" fmla="*/ 88363 h 207753"/>
              <a:gd name="connsiteX4" fmla="*/ 130188 w 781688"/>
              <a:gd name="connsiteY4" fmla="*/ 74075 h 207753"/>
              <a:gd name="connsiteX5" fmla="*/ 246076 w 781688"/>
              <a:gd name="connsiteY5" fmla="*/ 58200 h 207753"/>
              <a:gd name="connsiteX6" fmla="*/ 209563 w 781688"/>
              <a:gd name="connsiteY6" fmla="*/ 48675 h 207753"/>
              <a:gd name="connsiteX7" fmla="*/ 425463 w 781688"/>
              <a:gd name="connsiteY7" fmla="*/ 67725 h 207753"/>
              <a:gd name="connsiteX8" fmla="*/ 388951 w 781688"/>
              <a:gd name="connsiteY8" fmla="*/ 45500 h 207753"/>
              <a:gd name="connsiteX9" fmla="*/ 503251 w 781688"/>
              <a:gd name="connsiteY9" fmla="*/ 93125 h 207753"/>
              <a:gd name="connsiteX10" fmla="*/ 565163 w 781688"/>
              <a:gd name="connsiteY10" fmla="*/ 150275 h 207753"/>
              <a:gd name="connsiteX11" fmla="*/ 593738 w 781688"/>
              <a:gd name="connsiteY11" fmla="*/ 186788 h 207753"/>
              <a:gd name="connsiteX12" fmla="*/ 712801 w 781688"/>
              <a:gd name="connsiteY12" fmla="*/ 201075 h 207753"/>
              <a:gd name="connsiteX13" fmla="*/ 781063 w 781688"/>
              <a:gd name="connsiteY13" fmla="*/ 207425 h 207753"/>
              <a:gd name="connsiteX14" fmla="*/ 674701 w 781688"/>
              <a:gd name="connsiteY14" fmla="*/ 191550 h 207753"/>
              <a:gd name="connsiteX15" fmla="*/ 673113 w 781688"/>
              <a:gd name="connsiteY15" fmla="*/ 182025 h 207753"/>
              <a:gd name="connsiteX16" fmla="*/ 742963 w 781688"/>
              <a:gd name="connsiteY16" fmla="*/ 162975 h 207753"/>
              <a:gd name="connsiteX17" fmla="*/ 698513 w 781688"/>
              <a:gd name="connsiteY17" fmla="*/ 158213 h 207753"/>
              <a:gd name="connsiteX18" fmla="*/ 609613 w 781688"/>
              <a:gd name="connsiteY18" fmla="*/ 105825 h 207753"/>
              <a:gd name="connsiteX19" fmla="*/ 590563 w 781688"/>
              <a:gd name="connsiteY19" fmla="*/ 93125 h 207753"/>
              <a:gd name="connsiteX20" fmla="*/ 657238 w 781688"/>
              <a:gd name="connsiteY20" fmla="*/ 69313 h 207753"/>
              <a:gd name="connsiteX21" fmla="*/ 557226 w 781688"/>
              <a:gd name="connsiteY21" fmla="*/ 77250 h 207753"/>
              <a:gd name="connsiteX22" fmla="*/ 582626 w 781688"/>
              <a:gd name="connsiteY22" fmla="*/ 47088 h 207753"/>
              <a:gd name="connsiteX23" fmla="*/ 558813 w 781688"/>
              <a:gd name="connsiteY23" fmla="*/ 29625 h 207753"/>
              <a:gd name="connsiteX24" fmla="*/ 408001 w 781688"/>
              <a:gd name="connsiteY24" fmla="*/ 2638 h 207753"/>
              <a:gd name="connsiteX25" fmla="*/ 261951 w 781688"/>
              <a:gd name="connsiteY25" fmla="*/ 2638 h 207753"/>
              <a:gd name="connsiteX26" fmla="*/ 185751 w 781688"/>
              <a:gd name="connsiteY26" fmla="*/ 16925 h 207753"/>
              <a:gd name="connsiteX27" fmla="*/ 92088 w 781688"/>
              <a:gd name="connsiteY27" fmla="*/ 59788 h 207753"/>
              <a:gd name="connsiteX28" fmla="*/ 13 w 781688"/>
              <a:gd name="connsiteY28" fmla="*/ 148688 h 207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81688" h="207753">
                <a:moveTo>
                  <a:pt x="13" y="148688"/>
                </a:moveTo>
                <a:cubicBezTo>
                  <a:pt x="1071" y="155567"/>
                  <a:pt x="82298" y="107942"/>
                  <a:pt x="98438" y="101063"/>
                </a:cubicBezTo>
                <a:cubicBezTo>
                  <a:pt x="114578" y="94184"/>
                  <a:pt x="92618" y="109530"/>
                  <a:pt x="96851" y="107413"/>
                </a:cubicBezTo>
                <a:cubicBezTo>
                  <a:pt x="101084" y="105296"/>
                  <a:pt x="118282" y="93919"/>
                  <a:pt x="123838" y="88363"/>
                </a:cubicBezTo>
                <a:cubicBezTo>
                  <a:pt x="129394" y="82807"/>
                  <a:pt x="109815" y="79102"/>
                  <a:pt x="130188" y="74075"/>
                </a:cubicBezTo>
                <a:cubicBezTo>
                  <a:pt x="150561" y="69048"/>
                  <a:pt x="232847" y="62433"/>
                  <a:pt x="246076" y="58200"/>
                </a:cubicBezTo>
                <a:cubicBezTo>
                  <a:pt x="259305" y="53967"/>
                  <a:pt x="179665" y="47088"/>
                  <a:pt x="209563" y="48675"/>
                </a:cubicBezTo>
                <a:cubicBezTo>
                  <a:pt x="239461" y="50262"/>
                  <a:pt x="395565" y="68254"/>
                  <a:pt x="425463" y="67725"/>
                </a:cubicBezTo>
                <a:cubicBezTo>
                  <a:pt x="455361" y="67196"/>
                  <a:pt x="375986" y="41267"/>
                  <a:pt x="388951" y="45500"/>
                </a:cubicBezTo>
                <a:cubicBezTo>
                  <a:pt x="401916" y="49733"/>
                  <a:pt x="473882" y="75662"/>
                  <a:pt x="503251" y="93125"/>
                </a:cubicBezTo>
                <a:cubicBezTo>
                  <a:pt x="532620" y="110587"/>
                  <a:pt x="550082" y="134665"/>
                  <a:pt x="565163" y="150275"/>
                </a:cubicBezTo>
                <a:cubicBezTo>
                  <a:pt x="580244" y="165885"/>
                  <a:pt x="569132" y="178321"/>
                  <a:pt x="593738" y="186788"/>
                </a:cubicBezTo>
                <a:cubicBezTo>
                  <a:pt x="618344" y="195255"/>
                  <a:pt x="681580" y="197636"/>
                  <a:pt x="712801" y="201075"/>
                </a:cubicBezTo>
                <a:cubicBezTo>
                  <a:pt x="744022" y="204515"/>
                  <a:pt x="787413" y="209013"/>
                  <a:pt x="781063" y="207425"/>
                </a:cubicBezTo>
                <a:cubicBezTo>
                  <a:pt x="774713" y="205838"/>
                  <a:pt x="692693" y="195783"/>
                  <a:pt x="674701" y="191550"/>
                </a:cubicBezTo>
                <a:cubicBezTo>
                  <a:pt x="656709" y="187317"/>
                  <a:pt x="661736" y="186787"/>
                  <a:pt x="673113" y="182025"/>
                </a:cubicBezTo>
                <a:cubicBezTo>
                  <a:pt x="684490" y="177263"/>
                  <a:pt x="738730" y="166944"/>
                  <a:pt x="742963" y="162975"/>
                </a:cubicBezTo>
                <a:cubicBezTo>
                  <a:pt x="747196" y="159006"/>
                  <a:pt x="720738" y="167738"/>
                  <a:pt x="698513" y="158213"/>
                </a:cubicBezTo>
                <a:cubicBezTo>
                  <a:pt x="676288" y="148688"/>
                  <a:pt x="627605" y="116673"/>
                  <a:pt x="609613" y="105825"/>
                </a:cubicBezTo>
                <a:cubicBezTo>
                  <a:pt x="591621" y="94977"/>
                  <a:pt x="582626" y="99210"/>
                  <a:pt x="590563" y="93125"/>
                </a:cubicBezTo>
                <a:cubicBezTo>
                  <a:pt x="598500" y="87040"/>
                  <a:pt x="662794" y="71959"/>
                  <a:pt x="657238" y="69313"/>
                </a:cubicBezTo>
                <a:cubicBezTo>
                  <a:pt x="651682" y="66667"/>
                  <a:pt x="569661" y="80954"/>
                  <a:pt x="557226" y="77250"/>
                </a:cubicBezTo>
                <a:cubicBezTo>
                  <a:pt x="544791" y="73546"/>
                  <a:pt x="582362" y="55025"/>
                  <a:pt x="582626" y="47088"/>
                </a:cubicBezTo>
                <a:cubicBezTo>
                  <a:pt x="582890" y="39151"/>
                  <a:pt x="587917" y="37033"/>
                  <a:pt x="558813" y="29625"/>
                </a:cubicBezTo>
                <a:cubicBezTo>
                  <a:pt x="529709" y="22217"/>
                  <a:pt x="457478" y="7136"/>
                  <a:pt x="408001" y="2638"/>
                </a:cubicBezTo>
                <a:cubicBezTo>
                  <a:pt x="358524" y="-1860"/>
                  <a:pt x="298993" y="257"/>
                  <a:pt x="261951" y="2638"/>
                </a:cubicBezTo>
                <a:cubicBezTo>
                  <a:pt x="224909" y="5019"/>
                  <a:pt x="214061" y="7400"/>
                  <a:pt x="185751" y="16925"/>
                </a:cubicBezTo>
                <a:cubicBezTo>
                  <a:pt x="157441" y="26450"/>
                  <a:pt x="125161" y="40209"/>
                  <a:pt x="92088" y="59788"/>
                </a:cubicBezTo>
                <a:cubicBezTo>
                  <a:pt x="59015" y="79367"/>
                  <a:pt x="-1045" y="141809"/>
                  <a:pt x="13" y="1486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4930E033-CCCC-4240-97B9-DFC86AA272DA}"/>
              </a:ext>
            </a:extLst>
          </p:cNvPr>
          <p:cNvSpPr/>
          <p:nvPr/>
        </p:nvSpPr>
        <p:spPr>
          <a:xfrm>
            <a:off x="6627250" y="6164160"/>
            <a:ext cx="248784" cy="79590"/>
          </a:xfrm>
          <a:custGeom>
            <a:avLst/>
            <a:gdLst>
              <a:gd name="connsiteX0" fmla="*/ 563 w 248784"/>
              <a:gd name="connsiteY0" fmla="*/ 103 h 79590"/>
              <a:gd name="connsiteX1" fmla="*/ 122800 w 248784"/>
              <a:gd name="connsiteY1" fmla="*/ 35028 h 79590"/>
              <a:gd name="connsiteX2" fmla="*/ 248213 w 248784"/>
              <a:gd name="connsiteY2" fmla="*/ 79478 h 79590"/>
              <a:gd name="connsiteX3" fmla="*/ 165663 w 248784"/>
              <a:gd name="connsiteY3" fmla="*/ 47728 h 79590"/>
              <a:gd name="connsiteX4" fmla="*/ 79938 w 248784"/>
              <a:gd name="connsiteY4" fmla="*/ 46140 h 79590"/>
              <a:gd name="connsiteX5" fmla="*/ 563 w 248784"/>
              <a:gd name="connsiteY5" fmla="*/ 103 h 79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8784" h="79590">
                <a:moveTo>
                  <a:pt x="563" y="103"/>
                </a:moveTo>
                <a:cubicBezTo>
                  <a:pt x="7707" y="-1749"/>
                  <a:pt x="81525" y="21799"/>
                  <a:pt x="122800" y="35028"/>
                </a:cubicBezTo>
                <a:cubicBezTo>
                  <a:pt x="164075" y="48257"/>
                  <a:pt x="241069" y="77361"/>
                  <a:pt x="248213" y="79478"/>
                </a:cubicBezTo>
                <a:cubicBezTo>
                  <a:pt x="255357" y="81595"/>
                  <a:pt x="193709" y="53284"/>
                  <a:pt x="165663" y="47728"/>
                </a:cubicBezTo>
                <a:cubicBezTo>
                  <a:pt x="137617" y="42172"/>
                  <a:pt x="103750" y="52755"/>
                  <a:pt x="79938" y="46140"/>
                </a:cubicBezTo>
                <a:cubicBezTo>
                  <a:pt x="56126" y="39525"/>
                  <a:pt x="-6581" y="1955"/>
                  <a:pt x="563" y="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95E65E55-6DC6-4B5B-A855-1526EB782558}"/>
              </a:ext>
            </a:extLst>
          </p:cNvPr>
          <p:cNvSpPr/>
          <p:nvPr/>
        </p:nvSpPr>
        <p:spPr>
          <a:xfrm>
            <a:off x="6396028" y="5996158"/>
            <a:ext cx="212271" cy="303290"/>
          </a:xfrm>
          <a:custGeom>
            <a:avLst/>
            <a:gdLst>
              <a:gd name="connsiteX0" fmla="*/ 3185 w 212271"/>
              <a:gd name="connsiteY0" fmla="*/ 4592 h 303290"/>
              <a:gd name="connsiteX1" fmla="*/ 165110 w 212271"/>
              <a:gd name="connsiteY1" fmla="*/ 126830 h 303290"/>
              <a:gd name="connsiteX2" fmla="*/ 131772 w 212271"/>
              <a:gd name="connsiteY2" fmla="*/ 139530 h 303290"/>
              <a:gd name="connsiteX3" fmla="*/ 198447 w 212271"/>
              <a:gd name="connsiteY3" fmla="*/ 180805 h 303290"/>
              <a:gd name="connsiteX4" fmla="*/ 168285 w 212271"/>
              <a:gd name="connsiteY4" fmla="*/ 217317 h 303290"/>
              <a:gd name="connsiteX5" fmla="*/ 120660 w 212271"/>
              <a:gd name="connsiteY5" fmla="*/ 258592 h 303290"/>
              <a:gd name="connsiteX6" fmla="*/ 57160 w 212271"/>
              <a:gd name="connsiteY6" fmla="*/ 303042 h 303290"/>
              <a:gd name="connsiteX7" fmla="*/ 103197 w 212271"/>
              <a:gd name="connsiteY7" fmla="*/ 272880 h 303290"/>
              <a:gd name="connsiteX8" fmla="*/ 207972 w 212271"/>
              <a:gd name="connsiteY8" fmla="*/ 198267 h 303290"/>
              <a:gd name="connsiteX9" fmla="*/ 179397 w 212271"/>
              <a:gd name="connsiteY9" fmla="*/ 133180 h 303290"/>
              <a:gd name="connsiteX10" fmla="*/ 63510 w 212271"/>
              <a:gd name="connsiteY10" fmla="*/ 34755 h 303290"/>
              <a:gd name="connsiteX11" fmla="*/ 3185 w 212271"/>
              <a:gd name="connsiteY11" fmla="*/ 4592 h 303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2271" h="303290">
                <a:moveTo>
                  <a:pt x="3185" y="4592"/>
                </a:moveTo>
                <a:cubicBezTo>
                  <a:pt x="20118" y="19938"/>
                  <a:pt x="143679" y="104340"/>
                  <a:pt x="165110" y="126830"/>
                </a:cubicBezTo>
                <a:cubicBezTo>
                  <a:pt x="186541" y="149320"/>
                  <a:pt x="126216" y="130534"/>
                  <a:pt x="131772" y="139530"/>
                </a:cubicBezTo>
                <a:cubicBezTo>
                  <a:pt x="137328" y="148526"/>
                  <a:pt x="192362" y="167841"/>
                  <a:pt x="198447" y="180805"/>
                </a:cubicBezTo>
                <a:cubicBezTo>
                  <a:pt x="204532" y="193769"/>
                  <a:pt x="181249" y="204353"/>
                  <a:pt x="168285" y="217317"/>
                </a:cubicBezTo>
                <a:cubicBezTo>
                  <a:pt x="155321" y="230281"/>
                  <a:pt x="139181" y="244305"/>
                  <a:pt x="120660" y="258592"/>
                </a:cubicBezTo>
                <a:cubicBezTo>
                  <a:pt x="102139" y="272879"/>
                  <a:pt x="60070" y="300661"/>
                  <a:pt x="57160" y="303042"/>
                </a:cubicBezTo>
                <a:cubicBezTo>
                  <a:pt x="54250" y="305423"/>
                  <a:pt x="78062" y="290343"/>
                  <a:pt x="103197" y="272880"/>
                </a:cubicBezTo>
                <a:cubicBezTo>
                  <a:pt x="128332" y="255418"/>
                  <a:pt x="195272" y="221550"/>
                  <a:pt x="207972" y="198267"/>
                </a:cubicBezTo>
                <a:cubicBezTo>
                  <a:pt x="220672" y="174984"/>
                  <a:pt x="203474" y="160432"/>
                  <a:pt x="179397" y="133180"/>
                </a:cubicBezTo>
                <a:cubicBezTo>
                  <a:pt x="155320" y="105928"/>
                  <a:pt x="85735" y="53805"/>
                  <a:pt x="63510" y="34755"/>
                </a:cubicBezTo>
                <a:cubicBezTo>
                  <a:pt x="41285" y="15705"/>
                  <a:pt x="-13748" y="-10754"/>
                  <a:pt x="3185" y="45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A4027A71-953A-4F63-A33A-503218C26DAF}"/>
              </a:ext>
            </a:extLst>
          </p:cNvPr>
          <p:cNvSpPr/>
          <p:nvPr/>
        </p:nvSpPr>
        <p:spPr>
          <a:xfrm>
            <a:off x="6408160" y="6186488"/>
            <a:ext cx="243465" cy="168199"/>
          </a:xfrm>
          <a:custGeom>
            <a:avLst/>
            <a:gdLst>
              <a:gd name="connsiteX0" fmla="*/ 243465 w 243465"/>
              <a:gd name="connsiteY0" fmla="*/ 0 h 168199"/>
              <a:gd name="connsiteX1" fmla="*/ 183140 w 243465"/>
              <a:gd name="connsiteY1" fmla="*/ 57150 h 168199"/>
              <a:gd name="connsiteX2" fmla="*/ 138690 w 243465"/>
              <a:gd name="connsiteY2" fmla="*/ 77787 h 168199"/>
              <a:gd name="connsiteX3" fmla="*/ 24390 w 243465"/>
              <a:gd name="connsiteY3" fmla="*/ 115887 h 168199"/>
              <a:gd name="connsiteX4" fmla="*/ 175203 w 243465"/>
              <a:gd name="connsiteY4" fmla="*/ 71437 h 168199"/>
              <a:gd name="connsiteX5" fmla="*/ 219653 w 243465"/>
              <a:gd name="connsiteY5" fmla="*/ 53975 h 168199"/>
              <a:gd name="connsiteX6" fmla="*/ 175203 w 243465"/>
              <a:gd name="connsiteY6" fmla="*/ 85725 h 168199"/>
              <a:gd name="connsiteX7" fmla="*/ 62490 w 243465"/>
              <a:gd name="connsiteY7" fmla="*/ 149225 h 168199"/>
              <a:gd name="connsiteX8" fmla="*/ 2165 w 243465"/>
              <a:gd name="connsiteY8" fmla="*/ 166687 h 168199"/>
              <a:gd name="connsiteX9" fmla="*/ 137103 w 243465"/>
              <a:gd name="connsiteY9" fmla="*/ 117475 h 168199"/>
              <a:gd name="connsiteX10" fmla="*/ 233940 w 243465"/>
              <a:gd name="connsiteY10" fmla="*/ 61912 h 168199"/>
              <a:gd name="connsiteX11" fmla="*/ 156153 w 243465"/>
              <a:gd name="connsiteY11" fmla="*/ 65087 h 168199"/>
              <a:gd name="connsiteX12" fmla="*/ 183140 w 243465"/>
              <a:gd name="connsiteY12" fmla="*/ 50800 h 168199"/>
              <a:gd name="connsiteX13" fmla="*/ 243465 w 243465"/>
              <a:gd name="connsiteY13" fmla="*/ 0 h 168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3465" h="168199">
                <a:moveTo>
                  <a:pt x="243465" y="0"/>
                </a:moveTo>
                <a:cubicBezTo>
                  <a:pt x="222033" y="22093"/>
                  <a:pt x="200602" y="44186"/>
                  <a:pt x="183140" y="57150"/>
                </a:cubicBezTo>
                <a:cubicBezTo>
                  <a:pt x="165678" y="70114"/>
                  <a:pt x="165148" y="67998"/>
                  <a:pt x="138690" y="77787"/>
                </a:cubicBezTo>
                <a:cubicBezTo>
                  <a:pt x="112232" y="87577"/>
                  <a:pt x="18304" y="116945"/>
                  <a:pt x="24390" y="115887"/>
                </a:cubicBezTo>
                <a:cubicBezTo>
                  <a:pt x="30475" y="114829"/>
                  <a:pt x="142659" y="81756"/>
                  <a:pt x="175203" y="71437"/>
                </a:cubicBezTo>
                <a:cubicBezTo>
                  <a:pt x="207747" y="61118"/>
                  <a:pt x="219653" y="51594"/>
                  <a:pt x="219653" y="53975"/>
                </a:cubicBezTo>
                <a:cubicBezTo>
                  <a:pt x="219653" y="56356"/>
                  <a:pt x="201397" y="69850"/>
                  <a:pt x="175203" y="85725"/>
                </a:cubicBezTo>
                <a:cubicBezTo>
                  <a:pt x="149009" y="101600"/>
                  <a:pt x="91330" y="135731"/>
                  <a:pt x="62490" y="149225"/>
                </a:cubicBezTo>
                <a:cubicBezTo>
                  <a:pt x="33650" y="162719"/>
                  <a:pt x="-10270" y="171979"/>
                  <a:pt x="2165" y="166687"/>
                </a:cubicBezTo>
                <a:cubicBezTo>
                  <a:pt x="14600" y="161395"/>
                  <a:pt x="98474" y="134937"/>
                  <a:pt x="137103" y="117475"/>
                </a:cubicBezTo>
                <a:cubicBezTo>
                  <a:pt x="175732" y="100013"/>
                  <a:pt x="230765" y="70643"/>
                  <a:pt x="233940" y="61912"/>
                </a:cubicBezTo>
                <a:cubicBezTo>
                  <a:pt x="237115" y="53181"/>
                  <a:pt x="164620" y="66939"/>
                  <a:pt x="156153" y="65087"/>
                </a:cubicBezTo>
                <a:cubicBezTo>
                  <a:pt x="147686" y="63235"/>
                  <a:pt x="183140" y="50800"/>
                  <a:pt x="183140" y="50800"/>
                </a:cubicBezTo>
                <a:lnTo>
                  <a:pt x="24346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A95C2E90-4669-4874-AD56-E432116803E1}"/>
              </a:ext>
            </a:extLst>
          </p:cNvPr>
          <p:cNvSpPr/>
          <p:nvPr/>
        </p:nvSpPr>
        <p:spPr>
          <a:xfrm>
            <a:off x="5879293" y="6205119"/>
            <a:ext cx="678699" cy="159357"/>
          </a:xfrm>
          <a:custGeom>
            <a:avLst/>
            <a:gdLst>
              <a:gd name="connsiteX0" fmla="*/ 678670 w 678699"/>
              <a:gd name="connsiteY0" fmla="*/ 76619 h 159357"/>
              <a:gd name="connsiteX1" fmla="*/ 567545 w 678699"/>
              <a:gd name="connsiteY1" fmla="*/ 109956 h 159357"/>
              <a:gd name="connsiteX2" fmla="*/ 516745 w 678699"/>
              <a:gd name="connsiteY2" fmla="*/ 114719 h 159357"/>
              <a:gd name="connsiteX3" fmla="*/ 558020 w 678699"/>
              <a:gd name="connsiteY3" fmla="*/ 124244 h 159357"/>
              <a:gd name="connsiteX4" fmla="*/ 469120 w 678699"/>
              <a:gd name="connsiteY4" fmla="*/ 124244 h 159357"/>
              <a:gd name="connsiteX5" fmla="*/ 340532 w 678699"/>
              <a:gd name="connsiteY5" fmla="*/ 113131 h 159357"/>
              <a:gd name="connsiteX6" fmla="*/ 496107 w 678699"/>
              <a:gd name="connsiteY6" fmla="*/ 159169 h 159357"/>
              <a:gd name="connsiteX7" fmla="*/ 370695 w 678699"/>
              <a:gd name="connsiteY7" fmla="*/ 129006 h 159357"/>
              <a:gd name="connsiteX8" fmla="*/ 299257 w 678699"/>
              <a:gd name="connsiteY8" fmla="*/ 117894 h 159357"/>
              <a:gd name="connsiteX9" fmla="*/ 115107 w 678699"/>
              <a:gd name="connsiteY9" fmla="*/ 89319 h 159357"/>
              <a:gd name="connsiteX10" fmla="*/ 7157 w 678699"/>
              <a:gd name="connsiteY10" fmla="*/ 84556 h 159357"/>
              <a:gd name="connsiteX11" fmla="*/ 11920 w 678699"/>
              <a:gd name="connsiteY11" fmla="*/ 419 h 159357"/>
              <a:gd name="connsiteX12" fmla="*/ 26207 w 678699"/>
              <a:gd name="connsiteY12" fmla="*/ 52806 h 159357"/>
              <a:gd name="connsiteX13" fmla="*/ 32557 w 678699"/>
              <a:gd name="connsiteY13" fmla="*/ 68681 h 159357"/>
              <a:gd name="connsiteX14" fmla="*/ 35732 w 678699"/>
              <a:gd name="connsiteY14" fmla="*/ 54394 h 159357"/>
              <a:gd name="connsiteX15" fmla="*/ 197657 w 678699"/>
              <a:gd name="connsiteY15" fmla="*/ 86144 h 159357"/>
              <a:gd name="connsiteX16" fmla="*/ 151620 w 678699"/>
              <a:gd name="connsiteY16" fmla="*/ 78206 h 159357"/>
              <a:gd name="connsiteX17" fmla="*/ 351645 w 678699"/>
              <a:gd name="connsiteY17" fmla="*/ 106781 h 159357"/>
              <a:gd name="connsiteX18" fmla="*/ 311957 w 678699"/>
              <a:gd name="connsiteY18" fmla="*/ 102019 h 159357"/>
              <a:gd name="connsiteX19" fmla="*/ 481820 w 678699"/>
              <a:gd name="connsiteY19" fmla="*/ 122656 h 159357"/>
              <a:gd name="connsiteX20" fmla="*/ 556432 w 678699"/>
              <a:gd name="connsiteY20" fmla="*/ 111544 h 159357"/>
              <a:gd name="connsiteX21" fmla="*/ 678670 w 678699"/>
              <a:gd name="connsiteY21" fmla="*/ 76619 h 159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78699" h="159357">
                <a:moveTo>
                  <a:pt x="678670" y="76619"/>
                </a:moveTo>
                <a:cubicBezTo>
                  <a:pt x="680522" y="76354"/>
                  <a:pt x="594532" y="103606"/>
                  <a:pt x="567545" y="109956"/>
                </a:cubicBezTo>
                <a:cubicBezTo>
                  <a:pt x="540558" y="116306"/>
                  <a:pt x="518332" y="112338"/>
                  <a:pt x="516745" y="114719"/>
                </a:cubicBezTo>
                <a:cubicBezTo>
                  <a:pt x="515158" y="117100"/>
                  <a:pt x="565958" y="122656"/>
                  <a:pt x="558020" y="124244"/>
                </a:cubicBezTo>
                <a:cubicBezTo>
                  <a:pt x="550082" y="125832"/>
                  <a:pt x="505368" y="126096"/>
                  <a:pt x="469120" y="124244"/>
                </a:cubicBezTo>
                <a:cubicBezTo>
                  <a:pt x="432872" y="122392"/>
                  <a:pt x="336034" y="107310"/>
                  <a:pt x="340532" y="113131"/>
                </a:cubicBezTo>
                <a:cubicBezTo>
                  <a:pt x="345030" y="118952"/>
                  <a:pt x="491080" y="156523"/>
                  <a:pt x="496107" y="159169"/>
                </a:cubicBezTo>
                <a:cubicBezTo>
                  <a:pt x="501134" y="161815"/>
                  <a:pt x="403503" y="135885"/>
                  <a:pt x="370695" y="129006"/>
                </a:cubicBezTo>
                <a:cubicBezTo>
                  <a:pt x="337887" y="122127"/>
                  <a:pt x="299257" y="117894"/>
                  <a:pt x="299257" y="117894"/>
                </a:cubicBezTo>
                <a:cubicBezTo>
                  <a:pt x="256659" y="111280"/>
                  <a:pt x="163790" y="94875"/>
                  <a:pt x="115107" y="89319"/>
                </a:cubicBezTo>
                <a:cubicBezTo>
                  <a:pt x="66424" y="83763"/>
                  <a:pt x="24355" y="99373"/>
                  <a:pt x="7157" y="84556"/>
                </a:cubicBezTo>
                <a:cubicBezTo>
                  <a:pt x="-10041" y="69739"/>
                  <a:pt x="8745" y="5711"/>
                  <a:pt x="11920" y="419"/>
                </a:cubicBezTo>
                <a:cubicBezTo>
                  <a:pt x="15095" y="-4873"/>
                  <a:pt x="22768" y="41429"/>
                  <a:pt x="26207" y="52806"/>
                </a:cubicBezTo>
                <a:cubicBezTo>
                  <a:pt x="29646" y="64183"/>
                  <a:pt x="30969" y="68416"/>
                  <a:pt x="32557" y="68681"/>
                </a:cubicBezTo>
                <a:cubicBezTo>
                  <a:pt x="34144" y="68946"/>
                  <a:pt x="8215" y="51484"/>
                  <a:pt x="35732" y="54394"/>
                </a:cubicBezTo>
                <a:cubicBezTo>
                  <a:pt x="63249" y="57304"/>
                  <a:pt x="178342" y="82175"/>
                  <a:pt x="197657" y="86144"/>
                </a:cubicBezTo>
                <a:cubicBezTo>
                  <a:pt x="216972" y="90113"/>
                  <a:pt x="151620" y="78206"/>
                  <a:pt x="151620" y="78206"/>
                </a:cubicBezTo>
                <a:lnTo>
                  <a:pt x="351645" y="106781"/>
                </a:lnTo>
                <a:cubicBezTo>
                  <a:pt x="378368" y="110750"/>
                  <a:pt x="311957" y="102019"/>
                  <a:pt x="311957" y="102019"/>
                </a:cubicBezTo>
                <a:cubicBezTo>
                  <a:pt x="333653" y="104665"/>
                  <a:pt x="441074" y="121069"/>
                  <a:pt x="481820" y="122656"/>
                </a:cubicBezTo>
                <a:cubicBezTo>
                  <a:pt x="522566" y="124243"/>
                  <a:pt x="527063" y="119746"/>
                  <a:pt x="556432" y="111544"/>
                </a:cubicBezTo>
                <a:lnTo>
                  <a:pt x="678670" y="7661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6E047910-55AF-4EDB-94F7-CC7F5638357F}"/>
              </a:ext>
            </a:extLst>
          </p:cNvPr>
          <p:cNvSpPr/>
          <p:nvPr/>
        </p:nvSpPr>
        <p:spPr>
          <a:xfrm>
            <a:off x="6008688" y="6269011"/>
            <a:ext cx="673975" cy="189475"/>
          </a:xfrm>
          <a:custGeom>
            <a:avLst/>
            <a:gdLst>
              <a:gd name="connsiteX0" fmla="*/ 0 w 673975"/>
              <a:gd name="connsiteY0" fmla="*/ 82577 h 189475"/>
              <a:gd name="connsiteX1" fmla="*/ 46037 w 673975"/>
              <a:gd name="connsiteY1" fmla="*/ 31777 h 189475"/>
              <a:gd name="connsiteX2" fmla="*/ 119062 w 673975"/>
              <a:gd name="connsiteY2" fmla="*/ 73052 h 189475"/>
              <a:gd name="connsiteX3" fmla="*/ 187325 w 673975"/>
              <a:gd name="connsiteY3" fmla="*/ 88927 h 189475"/>
              <a:gd name="connsiteX4" fmla="*/ 211137 w 673975"/>
              <a:gd name="connsiteY4" fmla="*/ 98452 h 189475"/>
              <a:gd name="connsiteX5" fmla="*/ 230187 w 673975"/>
              <a:gd name="connsiteY5" fmla="*/ 107977 h 189475"/>
              <a:gd name="connsiteX6" fmla="*/ 250825 w 673975"/>
              <a:gd name="connsiteY6" fmla="*/ 95277 h 189475"/>
              <a:gd name="connsiteX7" fmla="*/ 273050 w 673975"/>
              <a:gd name="connsiteY7" fmla="*/ 90514 h 189475"/>
              <a:gd name="connsiteX8" fmla="*/ 285750 w 673975"/>
              <a:gd name="connsiteY8" fmla="*/ 131789 h 189475"/>
              <a:gd name="connsiteX9" fmla="*/ 268287 w 673975"/>
              <a:gd name="connsiteY9" fmla="*/ 142902 h 189475"/>
              <a:gd name="connsiteX10" fmla="*/ 336550 w 673975"/>
              <a:gd name="connsiteY10" fmla="*/ 103214 h 189475"/>
              <a:gd name="connsiteX11" fmla="*/ 355600 w 673975"/>
              <a:gd name="connsiteY11" fmla="*/ 103214 h 189475"/>
              <a:gd name="connsiteX12" fmla="*/ 403225 w 673975"/>
              <a:gd name="connsiteY12" fmla="*/ 133377 h 189475"/>
              <a:gd name="connsiteX13" fmla="*/ 447675 w 673975"/>
              <a:gd name="connsiteY13" fmla="*/ 188939 h 189475"/>
              <a:gd name="connsiteX14" fmla="*/ 377825 w 673975"/>
              <a:gd name="connsiteY14" fmla="*/ 96864 h 189475"/>
              <a:gd name="connsiteX15" fmla="*/ 381000 w 673975"/>
              <a:gd name="connsiteY15" fmla="*/ 85752 h 189475"/>
              <a:gd name="connsiteX16" fmla="*/ 444500 w 673975"/>
              <a:gd name="connsiteY16" fmla="*/ 119089 h 189475"/>
              <a:gd name="connsiteX17" fmla="*/ 500062 w 673975"/>
              <a:gd name="connsiteY17" fmla="*/ 149252 h 189475"/>
              <a:gd name="connsiteX18" fmla="*/ 438150 w 673975"/>
              <a:gd name="connsiteY18" fmla="*/ 95277 h 189475"/>
              <a:gd name="connsiteX19" fmla="*/ 484187 w 673975"/>
              <a:gd name="connsiteY19" fmla="*/ 103214 h 189475"/>
              <a:gd name="connsiteX20" fmla="*/ 538162 w 673975"/>
              <a:gd name="connsiteY20" fmla="*/ 141314 h 189475"/>
              <a:gd name="connsiteX21" fmla="*/ 488950 w 673975"/>
              <a:gd name="connsiteY21" fmla="*/ 76227 h 189475"/>
              <a:gd name="connsiteX22" fmla="*/ 506412 w 673975"/>
              <a:gd name="connsiteY22" fmla="*/ 69877 h 189475"/>
              <a:gd name="connsiteX23" fmla="*/ 576262 w 673975"/>
              <a:gd name="connsiteY23" fmla="*/ 115914 h 189475"/>
              <a:gd name="connsiteX24" fmla="*/ 534987 w 673975"/>
              <a:gd name="connsiteY24" fmla="*/ 60352 h 189475"/>
              <a:gd name="connsiteX25" fmla="*/ 557212 w 673975"/>
              <a:gd name="connsiteY25" fmla="*/ 52414 h 189475"/>
              <a:gd name="connsiteX26" fmla="*/ 609600 w 673975"/>
              <a:gd name="connsiteY26" fmla="*/ 69877 h 189475"/>
              <a:gd name="connsiteX27" fmla="*/ 654050 w 673975"/>
              <a:gd name="connsiteY27" fmla="*/ 80989 h 189475"/>
              <a:gd name="connsiteX28" fmla="*/ 565150 w 673975"/>
              <a:gd name="connsiteY28" fmla="*/ 36539 h 189475"/>
              <a:gd name="connsiteX29" fmla="*/ 614362 w 673975"/>
              <a:gd name="connsiteY29" fmla="*/ 44477 h 189475"/>
              <a:gd name="connsiteX30" fmla="*/ 638175 w 673975"/>
              <a:gd name="connsiteY30" fmla="*/ 58764 h 189475"/>
              <a:gd name="connsiteX31" fmla="*/ 604837 w 673975"/>
              <a:gd name="connsiteY31" fmla="*/ 38127 h 189475"/>
              <a:gd name="connsiteX32" fmla="*/ 638175 w 673975"/>
              <a:gd name="connsiteY32" fmla="*/ 22252 h 189475"/>
              <a:gd name="connsiteX33" fmla="*/ 673100 w 673975"/>
              <a:gd name="connsiteY33" fmla="*/ 27 h 189475"/>
              <a:gd name="connsiteX34" fmla="*/ 600075 w 673975"/>
              <a:gd name="connsiteY34" fmla="*/ 27014 h 189475"/>
              <a:gd name="connsiteX35" fmla="*/ 504825 w 673975"/>
              <a:gd name="connsiteY35" fmla="*/ 52414 h 189475"/>
              <a:gd name="connsiteX36" fmla="*/ 417512 w 673975"/>
              <a:gd name="connsiteY36" fmla="*/ 76227 h 189475"/>
              <a:gd name="connsiteX37" fmla="*/ 312737 w 673975"/>
              <a:gd name="connsiteY37" fmla="*/ 85752 h 189475"/>
              <a:gd name="connsiteX38" fmla="*/ 238125 w 673975"/>
              <a:gd name="connsiteY38" fmla="*/ 100039 h 189475"/>
              <a:gd name="connsiteX39" fmla="*/ 203200 w 673975"/>
              <a:gd name="connsiteY39" fmla="*/ 77814 h 189475"/>
              <a:gd name="connsiteX40" fmla="*/ 95250 w 673975"/>
              <a:gd name="connsiteY40" fmla="*/ 63527 h 189475"/>
              <a:gd name="connsiteX41" fmla="*/ 53975 w 673975"/>
              <a:gd name="connsiteY41" fmla="*/ 63527 h 189475"/>
              <a:gd name="connsiteX42" fmla="*/ 0 w 673975"/>
              <a:gd name="connsiteY42" fmla="*/ 82577 h 18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673975" h="189475">
                <a:moveTo>
                  <a:pt x="0" y="82577"/>
                </a:moveTo>
                <a:cubicBezTo>
                  <a:pt x="13096" y="57970"/>
                  <a:pt x="26193" y="33364"/>
                  <a:pt x="46037" y="31777"/>
                </a:cubicBezTo>
                <a:cubicBezTo>
                  <a:pt x="65881" y="30189"/>
                  <a:pt x="95514" y="63527"/>
                  <a:pt x="119062" y="73052"/>
                </a:cubicBezTo>
                <a:cubicBezTo>
                  <a:pt x="142610" y="82577"/>
                  <a:pt x="171979" y="84694"/>
                  <a:pt x="187325" y="88927"/>
                </a:cubicBezTo>
                <a:cubicBezTo>
                  <a:pt x="202671" y="93160"/>
                  <a:pt x="203993" y="95277"/>
                  <a:pt x="211137" y="98452"/>
                </a:cubicBezTo>
                <a:cubicBezTo>
                  <a:pt x="218281" y="101627"/>
                  <a:pt x="223573" y="108506"/>
                  <a:pt x="230187" y="107977"/>
                </a:cubicBezTo>
                <a:cubicBezTo>
                  <a:pt x="236801" y="107448"/>
                  <a:pt x="243681" y="98187"/>
                  <a:pt x="250825" y="95277"/>
                </a:cubicBezTo>
                <a:cubicBezTo>
                  <a:pt x="257969" y="92367"/>
                  <a:pt x="267229" y="84429"/>
                  <a:pt x="273050" y="90514"/>
                </a:cubicBezTo>
                <a:cubicBezTo>
                  <a:pt x="278871" y="96599"/>
                  <a:pt x="286544" y="123058"/>
                  <a:pt x="285750" y="131789"/>
                </a:cubicBezTo>
                <a:cubicBezTo>
                  <a:pt x="284956" y="140520"/>
                  <a:pt x="268287" y="142902"/>
                  <a:pt x="268287" y="142902"/>
                </a:cubicBezTo>
                <a:cubicBezTo>
                  <a:pt x="276754" y="138139"/>
                  <a:pt x="321998" y="109829"/>
                  <a:pt x="336550" y="103214"/>
                </a:cubicBezTo>
                <a:cubicBezTo>
                  <a:pt x="351102" y="96599"/>
                  <a:pt x="344488" y="98187"/>
                  <a:pt x="355600" y="103214"/>
                </a:cubicBezTo>
                <a:cubicBezTo>
                  <a:pt x="366712" y="108241"/>
                  <a:pt x="387879" y="119090"/>
                  <a:pt x="403225" y="133377"/>
                </a:cubicBezTo>
                <a:cubicBezTo>
                  <a:pt x="418571" y="147665"/>
                  <a:pt x="451908" y="195024"/>
                  <a:pt x="447675" y="188939"/>
                </a:cubicBezTo>
                <a:cubicBezTo>
                  <a:pt x="443442" y="182854"/>
                  <a:pt x="388937" y="114062"/>
                  <a:pt x="377825" y="96864"/>
                </a:cubicBezTo>
                <a:cubicBezTo>
                  <a:pt x="366713" y="79666"/>
                  <a:pt x="369888" y="82048"/>
                  <a:pt x="381000" y="85752"/>
                </a:cubicBezTo>
                <a:cubicBezTo>
                  <a:pt x="392112" y="89456"/>
                  <a:pt x="444500" y="119089"/>
                  <a:pt x="444500" y="119089"/>
                </a:cubicBezTo>
                <a:cubicBezTo>
                  <a:pt x="464344" y="129672"/>
                  <a:pt x="501120" y="153221"/>
                  <a:pt x="500062" y="149252"/>
                </a:cubicBezTo>
                <a:cubicBezTo>
                  <a:pt x="499004" y="145283"/>
                  <a:pt x="440796" y="102950"/>
                  <a:pt x="438150" y="95277"/>
                </a:cubicBezTo>
                <a:cubicBezTo>
                  <a:pt x="435504" y="87604"/>
                  <a:pt x="467518" y="95541"/>
                  <a:pt x="484187" y="103214"/>
                </a:cubicBezTo>
                <a:cubicBezTo>
                  <a:pt x="500856" y="110887"/>
                  <a:pt x="537368" y="145812"/>
                  <a:pt x="538162" y="141314"/>
                </a:cubicBezTo>
                <a:cubicBezTo>
                  <a:pt x="538956" y="136816"/>
                  <a:pt x="494242" y="88133"/>
                  <a:pt x="488950" y="76227"/>
                </a:cubicBezTo>
                <a:cubicBezTo>
                  <a:pt x="483658" y="64321"/>
                  <a:pt x="491860" y="63263"/>
                  <a:pt x="506412" y="69877"/>
                </a:cubicBezTo>
                <a:cubicBezTo>
                  <a:pt x="520964" y="76491"/>
                  <a:pt x="571500" y="117501"/>
                  <a:pt x="576262" y="115914"/>
                </a:cubicBezTo>
                <a:cubicBezTo>
                  <a:pt x="581024" y="114327"/>
                  <a:pt x="538162" y="70935"/>
                  <a:pt x="534987" y="60352"/>
                </a:cubicBezTo>
                <a:cubicBezTo>
                  <a:pt x="531812" y="49769"/>
                  <a:pt x="544777" y="50827"/>
                  <a:pt x="557212" y="52414"/>
                </a:cubicBezTo>
                <a:cubicBezTo>
                  <a:pt x="569647" y="54001"/>
                  <a:pt x="593460" y="65114"/>
                  <a:pt x="609600" y="69877"/>
                </a:cubicBezTo>
                <a:cubicBezTo>
                  <a:pt x="625740" y="74639"/>
                  <a:pt x="661458" y="86545"/>
                  <a:pt x="654050" y="80989"/>
                </a:cubicBezTo>
                <a:cubicBezTo>
                  <a:pt x="646642" y="75433"/>
                  <a:pt x="571765" y="42624"/>
                  <a:pt x="565150" y="36539"/>
                </a:cubicBezTo>
                <a:cubicBezTo>
                  <a:pt x="558535" y="30454"/>
                  <a:pt x="602191" y="40773"/>
                  <a:pt x="614362" y="44477"/>
                </a:cubicBezTo>
                <a:cubicBezTo>
                  <a:pt x="626533" y="48181"/>
                  <a:pt x="638175" y="58764"/>
                  <a:pt x="638175" y="58764"/>
                </a:cubicBezTo>
                <a:cubicBezTo>
                  <a:pt x="636587" y="57706"/>
                  <a:pt x="604837" y="44212"/>
                  <a:pt x="604837" y="38127"/>
                </a:cubicBezTo>
                <a:cubicBezTo>
                  <a:pt x="604837" y="32042"/>
                  <a:pt x="626798" y="28602"/>
                  <a:pt x="638175" y="22252"/>
                </a:cubicBezTo>
                <a:cubicBezTo>
                  <a:pt x="649552" y="15902"/>
                  <a:pt x="679450" y="-767"/>
                  <a:pt x="673100" y="27"/>
                </a:cubicBezTo>
                <a:cubicBezTo>
                  <a:pt x="666750" y="821"/>
                  <a:pt x="628121" y="18283"/>
                  <a:pt x="600075" y="27014"/>
                </a:cubicBezTo>
                <a:cubicBezTo>
                  <a:pt x="572029" y="35745"/>
                  <a:pt x="535252" y="44212"/>
                  <a:pt x="504825" y="52414"/>
                </a:cubicBezTo>
                <a:cubicBezTo>
                  <a:pt x="474398" y="60616"/>
                  <a:pt x="449527" y="70671"/>
                  <a:pt x="417512" y="76227"/>
                </a:cubicBezTo>
                <a:cubicBezTo>
                  <a:pt x="385497" y="81783"/>
                  <a:pt x="342635" y="81783"/>
                  <a:pt x="312737" y="85752"/>
                </a:cubicBezTo>
                <a:cubicBezTo>
                  <a:pt x="282839" y="89721"/>
                  <a:pt x="256381" y="101362"/>
                  <a:pt x="238125" y="100039"/>
                </a:cubicBezTo>
                <a:cubicBezTo>
                  <a:pt x="219869" y="98716"/>
                  <a:pt x="227013" y="83899"/>
                  <a:pt x="203200" y="77814"/>
                </a:cubicBezTo>
                <a:cubicBezTo>
                  <a:pt x="179388" y="71729"/>
                  <a:pt x="120121" y="65908"/>
                  <a:pt x="95250" y="63527"/>
                </a:cubicBezTo>
                <a:cubicBezTo>
                  <a:pt x="70379" y="61146"/>
                  <a:pt x="53975" y="63527"/>
                  <a:pt x="53975" y="63527"/>
                </a:cubicBezTo>
                <a:lnTo>
                  <a:pt x="0" y="825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C69E4478-BFF3-4AE4-9B7E-46A5937A5A18}"/>
              </a:ext>
            </a:extLst>
          </p:cNvPr>
          <p:cNvSpPr/>
          <p:nvPr/>
        </p:nvSpPr>
        <p:spPr>
          <a:xfrm>
            <a:off x="6651685" y="6126976"/>
            <a:ext cx="149722" cy="192865"/>
          </a:xfrm>
          <a:custGeom>
            <a:avLst/>
            <a:gdLst>
              <a:gd name="connsiteX0" fmla="*/ 1528 w 149722"/>
              <a:gd name="connsiteY0" fmla="*/ 34112 h 192865"/>
              <a:gd name="connsiteX1" fmla="*/ 36453 w 149722"/>
              <a:gd name="connsiteY1" fmla="*/ 118249 h 192865"/>
              <a:gd name="connsiteX2" fmla="*/ 77728 w 149722"/>
              <a:gd name="connsiteY2" fmla="*/ 192862 h 192865"/>
              <a:gd name="connsiteX3" fmla="*/ 45978 w 149722"/>
              <a:gd name="connsiteY3" fmla="*/ 121424 h 192865"/>
              <a:gd name="connsiteX4" fmla="*/ 49153 w 149722"/>
              <a:gd name="connsiteY4" fmla="*/ 83324 h 192865"/>
              <a:gd name="connsiteX5" fmla="*/ 69790 w 149722"/>
              <a:gd name="connsiteY5" fmla="*/ 94437 h 192865"/>
              <a:gd name="connsiteX6" fmla="*/ 96778 w 149722"/>
              <a:gd name="connsiteY6" fmla="*/ 159524 h 192865"/>
              <a:gd name="connsiteX7" fmla="*/ 114240 w 149722"/>
              <a:gd name="connsiteY7" fmla="*/ 183337 h 192865"/>
              <a:gd name="connsiteX8" fmla="*/ 95190 w 149722"/>
              <a:gd name="connsiteY8" fmla="*/ 86499 h 192865"/>
              <a:gd name="connsiteX9" fmla="*/ 109478 w 149722"/>
              <a:gd name="connsiteY9" fmla="*/ 80149 h 192865"/>
              <a:gd name="connsiteX10" fmla="*/ 149165 w 149722"/>
              <a:gd name="connsiteY10" fmla="*/ 115074 h 192865"/>
              <a:gd name="connsiteX11" fmla="*/ 128528 w 149722"/>
              <a:gd name="connsiteY11" fmla="*/ 76974 h 192865"/>
              <a:gd name="connsiteX12" fmla="*/ 71378 w 149722"/>
              <a:gd name="connsiteY12" fmla="*/ 774 h 192865"/>
              <a:gd name="connsiteX13" fmla="*/ 84078 w 149722"/>
              <a:gd name="connsiteY13" fmla="*/ 42049 h 192865"/>
              <a:gd name="connsiteX14" fmla="*/ 88840 w 149722"/>
              <a:gd name="connsiteY14" fmla="*/ 113487 h 192865"/>
              <a:gd name="connsiteX15" fmla="*/ 1528 w 149722"/>
              <a:gd name="connsiteY15" fmla="*/ 34112 h 192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9722" h="192865">
                <a:moveTo>
                  <a:pt x="1528" y="34112"/>
                </a:moveTo>
                <a:cubicBezTo>
                  <a:pt x="-7203" y="34906"/>
                  <a:pt x="23753" y="91791"/>
                  <a:pt x="36453" y="118249"/>
                </a:cubicBezTo>
                <a:cubicBezTo>
                  <a:pt x="49153" y="144707"/>
                  <a:pt x="76141" y="192333"/>
                  <a:pt x="77728" y="192862"/>
                </a:cubicBezTo>
                <a:cubicBezTo>
                  <a:pt x="79315" y="193391"/>
                  <a:pt x="50740" y="139680"/>
                  <a:pt x="45978" y="121424"/>
                </a:cubicBezTo>
                <a:cubicBezTo>
                  <a:pt x="41216" y="103168"/>
                  <a:pt x="45184" y="87822"/>
                  <a:pt x="49153" y="83324"/>
                </a:cubicBezTo>
                <a:cubicBezTo>
                  <a:pt x="53122" y="78826"/>
                  <a:pt x="61853" y="81737"/>
                  <a:pt x="69790" y="94437"/>
                </a:cubicBezTo>
                <a:cubicBezTo>
                  <a:pt x="77727" y="107137"/>
                  <a:pt x="89370" y="144707"/>
                  <a:pt x="96778" y="159524"/>
                </a:cubicBezTo>
                <a:cubicBezTo>
                  <a:pt x="104186" y="174341"/>
                  <a:pt x="114505" y="195508"/>
                  <a:pt x="114240" y="183337"/>
                </a:cubicBezTo>
                <a:cubicBezTo>
                  <a:pt x="113975" y="171166"/>
                  <a:pt x="95984" y="103697"/>
                  <a:pt x="95190" y="86499"/>
                </a:cubicBezTo>
                <a:cubicBezTo>
                  <a:pt x="94396" y="69301"/>
                  <a:pt x="100482" y="75387"/>
                  <a:pt x="109478" y="80149"/>
                </a:cubicBezTo>
                <a:cubicBezTo>
                  <a:pt x="118474" y="84911"/>
                  <a:pt x="145990" y="115603"/>
                  <a:pt x="149165" y="115074"/>
                </a:cubicBezTo>
                <a:cubicBezTo>
                  <a:pt x="152340" y="114545"/>
                  <a:pt x="141492" y="96024"/>
                  <a:pt x="128528" y="76974"/>
                </a:cubicBezTo>
                <a:cubicBezTo>
                  <a:pt x="115564" y="57924"/>
                  <a:pt x="78786" y="6595"/>
                  <a:pt x="71378" y="774"/>
                </a:cubicBezTo>
                <a:cubicBezTo>
                  <a:pt x="63970" y="-5047"/>
                  <a:pt x="81168" y="23263"/>
                  <a:pt x="84078" y="42049"/>
                </a:cubicBezTo>
                <a:cubicBezTo>
                  <a:pt x="86988" y="60835"/>
                  <a:pt x="98365" y="112958"/>
                  <a:pt x="88840" y="113487"/>
                </a:cubicBezTo>
                <a:cubicBezTo>
                  <a:pt x="79315" y="114016"/>
                  <a:pt x="10259" y="33318"/>
                  <a:pt x="1528" y="34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84F6E4DA-8062-4745-B334-19F3CC5212EC}"/>
              </a:ext>
            </a:extLst>
          </p:cNvPr>
          <p:cNvSpPr/>
          <p:nvPr/>
        </p:nvSpPr>
        <p:spPr>
          <a:xfrm>
            <a:off x="6138519" y="5990434"/>
            <a:ext cx="328711" cy="327520"/>
          </a:xfrm>
          <a:custGeom>
            <a:avLst/>
            <a:gdLst>
              <a:gd name="connsiteX0" fmla="*/ 62256 w 328711"/>
              <a:gd name="connsiteY0" fmla="*/ 10316 h 327520"/>
              <a:gd name="connsiteX1" fmla="*/ 5106 w 328711"/>
              <a:gd name="connsiteY1" fmla="*/ 116679 h 327520"/>
              <a:gd name="connsiteX2" fmla="*/ 14631 w 328711"/>
              <a:gd name="connsiteY2" fmla="*/ 232566 h 327520"/>
              <a:gd name="connsiteX3" fmla="*/ 109881 w 328711"/>
              <a:gd name="connsiteY3" fmla="*/ 315116 h 327520"/>
              <a:gd name="connsiteX4" fmla="*/ 197194 w 328711"/>
              <a:gd name="connsiteY4" fmla="*/ 326229 h 327520"/>
              <a:gd name="connsiteX5" fmla="*/ 249581 w 328711"/>
              <a:gd name="connsiteY5" fmla="*/ 315116 h 327520"/>
              <a:gd name="connsiteX6" fmla="*/ 317844 w 328711"/>
              <a:gd name="connsiteY6" fmla="*/ 218279 h 327520"/>
              <a:gd name="connsiteX7" fmla="*/ 325781 w 328711"/>
              <a:gd name="connsiteY7" fmla="*/ 148429 h 327520"/>
              <a:gd name="connsiteX8" fmla="*/ 289269 w 328711"/>
              <a:gd name="connsiteY8" fmla="*/ 18254 h 327520"/>
              <a:gd name="connsiteX9" fmla="*/ 240056 w 328711"/>
              <a:gd name="connsiteY9" fmla="*/ 5554 h 327520"/>
              <a:gd name="connsiteX10" fmla="*/ 62256 w 328711"/>
              <a:gd name="connsiteY10" fmla="*/ 10316 h 327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8711" h="327520">
                <a:moveTo>
                  <a:pt x="62256" y="10316"/>
                </a:moveTo>
                <a:cubicBezTo>
                  <a:pt x="23098" y="28837"/>
                  <a:pt x="13043" y="79637"/>
                  <a:pt x="5106" y="116679"/>
                </a:cubicBezTo>
                <a:cubicBezTo>
                  <a:pt x="-2832" y="153721"/>
                  <a:pt x="-2832" y="199493"/>
                  <a:pt x="14631" y="232566"/>
                </a:cubicBezTo>
                <a:cubicBezTo>
                  <a:pt x="32094" y="265639"/>
                  <a:pt x="79454" y="299506"/>
                  <a:pt x="109881" y="315116"/>
                </a:cubicBezTo>
                <a:cubicBezTo>
                  <a:pt x="140308" y="330727"/>
                  <a:pt x="173911" y="326229"/>
                  <a:pt x="197194" y="326229"/>
                </a:cubicBezTo>
                <a:cubicBezTo>
                  <a:pt x="220477" y="326229"/>
                  <a:pt x="229473" y="333108"/>
                  <a:pt x="249581" y="315116"/>
                </a:cubicBezTo>
                <a:cubicBezTo>
                  <a:pt x="269689" y="297124"/>
                  <a:pt x="305144" y="246060"/>
                  <a:pt x="317844" y="218279"/>
                </a:cubicBezTo>
                <a:cubicBezTo>
                  <a:pt x="330544" y="190498"/>
                  <a:pt x="330543" y="181766"/>
                  <a:pt x="325781" y="148429"/>
                </a:cubicBezTo>
                <a:cubicBezTo>
                  <a:pt x="321019" y="115092"/>
                  <a:pt x="303556" y="42066"/>
                  <a:pt x="289269" y="18254"/>
                </a:cubicBezTo>
                <a:cubicBezTo>
                  <a:pt x="274982" y="-5558"/>
                  <a:pt x="275510" y="7671"/>
                  <a:pt x="240056" y="5554"/>
                </a:cubicBezTo>
                <a:cubicBezTo>
                  <a:pt x="204602" y="3437"/>
                  <a:pt x="101414" y="-8205"/>
                  <a:pt x="62256" y="103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C460C27A-1248-46F0-B38C-DCA23FF295B1}"/>
              </a:ext>
            </a:extLst>
          </p:cNvPr>
          <p:cNvGrpSpPr/>
          <p:nvPr/>
        </p:nvGrpSpPr>
        <p:grpSpPr>
          <a:xfrm rot="20710847">
            <a:off x="6209506" y="6038058"/>
            <a:ext cx="135731" cy="135731"/>
            <a:chOff x="4672805" y="6095208"/>
            <a:chExt cx="135731" cy="135731"/>
          </a:xfrm>
        </p:grpSpPr>
        <p:sp>
          <p:nvSpPr>
            <p:cNvPr id="41" name="月 40">
              <a:extLst>
                <a:ext uri="{FF2B5EF4-FFF2-40B4-BE49-F238E27FC236}">
                  <a16:creationId xmlns:a16="http://schemas.microsoft.com/office/drawing/2014/main" id="{529D6177-61F9-4022-810D-C55C109DA14B}"/>
                </a:ext>
              </a:extLst>
            </p:cNvPr>
            <p:cNvSpPr/>
            <p:nvPr/>
          </p:nvSpPr>
          <p:spPr>
            <a:xfrm rot="5400000">
              <a:off x="4706142" y="6065047"/>
              <a:ext cx="69058" cy="135731"/>
            </a:xfrm>
            <a:prstGeom prst="mo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月 41">
              <a:extLst>
                <a:ext uri="{FF2B5EF4-FFF2-40B4-BE49-F238E27FC236}">
                  <a16:creationId xmlns:a16="http://schemas.microsoft.com/office/drawing/2014/main" id="{08EF1C45-E2BD-44C3-8038-AE7489475A94}"/>
                </a:ext>
              </a:extLst>
            </p:cNvPr>
            <p:cNvSpPr/>
            <p:nvPr/>
          </p:nvSpPr>
          <p:spPr>
            <a:xfrm rot="8453949">
              <a:off x="4737891" y="6095208"/>
              <a:ext cx="69058" cy="135731"/>
            </a:xfrm>
            <a:prstGeom prst="mo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4E638D4E-2122-4DA5-809C-CFF450AF1EF1}"/>
              </a:ext>
            </a:extLst>
          </p:cNvPr>
          <p:cNvSpPr/>
          <p:nvPr/>
        </p:nvSpPr>
        <p:spPr>
          <a:xfrm>
            <a:off x="5918168" y="6086262"/>
            <a:ext cx="149302" cy="192465"/>
          </a:xfrm>
          <a:custGeom>
            <a:avLst/>
            <a:gdLst>
              <a:gd name="connsiteX0" fmla="*/ 149257 w 149302"/>
              <a:gd name="connsiteY0" fmla="*/ 213 h 192465"/>
              <a:gd name="connsiteX1" fmla="*/ 47657 w 149302"/>
              <a:gd name="connsiteY1" fmla="*/ 106576 h 192465"/>
              <a:gd name="connsiteX2" fmla="*/ 61945 w 149302"/>
              <a:gd name="connsiteY2" fmla="*/ 98638 h 192465"/>
              <a:gd name="connsiteX3" fmla="*/ 20670 w 149302"/>
              <a:gd name="connsiteY3" fmla="*/ 116101 h 192465"/>
              <a:gd name="connsiteX4" fmla="*/ 54007 w 149302"/>
              <a:gd name="connsiteY4" fmla="*/ 143088 h 192465"/>
              <a:gd name="connsiteX5" fmla="*/ 33370 w 149302"/>
              <a:gd name="connsiteY5" fmla="*/ 160551 h 192465"/>
              <a:gd name="connsiteX6" fmla="*/ 32 w 149302"/>
              <a:gd name="connsiteY6" fmla="*/ 176426 h 192465"/>
              <a:gd name="connsiteX7" fmla="*/ 39720 w 149302"/>
              <a:gd name="connsiteY7" fmla="*/ 162138 h 192465"/>
              <a:gd name="connsiteX8" fmla="*/ 100045 w 149302"/>
              <a:gd name="connsiteY8" fmla="*/ 192301 h 192465"/>
              <a:gd name="connsiteX9" fmla="*/ 57182 w 149302"/>
              <a:gd name="connsiteY9" fmla="*/ 146263 h 192465"/>
              <a:gd name="connsiteX10" fmla="*/ 33370 w 149302"/>
              <a:gd name="connsiteY10" fmla="*/ 109751 h 192465"/>
              <a:gd name="connsiteX11" fmla="*/ 60357 w 149302"/>
              <a:gd name="connsiteY11" fmla="*/ 79588 h 192465"/>
              <a:gd name="connsiteX12" fmla="*/ 149257 w 149302"/>
              <a:gd name="connsiteY12" fmla="*/ 213 h 192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9302" h="192465">
                <a:moveTo>
                  <a:pt x="149257" y="213"/>
                </a:moveTo>
                <a:cubicBezTo>
                  <a:pt x="147140" y="4711"/>
                  <a:pt x="62209" y="90172"/>
                  <a:pt x="47657" y="106576"/>
                </a:cubicBezTo>
                <a:cubicBezTo>
                  <a:pt x="33105" y="122980"/>
                  <a:pt x="66443" y="97051"/>
                  <a:pt x="61945" y="98638"/>
                </a:cubicBezTo>
                <a:cubicBezTo>
                  <a:pt x="57447" y="100225"/>
                  <a:pt x="21993" y="108693"/>
                  <a:pt x="20670" y="116101"/>
                </a:cubicBezTo>
                <a:cubicBezTo>
                  <a:pt x="19347" y="123509"/>
                  <a:pt x="51890" y="135680"/>
                  <a:pt x="54007" y="143088"/>
                </a:cubicBezTo>
                <a:cubicBezTo>
                  <a:pt x="56124" y="150496"/>
                  <a:pt x="42366" y="154995"/>
                  <a:pt x="33370" y="160551"/>
                </a:cubicBezTo>
                <a:cubicBezTo>
                  <a:pt x="24374" y="166107"/>
                  <a:pt x="-1026" y="176162"/>
                  <a:pt x="32" y="176426"/>
                </a:cubicBezTo>
                <a:cubicBezTo>
                  <a:pt x="1090" y="176691"/>
                  <a:pt x="23051" y="159492"/>
                  <a:pt x="39720" y="162138"/>
                </a:cubicBezTo>
                <a:cubicBezTo>
                  <a:pt x="56389" y="164784"/>
                  <a:pt x="97135" y="194947"/>
                  <a:pt x="100045" y="192301"/>
                </a:cubicBezTo>
                <a:cubicBezTo>
                  <a:pt x="102955" y="189655"/>
                  <a:pt x="68295" y="160021"/>
                  <a:pt x="57182" y="146263"/>
                </a:cubicBezTo>
                <a:cubicBezTo>
                  <a:pt x="46069" y="132505"/>
                  <a:pt x="32841" y="120863"/>
                  <a:pt x="33370" y="109751"/>
                </a:cubicBezTo>
                <a:cubicBezTo>
                  <a:pt x="33899" y="98639"/>
                  <a:pt x="42101" y="95463"/>
                  <a:pt x="60357" y="79588"/>
                </a:cubicBezTo>
                <a:cubicBezTo>
                  <a:pt x="78613" y="63713"/>
                  <a:pt x="151374" y="-4285"/>
                  <a:pt x="149257" y="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D9642DDA-F011-4092-B349-B6B07D880A75}"/>
              </a:ext>
            </a:extLst>
          </p:cNvPr>
          <p:cNvSpPr/>
          <p:nvPr/>
        </p:nvSpPr>
        <p:spPr>
          <a:xfrm>
            <a:off x="6293157" y="5977878"/>
            <a:ext cx="456218" cy="226111"/>
          </a:xfrm>
          <a:custGeom>
            <a:avLst/>
            <a:gdLst>
              <a:gd name="connsiteX0" fmla="*/ 155268 w 456218"/>
              <a:gd name="connsiteY0" fmla="*/ 18110 h 226111"/>
              <a:gd name="connsiteX1" fmla="*/ 309256 w 456218"/>
              <a:gd name="connsiteY1" fmla="*/ 92722 h 226111"/>
              <a:gd name="connsiteX2" fmla="*/ 339418 w 456218"/>
              <a:gd name="connsiteY2" fmla="*/ 141935 h 226111"/>
              <a:gd name="connsiteX3" fmla="*/ 447368 w 456218"/>
              <a:gd name="connsiteY3" fmla="*/ 165747 h 226111"/>
              <a:gd name="connsiteX4" fmla="*/ 441018 w 456218"/>
              <a:gd name="connsiteY4" fmla="*/ 200672 h 226111"/>
              <a:gd name="connsiteX5" fmla="*/ 369581 w 456218"/>
              <a:gd name="connsiteY5" fmla="*/ 191147 h 226111"/>
              <a:gd name="connsiteX6" fmla="*/ 275918 w 456218"/>
              <a:gd name="connsiteY6" fmla="*/ 226072 h 226111"/>
              <a:gd name="connsiteX7" fmla="*/ 277506 w 456218"/>
              <a:gd name="connsiteY7" fmla="*/ 183210 h 226111"/>
              <a:gd name="connsiteX8" fmla="*/ 252106 w 456218"/>
              <a:gd name="connsiteY8" fmla="*/ 156222 h 226111"/>
              <a:gd name="connsiteX9" fmla="*/ 288618 w 456218"/>
              <a:gd name="connsiteY9" fmla="*/ 157810 h 226111"/>
              <a:gd name="connsiteX10" fmla="*/ 236231 w 456218"/>
              <a:gd name="connsiteY10" fmla="*/ 121297 h 226111"/>
              <a:gd name="connsiteX11" fmla="*/ 1281 w 456218"/>
              <a:gd name="connsiteY11" fmla="*/ 6997 h 226111"/>
              <a:gd name="connsiteX12" fmla="*/ 155268 w 456218"/>
              <a:gd name="connsiteY12" fmla="*/ 18110 h 226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6218" h="226111">
                <a:moveTo>
                  <a:pt x="155268" y="18110"/>
                </a:moveTo>
                <a:cubicBezTo>
                  <a:pt x="206597" y="32398"/>
                  <a:pt x="278564" y="72085"/>
                  <a:pt x="309256" y="92722"/>
                </a:cubicBezTo>
                <a:cubicBezTo>
                  <a:pt x="339948" y="113359"/>
                  <a:pt x="316399" y="129764"/>
                  <a:pt x="339418" y="141935"/>
                </a:cubicBezTo>
                <a:cubicBezTo>
                  <a:pt x="362437" y="154106"/>
                  <a:pt x="430435" y="155958"/>
                  <a:pt x="447368" y="165747"/>
                </a:cubicBezTo>
                <a:cubicBezTo>
                  <a:pt x="464301" y="175536"/>
                  <a:pt x="453982" y="196439"/>
                  <a:pt x="441018" y="200672"/>
                </a:cubicBezTo>
                <a:cubicBezTo>
                  <a:pt x="428054" y="204905"/>
                  <a:pt x="397098" y="186914"/>
                  <a:pt x="369581" y="191147"/>
                </a:cubicBezTo>
                <a:cubicBezTo>
                  <a:pt x="342064" y="195380"/>
                  <a:pt x="291264" y="227395"/>
                  <a:pt x="275918" y="226072"/>
                </a:cubicBezTo>
                <a:cubicBezTo>
                  <a:pt x="260572" y="224749"/>
                  <a:pt x="281475" y="194852"/>
                  <a:pt x="277506" y="183210"/>
                </a:cubicBezTo>
                <a:cubicBezTo>
                  <a:pt x="273537" y="171568"/>
                  <a:pt x="250254" y="160455"/>
                  <a:pt x="252106" y="156222"/>
                </a:cubicBezTo>
                <a:cubicBezTo>
                  <a:pt x="253958" y="151989"/>
                  <a:pt x="291264" y="163631"/>
                  <a:pt x="288618" y="157810"/>
                </a:cubicBezTo>
                <a:cubicBezTo>
                  <a:pt x="285972" y="151989"/>
                  <a:pt x="284121" y="146433"/>
                  <a:pt x="236231" y="121297"/>
                </a:cubicBezTo>
                <a:cubicBezTo>
                  <a:pt x="188342" y="96162"/>
                  <a:pt x="16098" y="22078"/>
                  <a:pt x="1281" y="6997"/>
                </a:cubicBezTo>
                <a:cubicBezTo>
                  <a:pt x="-13536" y="-8084"/>
                  <a:pt x="103939" y="3822"/>
                  <a:pt x="155268" y="18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C91735D4-9426-445C-AE73-0A5F9F8506FC}"/>
              </a:ext>
            </a:extLst>
          </p:cNvPr>
          <p:cNvSpPr/>
          <p:nvPr/>
        </p:nvSpPr>
        <p:spPr>
          <a:xfrm>
            <a:off x="5710765" y="5513646"/>
            <a:ext cx="232839" cy="286222"/>
          </a:xfrm>
          <a:custGeom>
            <a:avLst/>
            <a:gdLst>
              <a:gd name="connsiteX0" fmla="*/ 220135 w 232839"/>
              <a:gd name="connsiteY0" fmla="*/ 271 h 286222"/>
              <a:gd name="connsiteX1" fmla="*/ 91018 w 232839"/>
              <a:gd name="connsiteY1" fmla="*/ 63771 h 286222"/>
              <a:gd name="connsiteX2" fmla="*/ 129118 w 232839"/>
              <a:gd name="connsiteY2" fmla="*/ 55304 h 286222"/>
              <a:gd name="connsiteX3" fmla="*/ 55035 w 232839"/>
              <a:gd name="connsiteY3" fmla="*/ 167487 h 286222"/>
              <a:gd name="connsiteX4" fmla="*/ 44452 w 232839"/>
              <a:gd name="connsiteY4" fmla="*/ 144204 h 286222"/>
              <a:gd name="connsiteX5" fmla="*/ 61385 w 232839"/>
              <a:gd name="connsiteY5" fmla="*/ 205587 h 286222"/>
              <a:gd name="connsiteX6" fmla="*/ 95252 w 232839"/>
              <a:gd name="connsiteY6" fmla="*/ 286021 h 286222"/>
              <a:gd name="connsiteX7" fmla="*/ 57152 w 232839"/>
              <a:gd name="connsiteY7" fmla="*/ 226754 h 286222"/>
              <a:gd name="connsiteX8" fmla="*/ 2 w 232839"/>
              <a:gd name="connsiteY8" fmla="*/ 171721 h 286222"/>
              <a:gd name="connsiteX9" fmla="*/ 55035 w 232839"/>
              <a:gd name="connsiteY9" fmla="*/ 220404 h 286222"/>
              <a:gd name="connsiteX10" fmla="*/ 124885 w 232839"/>
              <a:gd name="connsiteY10" fmla="*/ 252154 h 286222"/>
              <a:gd name="connsiteX11" fmla="*/ 232835 w 232839"/>
              <a:gd name="connsiteY11" fmla="*/ 271204 h 286222"/>
              <a:gd name="connsiteX12" fmla="*/ 120652 w 232839"/>
              <a:gd name="connsiteY12" fmla="*/ 239454 h 286222"/>
              <a:gd name="connsiteX13" fmla="*/ 44452 w 232839"/>
              <a:gd name="connsiteY13" fmla="*/ 171721 h 286222"/>
              <a:gd name="connsiteX14" fmla="*/ 86785 w 232839"/>
              <a:gd name="connsiteY14" fmla="*/ 110337 h 286222"/>
              <a:gd name="connsiteX15" fmla="*/ 160868 w 232839"/>
              <a:gd name="connsiteY15" fmla="*/ 42604 h 286222"/>
              <a:gd name="connsiteX16" fmla="*/ 220135 w 232839"/>
              <a:gd name="connsiteY16" fmla="*/ 271 h 286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2839" h="286222">
                <a:moveTo>
                  <a:pt x="220135" y="271"/>
                </a:moveTo>
                <a:cubicBezTo>
                  <a:pt x="208493" y="3799"/>
                  <a:pt x="106187" y="54599"/>
                  <a:pt x="91018" y="63771"/>
                </a:cubicBezTo>
                <a:cubicBezTo>
                  <a:pt x="75849" y="72943"/>
                  <a:pt x="135115" y="38018"/>
                  <a:pt x="129118" y="55304"/>
                </a:cubicBezTo>
                <a:cubicBezTo>
                  <a:pt x="123121" y="72590"/>
                  <a:pt x="69146" y="152670"/>
                  <a:pt x="55035" y="167487"/>
                </a:cubicBezTo>
                <a:cubicBezTo>
                  <a:pt x="40924" y="182304"/>
                  <a:pt x="43394" y="137854"/>
                  <a:pt x="44452" y="144204"/>
                </a:cubicBezTo>
                <a:cubicBezTo>
                  <a:pt x="45510" y="150554"/>
                  <a:pt x="52918" y="181951"/>
                  <a:pt x="61385" y="205587"/>
                </a:cubicBezTo>
                <a:cubicBezTo>
                  <a:pt x="69852" y="229223"/>
                  <a:pt x="95957" y="282493"/>
                  <a:pt x="95252" y="286021"/>
                </a:cubicBezTo>
                <a:cubicBezTo>
                  <a:pt x="94547" y="289549"/>
                  <a:pt x="73027" y="245804"/>
                  <a:pt x="57152" y="226754"/>
                </a:cubicBezTo>
                <a:cubicBezTo>
                  <a:pt x="41277" y="207704"/>
                  <a:pt x="355" y="172779"/>
                  <a:pt x="2" y="171721"/>
                </a:cubicBezTo>
                <a:cubicBezTo>
                  <a:pt x="-351" y="170663"/>
                  <a:pt x="34221" y="206999"/>
                  <a:pt x="55035" y="220404"/>
                </a:cubicBezTo>
                <a:cubicBezTo>
                  <a:pt x="75849" y="233810"/>
                  <a:pt x="95252" y="243687"/>
                  <a:pt x="124885" y="252154"/>
                </a:cubicBezTo>
                <a:cubicBezTo>
                  <a:pt x="154518" y="260621"/>
                  <a:pt x="233541" y="273321"/>
                  <a:pt x="232835" y="271204"/>
                </a:cubicBezTo>
                <a:cubicBezTo>
                  <a:pt x="232130" y="269087"/>
                  <a:pt x="152049" y="256034"/>
                  <a:pt x="120652" y="239454"/>
                </a:cubicBezTo>
                <a:cubicBezTo>
                  <a:pt x="89255" y="222874"/>
                  <a:pt x="50096" y="193240"/>
                  <a:pt x="44452" y="171721"/>
                </a:cubicBezTo>
                <a:cubicBezTo>
                  <a:pt x="38808" y="150202"/>
                  <a:pt x="67382" y="131857"/>
                  <a:pt x="86785" y="110337"/>
                </a:cubicBezTo>
                <a:cubicBezTo>
                  <a:pt x="106188" y="88818"/>
                  <a:pt x="138290" y="56715"/>
                  <a:pt x="160868" y="42604"/>
                </a:cubicBezTo>
                <a:cubicBezTo>
                  <a:pt x="183446" y="28493"/>
                  <a:pt x="231777" y="-3257"/>
                  <a:pt x="220135" y="2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05622F70-FD4D-444A-B067-AD9EF68DE87C}"/>
              </a:ext>
            </a:extLst>
          </p:cNvPr>
          <p:cNvSpPr/>
          <p:nvPr/>
        </p:nvSpPr>
        <p:spPr>
          <a:xfrm>
            <a:off x="5978979" y="5596481"/>
            <a:ext cx="701691" cy="177790"/>
          </a:xfrm>
          <a:custGeom>
            <a:avLst/>
            <a:gdLst>
              <a:gd name="connsiteX0" fmla="*/ 604 w 701691"/>
              <a:gd name="connsiteY0" fmla="*/ 177786 h 177790"/>
              <a:gd name="connsiteX1" fmla="*/ 121254 w 701691"/>
              <a:gd name="connsiteY1" fmla="*/ 78302 h 177790"/>
              <a:gd name="connsiteX2" fmla="*/ 146654 w 701691"/>
              <a:gd name="connsiteY2" fmla="*/ 110052 h 177790"/>
              <a:gd name="connsiteX3" fmla="*/ 176288 w 701691"/>
              <a:gd name="connsiteY3" fmla="*/ 105819 h 177790"/>
              <a:gd name="connsiteX4" fmla="*/ 282121 w 701691"/>
              <a:gd name="connsiteY4" fmla="*/ 50786 h 177790"/>
              <a:gd name="connsiteX5" fmla="*/ 284238 w 701691"/>
              <a:gd name="connsiteY5" fmla="*/ 91002 h 177790"/>
              <a:gd name="connsiteX6" fmla="*/ 432404 w 701691"/>
              <a:gd name="connsiteY6" fmla="*/ 116402 h 177790"/>
              <a:gd name="connsiteX7" fmla="*/ 322338 w 701691"/>
              <a:gd name="connsiteY7" fmla="*/ 93119 h 177790"/>
              <a:gd name="connsiteX8" fmla="*/ 483204 w 701691"/>
              <a:gd name="connsiteY8" fmla="*/ 67719 h 177790"/>
              <a:gd name="connsiteX9" fmla="*/ 432404 w 701691"/>
              <a:gd name="connsiteY9" fmla="*/ 69836 h 177790"/>
              <a:gd name="connsiteX10" fmla="*/ 561521 w 701691"/>
              <a:gd name="connsiteY10" fmla="*/ 44436 h 177790"/>
              <a:gd name="connsiteX11" fmla="*/ 586921 w 701691"/>
              <a:gd name="connsiteY11" fmla="*/ 2102 h 177790"/>
              <a:gd name="connsiteX12" fmla="*/ 701221 w 701691"/>
              <a:gd name="connsiteY12" fmla="*/ 10569 h 177790"/>
              <a:gd name="connsiteX13" fmla="*/ 538238 w 701691"/>
              <a:gd name="connsiteY13" fmla="*/ 46552 h 177790"/>
              <a:gd name="connsiteX14" fmla="*/ 398538 w 701691"/>
              <a:gd name="connsiteY14" fmla="*/ 82536 h 177790"/>
              <a:gd name="connsiteX15" fmla="*/ 322338 w 701691"/>
              <a:gd name="connsiteY15" fmla="*/ 74069 h 177790"/>
              <a:gd name="connsiteX16" fmla="*/ 231321 w 701691"/>
              <a:gd name="connsiteY16" fmla="*/ 59252 h 177790"/>
              <a:gd name="connsiteX17" fmla="*/ 178404 w 701691"/>
              <a:gd name="connsiteY17" fmla="*/ 74069 h 177790"/>
              <a:gd name="connsiteX18" fmla="*/ 604 w 701691"/>
              <a:gd name="connsiteY18" fmla="*/ 177786 h 177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01691" h="177790">
                <a:moveTo>
                  <a:pt x="604" y="177786"/>
                </a:moveTo>
                <a:cubicBezTo>
                  <a:pt x="-8921" y="178491"/>
                  <a:pt x="96912" y="89591"/>
                  <a:pt x="121254" y="78302"/>
                </a:cubicBezTo>
                <a:cubicBezTo>
                  <a:pt x="145596" y="67013"/>
                  <a:pt x="137482" y="105466"/>
                  <a:pt x="146654" y="110052"/>
                </a:cubicBezTo>
                <a:cubicBezTo>
                  <a:pt x="155826" y="114638"/>
                  <a:pt x="153710" y="115697"/>
                  <a:pt x="176288" y="105819"/>
                </a:cubicBezTo>
                <a:cubicBezTo>
                  <a:pt x="198866" y="95941"/>
                  <a:pt x="264129" y="53255"/>
                  <a:pt x="282121" y="50786"/>
                </a:cubicBezTo>
                <a:cubicBezTo>
                  <a:pt x="300113" y="48317"/>
                  <a:pt x="259191" y="80066"/>
                  <a:pt x="284238" y="91002"/>
                </a:cubicBezTo>
                <a:cubicBezTo>
                  <a:pt x="309285" y="101938"/>
                  <a:pt x="426054" y="116049"/>
                  <a:pt x="432404" y="116402"/>
                </a:cubicBezTo>
                <a:cubicBezTo>
                  <a:pt x="438754" y="116755"/>
                  <a:pt x="313871" y="101233"/>
                  <a:pt x="322338" y="93119"/>
                </a:cubicBezTo>
                <a:cubicBezTo>
                  <a:pt x="330805" y="85005"/>
                  <a:pt x="464860" y="71599"/>
                  <a:pt x="483204" y="67719"/>
                </a:cubicBezTo>
                <a:cubicBezTo>
                  <a:pt x="501548" y="63838"/>
                  <a:pt x="419351" y="73716"/>
                  <a:pt x="432404" y="69836"/>
                </a:cubicBezTo>
                <a:cubicBezTo>
                  <a:pt x="445457" y="65956"/>
                  <a:pt x="535768" y="55725"/>
                  <a:pt x="561521" y="44436"/>
                </a:cubicBezTo>
                <a:cubicBezTo>
                  <a:pt x="587274" y="33147"/>
                  <a:pt x="563638" y="7746"/>
                  <a:pt x="586921" y="2102"/>
                </a:cubicBezTo>
                <a:cubicBezTo>
                  <a:pt x="610204" y="-3542"/>
                  <a:pt x="709335" y="3161"/>
                  <a:pt x="701221" y="10569"/>
                </a:cubicBezTo>
                <a:cubicBezTo>
                  <a:pt x="693107" y="17977"/>
                  <a:pt x="588685" y="34558"/>
                  <a:pt x="538238" y="46552"/>
                </a:cubicBezTo>
                <a:cubicBezTo>
                  <a:pt x="487791" y="58546"/>
                  <a:pt x="434521" y="77950"/>
                  <a:pt x="398538" y="82536"/>
                </a:cubicBezTo>
                <a:cubicBezTo>
                  <a:pt x="362555" y="87122"/>
                  <a:pt x="350207" y="77950"/>
                  <a:pt x="322338" y="74069"/>
                </a:cubicBezTo>
                <a:cubicBezTo>
                  <a:pt x="294469" y="70188"/>
                  <a:pt x="255310" y="59252"/>
                  <a:pt x="231321" y="59252"/>
                </a:cubicBezTo>
                <a:cubicBezTo>
                  <a:pt x="207332" y="59252"/>
                  <a:pt x="212623" y="59605"/>
                  <a:pt x="178404" y="74069"/>
                </a:cubicBezTo>
                <a:cubicBezTo>
                  <a:pt x="144185" y="88533"/>
                  <a:pt x="10129" y="177081"/>
                  <a:pt x="604" y="1777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011CD796-0884-4D7A-A27A-4E2396AD42B6}"/>
              </a:ext>
            </a:extLst>
          </p:cNvPr>
          <p:cNvSpPr/>
          <p:nvPr/>
        </p:nvSpPr>
        <p:spPr>
          <a:xfrm>
            <a:off x="5846010" y="5437573"/>
            <a:ext cx="656503" cy="110265"/>
          </a:xfrm>
          <a:custGeom>
            <a:avLst/>
            <a:gdLst>
              <a:gd name="connsiteX0" fmla="*/ 223 w 656503"/>
              <a:gd name="connsiteY0" fmla="*/ 72110 h 110265"/>
              <a:gd name="connsiteX1" fmla="*/ 125107 w 656503"/>
              <a:gd name="connsiteY1" fmla="*/ 95394 h 110265"/>
              <a:gd name="connsiteX2" fmla="*/ 127223 w 656503"/>
              <a:gd name="connsiteY2" fmla="*/ 91160 h 110265"/>
              <a:gd name="connsiteX3" fmla="*/ 222473 w 656503"/>
              <a:gd name="connsiteY3" fmla="*/ 61527 h 110265"/>
              <a:gd name="connsiteX4" fmla="*/ 336773 w 656503"/>
              <a:gd name="connsiteY4" fmla="*/ 80577 h 110265"/>
              <a:gd name="connsiteX5" fmla="*/ 224590 w 656503"/>
              <a:gd name="connsiteY5" fmla="*/ 38244 h 110265"/>
              <a:gd name="connsiteX6" fmla="*/ 190723 w 656503"/>
              <a:gd name="connsiteY6" fmla="*/ 25544 h 110265"/>
              <a:gd name="connsiteX7" fmla="*/ 387573 w 656503"/>
              <a:gd name="connsiteY7" fmla="*/ 55177 h 110265"/>
              <a:gd name="connsiteX8" fmla="*/ 461657 w 656503"/>
              <a:gd name="connsiteY8" fmla="*/ 57294 h 110265"/>
              <a:gd name="connsiteX9" fmla="*/ 298673 w 656503"/>
              <a:gd name="connsiteY9" fmla="*/ 8610 h 110265"/>
              <a:gd name="connsiteX10" fmla="*/ 550557 w 656503"/>
              <a:gd name="connsiteY10" fmla="*/ 38244 h 110265"/>
              <a:gd name="connsiteX11" fmla="*/ 478590 w 656503"/>
              <a:gd name="connsiteY11" fmla="*/ 8610 h 110265"/>
              <a:gd name="connsiteX12" fmla="*/ 656390 w 656503"/>
              <a:gd name="connsiteY12" fmla="*/ 44594 h 110265"/>
              <a:gd name="connsiteX13" fmla="*/ 506107 w 656503"/>
              <a:gd name="connsiteY13" fmla="*/ 144 h 110265"/>
              <a:gd name="connsiteX14" fmla="*/ 539973 w 656503"/>
              <a:gd name="connsiteY14" fmla="*/ 29777 h 110265"/>
              <a:gd name="connsiteX15" fmla="*/ 440490 w 656503"/>
              <a:gd name="connsiteY15" fmla="*/ 12844 h 110265"/>
              <a:gd name="connsiteX16" fmla="*/ 402390 w 656503"/>
              <a:gd name="connsiteY16" fmla="*/ 27660 h 110265"/>
              <a:gd name="connsiteX17" fmla="*/ 360057 w 656503"/>
              <a:gd name="connsiteY17" fmla="*/ 23427 h 110265"/>
              <a:gd name="connsiteX18" fmla="*/ 290207 w 656503"/>
              <a:gd name="connsiteY18" fmla="*/ 31894 h 110265"/>
              <a:gd name="connsiteX19" fmla="*/ 258457 w 656503"/>
              <a:gd name="connsiteY19" fmla="*/ 31894 h 110265"/>
              <a:gd name="connsiteX20" fmla="*/ 262690 w 656503"/>
              <a:gd name="connsiteY20" fmla="*/ 67877 h 110265"/>
              <a:gd name="connsiteX21" fmla="*/ 161090 w 656503"/>
              <a:gd name="connsiteY21" fmla="*/ 78460 h 110265"/>
              <a:gd name="connsiteX22" fmla="*/ 163207 w 656503"/>
              <a:gd name="connsiteY22" fmla="*/ 110210 h 110265"/>
              <a:gd name="connsiteX23" fmla="*/ 223 w 656503"/>
              <a:gd name="connsiteY23" fmla="*/ 72110 h 110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56503" h="110265">
                <a:moveTo>
                  <a:pt x="223" y="72110"/>
                </a:moveTo>
                <a:cubicBezTo>
                  <a:pt x="-6127" y="69641"/>
                  <a:pt x="125107" y="95394"/>
                  <a:pt x="125107" y="95394"/>
                </a:cubicBezTo>
                <a:cubicBezTo>
                  <a:pt x="146274" y="98569"/>
                  <a:pt x="110995" y="96805"/>
                  <a:pt x="127223" y="91160"/>
                </a:cubicBezTo>
                <a:cubicBezTo>
                  <a:pt x="143451" y="85516"/>
                  <a:pt x="187548" y="63291"/>
                  <a:pt x="222473" y="61527"/>
                </a:cubicBezTo>
                <a:cubicBezTo>
                  <a:pt x="257398" y="59763"/>
                  <a:pt x="336420" y="84457"/>
                  <a:pt x="336773" y="80577"/>
                </a:cubicBezTo>
                <a:cubicBezTo>
                  <a:pt x="337126" y="76697"/>
                  <a:pt x="224590" y="38244"/>
                  <a:pt x="224590" y="38244"/>
                </a:cubicBezTo>
                <a:cubicBezTo>
                  <a:pt x="200248" y="29072"/>
                  <a:pt x="163559" y="22722"/>
                  <a:pt x="190723" y="25544"/>
                </a:cubicBezTo>
                <a:cubicBezTo>
                  <a:pt x="217887" y="28366"/>
                  <a:pt x="342417" y="49885"/>
                  <a:pt x="387573" y="55177"/>
                </a:cubicBezTo>
                <a:cubicBezTo>
                  <a:pt x="432729" y="60469"/>
                  <a:pt x="476474" y="65055"/>
                  <a:pt x="461657" y="57294"/>
                </a:cubicBezTo>
                <a:cubicBezTo>
                  <a:pt x="446840" y="49533"/>
                  <a:pt x="283856" y="11785"/>
                  <a:pt x="298673" y="8610"/>
                </a:cubicBezTo>
                <a:cubicBezTo>
                  <a:pt x="313490" y="5435"/>
                  <a:pt x="520571" y="38244"/>
                  <a:pt x="550557" y="38244"/>
                </a:cubicBezTo>
                <a:cubicBezTo>
                  <a:pt x="580543" y="38244"/>
                  <a:pt x="460951" y="7552"/>
                  <a:pt x="478590" y="8610"/>
                </a:cubicBezTo>
                <a:cubicBezTo>
                  <a:pt x="496229" y="9668"/>
                  <a:pt x="651804" y="46005"/>
                  <a:pt x="656390" y="44594"/>
                </a:cubicBezTo>
                <a:cubicBezTo>
                  <a:pt x="660976" y="43183"/>
                  <a:pt x="525510" y="2613"/>
                  <a:pt x="506107" y="144"/>
                </a:cubicBezTo>
                <a:cubicBezTo>
                  <a:pt x="486704" y="-2325"/>
                  <a:pt x="550909" y="27660"/>
                  <a:pt x="539973" y="29777"/>
                </a:cubicBezTo>
                <a:cubicBezTo>
                  <a:pt x="529037" y="31894"/>
                  <a:pt x="463420" y="13197"/>
                  <a:pt x="440490" y="12844"/>
                </a:cubicBezTo>
                <a:cubicBezTo>
                  <a:pt x="417560" y="12491"/>
                  <a:pt x="415796" y="25896"/>
                  <a:pt x="402390" y="27660"/>
                </a:cubicBezTo>
                <a:cubicBezTo>
                  <a:pt x="388985" y="29424"/>
                  <a:pt x="378754" y="22721"/>
                  <a:pt x="360057" y="23427"/>
                </a:cubicBezTo>
                <a:cubicBezTo>
                  <a:pt x="341360" y="24133"/>
                  <a:pt x="307140" y="30483"/>
                  <a:pt x="290207" y="31894"/>
                </a:cubicBezTo>
                <a:cubicBezTo>
                  <a:pt x="273274" y="33305"/>
                  <a:pt x="263043" y="25897"/>
                  <a:pt x="258457" y="31894"/>
                </a:cubicBezTo>
                <a:cubicBezTo>
                  <a:pt x="253871" y="37891"/>
                  <a:pt x="278918" y="60116"/>
                  <a:pt x="262690" y="67877"/>
                </a:cubicBezTo>
                <a:cubicBezTo>
                  <a:pt x="246462" y="75638"/>
                  <a:pt x="177670" y="71405"/>
                  <a:pt x="161090" y="78460"/>
                </a:cubicBezTo>
                <a:cubicBezTo>
                  <a:pt x="144510" y="85515"/>
                  <a:pt x="185079" y="111621"/>
                  <a:pt x="163207" y="110210"/>
                </a:cubicBezTo>
                <a:cubicBezTo>
                  <a:pt x="141335" y="108799"/>
                  <a:pt x="6573" y="74579"/>
                  <a:pt x="223" y="72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4D3C3EAD-2F69-4655-8CF2-1E1A8A1A3D13}"/>
              </a:ext>
            </a:extLst>
          </p:cNvPr>
          <p:cNvSpPr/>
          <p:nvPr/>
        </p:nvSpPr>
        <p:spPr>
          <a:xfrm>
            <a:off x="6282072" y="5404768"/>
            <a:ext cx="436616" cy="81677"/>
          </a:xfrm>
          <a:custGeom>
            <a:avLst/>
            <a:gdLst>
              <a:gd name="connsiteX0" fmla="*/ 195 w 436616"/>
              <a:gd name="connsiteY0" fmla="*/ 18132 h 81677"/>
              <a:gd name="connsiteX1" fmla="*/ 283828 w 436616"/>
              <a:gd name="connsiteY1" fmla="*/ 1199 h 81677"/>
              <a:gd name="connsiteX2" fmla="*/ 436228 w 436616"/>
              <a:gd name="connsiteY2" fmla="*/ 56232 h 81677"/>
              <a:gd name="connsiteX3" fmla="*/ 330395 w 436616"/>
              <a:gd name="connsiteY3" fmla="*/ 11782 h 81677"/>
              <a:gd name="connsiteX4" fmla="*/ 421411 w 436616"/>
              <a:gd name="connsiteY4" fmla="*/ 81632 h 81677"/>
              <a:gd name="connsiteX5" fmla="*/ 292295 w 436616"/>
              <a:gd name="connsiteY5" fmla="*/ 22365 h 81677"/>
              <a:gd name="connsiteX6" fmla="*/ 239378 w 436616"/>
              <a:gd name="connsiteY6" fmla="*/ 16015 h 81677"/>
              <a:gd name="connsiteX7" fmla="*/ 195 w 436616"/>
              <a:gd name="connsiteY7" fmla="*/ 18132 h 81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6616" h="81677">
                <a:moveTo>
                  <a:pt x="195" y="18132"/>
                </a:moveTo>
                <a:cubicBezTo>
                  <a:pt x="7603" y="15663"/>
                  <a:pt x="211156" y="-5151"/>
                  <a:pt x="283828" y="1199"/>
                </a:cubicBezTo>
                <a:cubicBezTo>
                  <a:pt x="356500" y="7549"/>
                  <a:pt x="428467" y="54468"/>
                  <a:pt x="436228" y="56232"/>
                </a:cubicBezTo>
                <a:cubicBezTo>
                  <a:pt x="443989" y="57996"/>
                  <a:pt x="332864" y="7549"/>
                  <a:pt x="330395" y="11782"/>
                </a:cubicBezTo>
                <a:cubicBezTo>
                  <a:pt x="327926" y="16015"/>
                  <a:pt x="427761" y="79868"/>
                  <a:pt x="421411" y="81632"/>
                </a:cubicBezTo>
                <a:cubicBezTo>
                  <a:pt x="415061" y="83396"/>
                  <a:pt x="322634" y="33301"/>
                  <a:pt x="292295" y="22365"/>
                </a:cubicBezTo>
                <a:cubicBezTo>
                  <a:pt x="261956" y="11429"/>
                  <a:pt x="281006" y="17073"/>
                  <a:pt x="239378" y="16015"/>
                </a:cubicBezTo>
                <a:cubicBezTo>
                  <a:pt x="197750" y="14957"/>
                  <a:pt x="-7213" y="20601"/>
                  <a:pt x="195" y="18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EAF9C58D-E411-4D58-9B2C-C13C7A4B6338}"/>
              </a:ext>
            </a:extLst>
          </p:cNvPr>
          <p:cNvSpPr/>
          <p:nvPr/>
        </p:nvSpPr>
        <p:spPr>
          <a:xfrm>
            <a:off x="6680191" y="5431211"/>
            <a:ext cx="257048" cy="138185"/>
          </a:xfrm>
          <a:custGeom>
            <a:avLst/>
            <a:gdLst>
              <a:gd name="connsiteX0" fmla="*/ 9 w 257048"/>
              <a:gd name="connsiteY0" fmla="*/ 156 h 138185"/>
              <a:gd name="connsiteX1" fmla="*/ 101609 w 257048"/>
              <a:gd name="connsiteY1" fmla="*/ 57306 h 138185"/>
              <a:gd name="connsiteX2" fmla="*/ 84676 w 257048"/>
              <a:gd name="connsiteY2" fmla="*/ 21322 h 138185"/>
              <a:gd name="connsiteX3" fmla="*/ 160876 w 257048"/>
              <a:gd name="connsiteY3" fmla="*/ 40372 h 138185"/>
              <a:gd name="connsiteX4" fmla="*/ 256126 w 257048"/>
              <a:gd name="connsiteY4" fmla="*/ 137739 h 138185"/>
              <a:gd name="connsiteX5" fmla="*/ 203209 w 257048"/>
              <a:gd name="connsiteY5" fmla="*/ 74239 h 138185"/>
              <a:gd name="connsiteX6" fmla="*/ 105842 w 257048"/>
              <a:gd name="connsiteY6" fmla="*/ 19206 h 138185"/>
              <a:gd name="connsiteX7" fmla="*/ 107959 w 257048"/>
              <a:gd name="connsiteY7" fmla="*/ 78472 h 138185"/>
              <a:gd name="connsiteX8" fmla="*/ 9 w 257048"/>
              <a:gd name="connsiteY8" fmla="*/ 156 h 138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7048" h="138185">
                <a:moveTo>
                  <a:pt x="9" y="156"/>
                </a:moveTo>
                <a:cubicBezTo>
                  <a:pt x="-1049" y="-3372"/>
                  <a:pt x="87498" y="53778"/>
                  <a:pt x="101609" y="57306"/>
                </a:cubicBezTo>
                <a:cubicBezTo>
                  <a:pt x="115720" y="60834"/>
                  <a:pt x="74798" y="24144"/>
                  <a:pt x="84676" y="21322"/>
                </a:cubicBezTo>
                <a:cubicBezTo>
                  <a:pt x="94554" y="18500"/>
                  <a:pt x="132301" y="20969"/>
                  <a:pt x="160876" y="40372"/>
                </a:cubicBezTo>
                <a:cubicBezTo>
                  <a:pt x="189451" y="59775"/>
                  <a:pt x="249071" y="132095"/>
                  <a:pt x="256126" y="137739"/>
                </a:cubicBezTo>
                <a:cubicBezTo>
                  <a:pt x="263181" y="143383"/>
                  <a:pt x="228256" y="93994"/>
                  <a:pt x="203209" y="74239"/>
                </a:cubicBezTo>
                <a:cubicBezTo>
                  <a:pt x="178162" y="54484"/>
                  <a:pt x="121717" y="18501"/>
                  <a:pt x="105842" y="19206"/>
                </a:cubicBezTo>
                <a:cubicBezTo>
                  <a:pt x="89967" y="19912"/>
                  <a:pt x="121012" y="77414"/>
                  <a:pt x="107959" y="78472"/>
                </a:cubicBezTo>
                <a:cubicBezTo>
                  <a:pt x="94906" y="79530"/>
                  <a:pt x="1067" y="3684"/>
                  <a:pt x="9" y="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86B67AB2-D9B0-4180-8192-46F94201DB2A}"/>
              </a:ext>
            </a:extLst>
          </p:cNvPr>
          <p:cNvSpPr/>
          <p:nvPr/>
        </p:nvSpPr>
        <p:spPr>
          <a:xfrm>
            <a:off x="6605883" y="5518118"/>
            <a:ext cx="336123" cy="81801"/>
          </a:xfrm>
          <a:custGeom>
            <a:avLst/>
            <a:gdLst>
              <a:gd name="connsiteX0" fmla="*/ 2350 w 336123"/>
              <a:gd name="connsiteY0" fmla="*/ 32 h 81801"/>
              <a:gd name="connsiteX1" fmla="*/ 224600 w 336123"/>
              <a:gd name="connsiteY1" fmla="*/ 57182 h 81801"/>
              <a:gd name="connsiteX2" fmla="*/ 148400 w 336123"/>
              <a:gd name="connsiteY2" fmla="*/ 16965 h 81801"/>
              <a:gd name="connsiteX3" fmla="*/ 334667 w 336123"/>
              <a:gd name="connsiteY3" fmla="*/ 80465 h 81801"/>
              <a:gd name="connsiteX4" fmla="*/ 230950 w 336123"/>
              <a:gd name="connsiteY4" fmla="*/ 59299 h 81801"/>
              <a:gd name="connsiteX5" fmla="*/ 154750 w 336123"/>
              <a:gd name="connsiteY5" fmla="*/ 48715 h 81801"/>
              <a:gd name="connsiteX6" fmla="*/ 108184 w 336123"/>
              <a:gd name="connsiteY6" fmla="*/ 48715 h 81801"/>
              <a:gd name="connsiteX7" fmla="*/ 2350 w 336123"/>
              <a:gd name="connsiteY7" fmla="*/ 32 h 81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6123" h="81801">
                <a:moveTo>
                  <a:pt x="2350" y="32"/>
                </a:moveTo>
                <a:cubicBezTo>
                  <a:pt x="21753" y="1443"/>
                  <a:pt x="200258" y="54360"/>
                  <a:pt x="224600" y="57182"/>
                </a:cubicBezTo>
                <a:cubicBezTo>
                  <a:pt x="248942" y="60004"/>
                  <a:pt x="130056" y="13085"/>
                  <a:pt x="148400" y="16965"/>
                </a:cubicBezTo>
                <a:cubicBezTo>
                  <a:pt x="166745" y="20846"/>
                  <a:pt x="320909" y="73409"/>
                  <a:pt x="334667" y="80465"/>
                </a:cubicBezTo>
                <a:cubicBezTo>
                  <a:pt x="348425" y="87521"/>
                  <a:pt x="260936" y="64591"/>
                  <a:pt x="230950" y="59299"/>
                </a:cubicBezTo>
                <a:cubicBezTo>
                  <a:pt x="200964" y="54007"/>
                  <a:pt x="175211" y="50479"/>
                  <a:pt x="154750" y="48715"/>
                </a:cubicBezTo>
                <a:cubicBezTo>
                  <a:pt x="134289" y="46951"/>
                  <a:pt x="126881" y="53301"/>
                  <a:pt x="108184" y="48715"/>
                </a:cubicBezTo>
                <a:cubicBezTo>
                  <a:pt x="89487" y="44129"/>
                  <a:pt x="-17053" y="-1379"/>
                  <a:pt x="2350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76DE60A6-B8F5-4F3A-9F1B-7745C8CC1241}"/>
              </a:ext>
            </a:extLst>
          </p:cNvPr>
          <p:cNvSpPr/>
          <p:nvPr/>
        </p:nvSpPr>
        <p:spPr>
          <a:xfrm>
            <a:off x="5187905" y="5796365"/>
            <a:ext cx="191232" cy="395004"/>
          </a:xfrm>
          <a:custGeom>
            <a:avLst/>
            <a:gdLst>
              <a:gd name="connsiteX0" fmla="*/ 45 w 191232"/>
              <a:gd name="connsiteY0" fmla="*/ 1185 h 395004"/>
              <a:gd name="connsiteX1" fmla="*/ 152445 w 191232"/>
              <a:gd name="connsiteY1" fmla="*/ 128185 h 395004"/>
              <a:gd name="connsiteX2" fmla="*/ 187370 w 191232"/>
              <a:gd name="connsiteY2" fmla="*/ 391710 h 395004"/>
              <a:gd name="connsiteX3" fmla="*/ 168320 w 191232"/>
              <a:gd name="connsiteY3" fmla="*/ 267885 h 395004"/>
              <a:gd name="connsiteX4" fmla="*/ 190545 w 191232"/>
              <a:gd name="connsiteY4" fmla="*/ 147235 h 395004"/>
              <a:gd name="connsiteX5" fmla="*/ 136570 w 191232"/>
              <a:gd name="connsiteY5" fmla="*/ 67860 h 395004"/>
              <a:gd name="connsiteX6" fmla="*/ 45 w 191232"/>
              <a:gd name="connsiteY6" fmla="*/ 1185 h 395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232" h="395004">
                <a:moveTo>
                  <a:pt x="45" y="1185"/>
                </a:moveTo>
                <a:cubicBezTo>
                  <a:pt x="2691" y="11239"/>
                  <a:pt x="121224" y="63098"/>
                  <a:pt x="152445" y="128185"/>
                </a:cubicBezTo>
                <a:cubicBezTo>
                  <a:pt x="183666" y="193272"/>
                  <a:pt x="184724" y="368427"/>
                  <a:pt x="187370" y="391710"/>
                </a:cubicBezTo>
                <a:cubicBezTo>
                  <a:pt x="190016" y="414993"/>
                  <a:pt x="167791" y="308631"/>
                  <a:pt x="168320" y="267885"/>
                </a:cubicBezTo>
                <a:cubicBezTo>
                  <a:pt x="168849" y="227139"/>
                  <a:pt x="195837" y="180572"/>
                  <a:pt x="190545" y="147235"/>
                </a:cubicBezTo>
                <a:cubicBezTo>
                  <a:pt x="185253" y="113898"/>
                  <a:pt x="163028" y="87968"/>
                  <a:pt x="136570" y="67860"/>
                </a:cubicBezTo>
                <a:cubicBezTo>
                  <a:pt x="110112" y="47752"/>
                  <a:pt x="-2601" y="-8869"/>
                  <a:pt x="45" y="118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E9F76053-8AF2-450A-922E-06A083BE47F8}"/>
              </a:ext>
            </a:extLst>
          </p:cNvPr>
          <p:cNvSpPr/>
          <p:nvPr/>
        </p:nvSpPr>
        <p:spPr>
          <a:xfrm>
            <a:off x="5628889" y="5883232"/>
            <a:ext cx="105417" cy="292342"/>
          </a:xfrm>
          <a:custGeom>
            <a:avLst/>
            <a:gdLst>
              <a:gd name="connsiteX0" fmla="*/ 105161 w 105417"/>
              <a:gd name="connsiteY0" fmla="*/ 43 h 292342"/>
              <a:gd name="connsiteX1" fmla="*/ 32136 w 105417"/>
              <a:gd name="connsiteY1" fmla="*/ 123868 h 292342"/>
              <a:gd name="connsiteX2" fmla="*/ 16261 w 105417"/>
              <a:gd name="connsiteY2" fmla="*/ 288968 h 292342"/>
              <a:gd name="connsiteX3" fmla="*/ 16261 w 105417"/>
              <a:gd name="connsiteY3" fmla="*/ 225468 h 292342"/>
              <a:gd name="connsiteX4" fmla="*/ 3561 w 105417"/>
              <a:gd name="connsiteY4" fmla="*/ 111168 h 292342"/>
              <a:gd name="connsiteX5" fmla="*/ 105161 w 105417"/>
              <a:gd name="connsiteY5" fmla="*/ 43 h 292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417" h="292342">
                <a:moveTo>
                  <a:pt x="105161" y="43"/>
                </a:moveTo>
                <a:cubicBezTo>
                  <a:pt x="109923" y="2160"/>
                  <a:pt x="46953" y="75714"/>
                  <a:pt x="32136" y="123868"/>
                </a:cubicBezTo>
                <a:cubicBezTo>
                  <a:pt x="17319" y="172022"/>
                  <a:pt x="18907" y="272035"/>
                  <a:pt x="16261" y="288968"/>
                </a:cubicBezTo>
                <a:cubicBezTo>
                  <a:pt x="13615" y="305901"/>
                  <a:pt x="18378" y="255101"/>
                  <a:pt x="16261" y="225468"/>
                </a:cubicBezTo>
                <a:cubicBezTo>
                  <a:pt x="14144" y="195835"/>
                  <a:pt x="-8610" y="149268"/>
                  <a:pt x="3561" y="111168"/>
                </a:cubicBezTo>
                <a:cubicBezTo>
                  <a:pt x="15732" y="73068"/>
                  <a:pt x="100399" y="-2074"/>
                  <a:pt x="105161" y="4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0C79C16E-9697-45AF-83A3-02DD59F9AC8D}"/>
              </a:ext>
            </a:extLst>
          </p:cNvPr>
          <p:cNvSpPr/>
          <p:nvPr/>
        </p:nvSpPr>
        <p:spPr>
          <a:xfrm>
            <a:off x="5137010" y="5901064"/>
            <a:ext cx="108521" cy="354256"/>
          </a:xfrm>
          <a:custGeom>
            <a:avLst/>
            <a:gdLst>
              <a:gd name="connsiteX0" fmla="*/ 41415 w 108521"/>
              <a:gd name="connsiteY0" fmla="*/ 4436 h 354256"/>
              <a:gd name="connsiteX1" fmla="*/ 85865 w 108521"/>
              <a:gd name="connsiteY1" fmla="*/ 153661 h 354256"/>
              <a:gd name="connsiteX2" fmla="*/ 50940 w 108521"/>
              <a:gd name="connsiteY2" fmla="*/ 239386 h 354256"/>
              <a:gd name="connsiteX3" fmla="*/ 140 w 108521"/>
              <a:gd name="connsiteY3" fmla="*/ 353686 h 354256"/>
              <a:gd name="connsiteX4" fmla="*/ 38240 w 108521"/>
              <a:gd name="connsiteY4" fmla="*/ 280661 h 354256"/>
              <a:gd name="connsiteX5" fmla="*/ 108090 w 108521"/>
              <a:gd name="connsiteY5" fmla="*/ 217161 h 354256"/>
              <a:gd name="connsiteX6" fmla="*/ 66815 w 108521"/>
              <a:gd name="connsiteY6" fmla="*/ 52061 h 354256"/>
              <a:gd name="connsiteX7" fmla="*/ 41415 w 108521"/>
              <a:gd name="connsiteY7" fmla="*/ 4436 h 354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21" h="354256">
                <a:moveTo>
                  <a:pt x="41415" y="4436"/>
                </a:moveTo>
                <a:cubicBezTo>
                  <a:pt x="44590" y="21369"/>
                  <a:pt x="84278" y="114503"/>
                  <a:pt x="85865" y="153661"/>
                </a:cubicBezTo>
                <a:cubicBezTo>
                  <a:pt x="87452" y="192819"/>
                  <a:pt x="65227" y="206049"/>
                  <a:pt x="50940" y="239386"/>
                </a:cubicBezTo>
                <a:cubicBezTo>
                  <a:pt x="36653" y="272723"/>
                  <a:pt x="2257" y="346807"/>
                  <a:pt x="140" y="353686"/>
                </a:cubicBezTo>
                <a:cubicBezTo>
                  <a:pt x="-1977" y="360565"/>
                  <a:pt x="20248" y="303415"/>
                  <a:pt x="38240" y="280661"/>
                </a:cubicBezTo>
                <a:cubicBezTo>
                  <a:pt x="56232" y="257907"/>
                  <a:pt x="103328" y="255261"/>
                  <a:pt x="108090" y="217161"/>
                </a:cubicBezTo>
                <a:cubicBezTo>
                  <a:pt x="112853" y="179061"/>
                  <a:pt x="76869" y="81694"/>
                  <a:pt x="66815" y="52061"/>
                </a:cubicBezTo>
                <a:cubicBezTo>
                  <a:pt x="56761" y="22428"/>
                  <a:pt x="38240" y="-12497"/>
                  <a:pt x="41415" y="44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C89C96B1-FCD3-435B-BDC3-3D5FA52F1AA6}"/>
              </a:ext>
            </a:extLst>
          </p:cNvPr>
          <p:cNvSpPr/>
          <p:nvPr/>
        </p:nvSpPr>
        <p:spPr>
          <a:xfrm>
            <a:off x="5511000" y="5849342"/>
            <a:ext cx="124862" cy="701046"/>
          </a:xfrm>
          <a:custGeom>
            <a:avLst/>
            <a:gdLst>
              <a:gd name="connsiteX0" fmla="*/ 124625 w 124862"/>
              <a:gd name="connsiteY0" fmla="*/ 2183 h 701046"/>
              <a:gd name="connsiteX1" fmla="*/ 32550 w 124862"/>
              <a:gd name="connsiteY1" fmla="*/ 249833 h 701046"/>
              <a:gd name="connsiteX2" fmla="*/ 48425 w 124862"/>
              <a:gd name="connsiteY2" fmla="*/ 472083 h 701046"/>
              <a:gd name="connsiteX3" fmla="*/ 80175 w 124862"/>
              <a:gd name="connsiteY3" fmla="*/ 694333 h 701046"/>
              <a:gd name="connsiteX4" fmla="*/ 70650 w 124862"/>
              <a:gd name="connsiteY4" fmla="*/ 634008 h 701046"/>
              <a:gd name="connsiteX5" fmla="*/ 57950 w 124862"/>
              <a:gd name="connsiteY5" fmla="*/ 538758 h 701046"/>
              <a:gd name="connsiteX6" fmla="*/ 800 w 124862"/>
              <a:gd name="connsiteY6" fmla="*/ 399058 h 701046"/>
              <a:gd name="connsiteX7" fmla="*/ 124625 w 124862"/>
              <a:gd name="connsiteY7" fmla="*/ 2183 h 701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862" h="701046">
                <a:moveTo>
                  <a:pt x="124625" y="2183"/>
                </a:moveTo>
                <a:cubicBezTo>
                  <a:pt x="129917" y="-22688"/>
                  <a:pt x="45250" y="171516"/>
                  <a:pt x="32550" y="249833"/>
                </a:cubicBezTo>
                <a:cubicBezTo>
                  <a:pt x="19850" y="328150"/>
                  <a:pt x="40487" y="398000"/>
                  <a:pt x="48425" y="472083"/>
                </a:cubicBezTo>
                <a:cubicBezTo>
                  <a:pt x="56363" y="546166"/>
                  <a:pt x="76471" y="667346"/>
                  <a:pt x="80175" y="694333"/>
                </a:cubicBezTo>
                <a:cubicBezTo>
                  <a:pt x="83879" y="721320"/>
                  <a:pt x="74354" y="659937"/>
                  <a:pt x="70650" y="634008"/>
                </a:cubicBezTo>
                <a:cubicBezTo>
                  <a:pt x="66946" y="608079"/>
                  <a:pt x="69592" y="577916"/>
                  <a:pt x="57950" y="538758"/>
                </a:cubicBezTo>
                <a:cubicBezTo>
                  <a:pt x="46308" y="499600"/>
                  <a:pt x="-7138" y="483196"/>
                  <a:pt x="800" y="399058"/>
                </a:cubicBezTo>
                <a:cubicBezTo>
                  <a:pt x="8737" y="314921"/>
                  <a:pt x="119333" y="27054"/>
                  <a:pt x="124625" y="218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A0B2A2C7-7D15-4ED0-885C-47274DC37F3D}"/>
              </a:ext>
            </a:extLst>
          </p:cNvPr>
          <p:cNvSpPr/>
          <p:nvPr/>
        </p:nvSpPr>
        <p:spPr>
          <a:xfrm>
            <a:off x="5222825" y="6270463"/>
            <a:ext cx="92881" cy="505001"/>
          </a:xfrm>
          <a:custGeom>
            <a:avLst/>
            <a:gdLst>
              <a:gd name="connsiteX0" fmla="*/ 79425 w 92881"/>
              <a:gd name="connsiteY0" fmla="*/ 162 h 505001"/>
              <a:gd name="connsiteX1" fmla="*/ 79425 w 92881"/>
              <a:gd name="connsiteY1" fmla="*/ 212887 h 505001"/>
              <a:gd name="connsiteX2" fmla="*/ 54025 w 92881"/>
              <a:gd name="connsiteY2" fmla="*/ 400212 h 505001"/>
              <a:gd name="connsiteX3" fmla="*/ 50 w 92881"/>
              <a:gd name="connsiteY3" fmla="*/ 504987 h 505001"/>
              <a:gd name="connsiteX4" fmla="*/ 44500 w 92881"/>
              <a:gd name="connsiteY4" fmla="*/ 406562 h 505001"/>
              <a:gd name="connsiteX5" fmla="*/ 57200 w 92881"/>
              <a:gd name="connsiteY5" fmla="*/ 257337 h 505001"/>
              <a:gd name="connsiteX6" fmla="*/ 69900 w 92881"/>
              <a:gd name="connsiteY6" fmla="*/ 285912 h 505001"/>
              <a:gd name="connsiteX7" fmla="*/ 92125 w 92881"/>
              <a:gd name="connsiteY7" fmla="*/ 247812 h 505001"/>
              <a:gd name="connsiteX8" fmla="*/ 79425 w 92881"/>
              <a:gd name="connsiteY8" fmla="*/ 162 h 505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881" h="505001">
                <a:moveTo>
                  <a:pt x="79425" y="162"/>
                </a:moveTo>
                <a:cubicBezTo>
                  <a:pt x="77308" y="-5659"/>
                  <a:pt x="83658" y="146212"/>
                  <a:pt x="79425" y="212887"/>
                </a:cubicBezTo>
                <a:cubicBezTo>
                  <a:pt x="75192" y="279562"/>
                  <a:pt x="67254" y="351529"/>
                  <a:pt x="54025" y="400212"/>
                </a:cubicBezTo>
                <a:cubicBezTo>
                  <a:pt x="40796" y="448895"/>
                  <a:pt x="1638" y="503929"/>
                  <a:pt x="50" y="504987"/>
                </a:cubicBezTo>
                <a:cubicBezTo>
                  <a:pt x="-1538" y="506045"/>
                  <a:pt x="34975" y="447837"/>
                  <a:pt x="44500" y="406562"/>
                </a:cubicBezTo>
                <a:cubicBezTo>
                  <a:pt x="54025" y="365287"/>
                  <a:pt x="52967" y="277445"/>
                  <a:pt x="57200" y="257337"/>
                </a:cubicBezTo>
                <a:cubicBezTo>
                  <a:pt x="61433" y="237229"/>
                  <a:pt x="64079" y="287500"/>
                  <a:pt x="69900" y="285912"/>
                </a:cubicBezTo>
                <a:cubicBezTo>
                  <a:pt x="75721" y="284325"/>
                  <a:pt x="87892" y="290675"/>
                  <a:pt x="92125" y="247812"/>
                </a:cubicBezTo>
                <a:cubicBezTo>
                  <a:pt x="96358" y="204950"/>
                  <a:pt x="81542" y="5983"/>
                  <a:pt x="79425" y="16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CCB73C27-1BBB-4921-8B8B-51E6EBF79010}"/>
              </a:ext>
            </a:extLst>
          </p:cNvPr>
          <p:cNvSpPr/>
          <p:nvPr/>
        </p:nvSpPr>
        <p:spPr>
          <a:xfrm>
            <a:off x="5603677" y="6660889"/>
            <a:ext cx="131178" cy="556020"/>
          </a:xfrm>
          <a:custGeom>
            <a:avLst/>
            <a:gdLst>
              <a:gd name="connsiteX0" fmla="*/ 198 w 131178"/>
              <a:gd name="connsiteY0" fmla="*/ 261 h 556020"/>
              <a:gd name="connsiteX1" fmla="*/ 16073 w 131178"/>
              <a:gd name="connsiteY1" fmla="*/ 174886 h 556020"/>
              <a:gd name="connsiteX2" fmla="*/ 120848 w 131178"/>
              <a:gd name="connsiteY2" fmla="*/ 422536 h 556020"/>
              <a:gd name="connsiteX3" fmla="*/ 120848 w 131178"/>
              <a:gd name="connsiteY3" fmla="*/ 463811 h 556020"/>
              <a:gd name="connsiteX4" fmla="*/ 63698 w 131178"/>
              <a:gd name="connsiteY4" fmla="*/ 555886 h 556020"/>
              <a:gd name="connsiteX5" fmla="*/ 104973 w 131178"/>
              <a:gd name="connsiteY5" fmla="*/ 482861 h 556020"/>
              <a:gd name="connsiteX6" fmla="*/ 101798 w 131178"/>
              <a:gd name="connsiteY6" fmla="*/ 422536 h 556020"/>
              <a:gd name="connsiteX7" fmla="*/ 47823 w 131178"/>
              <a:gd name="connsiteY7" fmla="*/ 324111 h 556020"/>
              <a:gd name="connsiteX8" fmla="*/ 9723 w 131178"/>
              <a:gd name="connsiteY8" fmla="*/ 212986 h 556020"/>
              <a:gd name="connsiteX9" fmla="*/ 198 w 131178"/>
              <a:gd name="connsiteY9" fmla="*/ 261 h 556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1178" h="556020">
                <a:moveTo>
                  <a:pt x="198" y="261"/>
                </a:moveTo>
                <a:cubicBezTo>
                  <a:pt x="1256" y="-6089"/>
                  <a:pt x="-4035" y="104507"/>
                  <a:pt x="16073" y="174886"/>
                </a:cubicBezTo>
                <a:cubicBezTo>
                  <a:pt x="36181" y="245265"/>
                  <a:pt x="103386" y="374382"/>
                  <a:pt x="120848" y="422536"/>
                </a:cubicBezTo>
                <a:cubicBezTo>
                  <a:pt x="138310" y="470690"/>
                  <a:pt x="130373" y="441586"/>
                  <a:pt x="120848" y="463811"/>
                </a:cubicBezTo>
                <a:cubicBezTo>
                  <a:pt x="111323" y="486036"/>
                  <a:pt x="66344" y="552711"/>
                  <a:pt x="63698" y="555886"/>
                </a:cubicBezTo>
                <a:cubicBezTo>
                  <a:pt x="61052" y="559061"/>
                  <a:pt x="98623" y="505086"/>
                  <a:pt x="104973" y="482861"/>
                </a:cubicBezTo>
                <a:cubicBezTo>
                  <a:pt x="111323" y="460636"/>
                  <a:pt x="111323" y="448994"/>
                  <a:pt x="101798" y="422536"/>
                </a:cubicBezTo>
                <a:cubicBezTo>
                  <a:pt x="92273" y="396078"/>
                  <a:pt x="63169" y="359036"/>
                  <a:pt x="47823" y="324111"/>
                </a:cubicBezTo>
                <a:cubicBezTo>
                  <a:pt x="32477" y="289186"/>
                  <a:pt x="17131" y="260611"/>
                  <a:pt x="9723" y="212986"/>
                </a:cubicBezTo>
                <a:cubicBezTo>
                  <a:pt x="2315" y="165361"/>
                  <a:pt x="-860" y="6611"/>
                  <a:pt x="198" y="26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C9E661BA-E9AD-4B3E-8DD0-9F83E4610DCB}"/>
              </a:ext>
            </a:extLst>
          </p:cNvPr>
          <p:cNvSpPr/>
          <p:nvPr/>
        </p:nvSpPr>
        <p:spPr>
          <a:xfrm>
            <a:off x="5158179" y="6899223"/>
            <a:ext cx="160988" cy="290107"/>
          </a:xfrm>
          <a:custGeom>
            <a:avLst/>
            <a:gdLst>
              <a:gd name="connsiteX0" fmla="*/ 64696 w 160988"/>
              <a:gd name="connsiteY0" fmla="*/ 52 h 290107"/>
              <a:gd name="connsiteX1" fmla="*/ 29771 w 160988"/>
              <a:gd name="connsiteY1" fmla="*/ 142927 h 290107"/>
              <a:gd name="connsiteX2" fmla="*/ 156771 w 160988"/>
              <a:gd name="connsiteY2" fmla="*/ 285802 h 290107"/>
              <a:gd name="connsiteX3" fmla="*/ 118671 w 160988"/>
              <a:gd name="connsiteY3" fmla="*/ 244527 h 290107"/>
              <a:gd name="connsiteX4" fmla="*/ 1196 w 160988"/>
              <a:gd name="connsiteY4" fmla="*/ 158802 h 290107"/>
              <a:gd name="connsiteX5" fmla="*/ 64696 w 160988"/>
              <a:gd name="connsiteY5" fmla="*/ 52 h 290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988" h="290107">
                <a:moveTo>
                  <a:pt x="64696" y="52"/>
                </a:moveTo>
                <a:cubicBezTo>
                  <a:pt x="69458" y="-2594"/>
                  <a:pt x="14425" y="95302"/>
                  <a:pt x="29771" y="142927"/>
                </a:cubicBezTo>
                <a:cubicBezTo>
                  <a:pt x="45117" y="190552"/>
                  <a:pt x="141954" y="268869"/>
                  <a:pt x="156771" y="285802"/>
                </a:cubicBezTo>
                <a:cubicBezTo>
                  <a:pt x="171588" y="302735"/>
                  <a:pt x="144600" y="265694"/>
                  <a:pt x="118671" y="244527"/>
                </a:cubicBezTo>
                <a:cubicBezTo>
                  <a:pt x="92742" y="223360"/>
                  <a:pt x="12308" y="196902"/>
                  <a:pt x="1196" y="158802"/>
                </a:cubicBezTo>
                <a:cubicBezTo>
                  <a:pt x="-9916" y="120702"/>
                  <a:pt x="59934" y="2698"/>
                  <a:pt x="64696" y="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49350251-5D1E-4021-82C2-B36701B2B982}"/>
              </a:ext>
            </a:extLst>
          </p:cNvPr>
          <p:cNvSpPr/>
          <p:nvPr/>
        </p:nvSpPr>
        <p:spPr>
          <a:xfrm>
            <a:off x="5292281" y="6382033"/>
            <a:ext cx="162621" cy="768386"/>
          </a:xfrm>
          <a:custGeom>
            <a:avLst/>
            <a:gdLst>
              <a:gd name="connsiteX0" fmla="*/ 114744 w 162621"/>
              <a:gd name="connsiteY0" fmla="*/ 12417 h 768386"/>
              <a:gd name="connsiteX1" fmla="*/ 63944 w 162621"/>
              <a:gd name="connsiteY1" fmla="*/ 317217 h 768386"/>
              <a:gd name="connsiteX2" fmla="*/ 22669 w 162621"/>
              <a:gd name="connsiteY2" fmla="*/ 520417 h 768386"/>
              <a:gd name="connsiteX3" fmla="*/ 444 w 162621"/>
              <a:gd name="connsiteY3" fmla="*/ 536292 h 768386"/>
              <a:gd name="connsiteX4" fmla="*/ 9969 w 162621"/>
              <a:gd name="connsiteY4" fmla="*/ 520417 h 768386"/>
              <a:gd name="connsiteX5" fmla="*/ 35369 w 162621"/>
              <a:gd name="connsiteY5" fmla="*/ 669642 h 768386"/>
              <a:gd name="connsiteX6" fmla="*/ 162369 w 162621"/>
              <a:gd name="connsiteY6" fmla="*/ 768067 h 768386"/>
              <a:gd name="connsiteX7" fmla="*/ 67119 w 162621"/>
              <a:gd name="connsiteY7" fmla="*/ 698217 h 768386"/>
              <a:gd name="connsiteX8" fmla="*/ 35369 w 162621"/>
              <a:gd name="connsiteY8" fmla="*/ 618842 h 768386"/>
              <a:gd name="connsiteX9" fmla="*/ 29019 w 162621"/>
              <a:gd name="connsiteY9" fmla="*/ 485492 h 768386"/>
              <a:gd name="connsiteX10" fmla="*/ 41719 w 162621"/>
              <a:gd name="connsiteY10" fmla="*/ 501367 h 768386"/>
              <a:gd name="connsiteX11" fmla="*/ 60769 w 162621"/>
              <a:gd name="connsiteY11" fmla="*/ 298167 h 768386"/>
              <a:gd name="connsiteX12" fmla="*/ 54419 w 162621"/>
              <a:gd name="connsiteY12" fmla="*/ 269592 h 768386"/>
              <a:gd name="connsiteX13" fmla="*/ 98869 w 162621"/>
              <a:gd name="connsiteY13" fmla="*/ 75917 h 768386"/>
              <a:gd name="connsiteX14" fmla="*/ 114744 w 162621"/>
              <a:gd name="connsiteY14" fmla="*/ 12417 h 768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2621" h="768386">
                <a:moveTo>
                  <a:pt x="114744" y="12417"/>
                </a:moveTo>
                <a:cubicBezTo>
                  <a:pt x="108923" y="52634"/>
                  <a:pt x="79290" y="232550"/>
                  <a:pt x="63944" y="317217"/>
                </a:cubicBezTo>
                <a:cubicBezTo>
                  <a:pt x="48598" y="401884"/>
                  <a:pt x="33252" y="483905"/>
                  <a:pt x="22669" y="520417"/>
                </a:cubicBezTo>
                <a:cubicBezTo>
                  <a:pt x="12086" y="556929"/>
                  <a:pt x="2561" y="536292"/>
                  <a:pt x="444" y="536292"/>
                </a:cubicBezTo>
                <a:cubicBezTo>
                  <a:pt x="-1673" y="536292"/>
                  <a:pt x="4148" y="498192"/>
                  <a:pt x="9969" y="520417"/>
                </a:cubicBezTo>
                <a:cubicBezTo>
                  <a:pt x="15790" y="542642"/>
                  <a:pt x="9969" y="628367"/>
                  <a:pt x="35369" y="669642"/>
                </a:cubicBezTo>
                <a:cubicBezTo>
                  <a:pt x="60769" y="710917"/>
                  <a:pt x="157077" y="763305"/>
                  <a:pt x="162369" y="768067"/>
                </a:cubicBezTo>
                <a:cubicBezTo>
                  <a:pt x="167661" y="772830"/>
                  <a:pt x="88286" y="723088"/>
                  <a:pt x="67119" y="698217"/>
                </a:cubicBezTo>
                <a:cubicBezTo>
                  <a:pt x="45952" y="673346"/>
                  <a:pt x="41719" y="654296"/>
                  <a:pt x="35369" y="618842"/>
                </a:cubicBezTo>
                <a:cubicBezTo>
                  <a:pt x="29019" y="583388"/>
                  <a:pt x="27961" y="505071"/>
                  <a:pt x="29019" y="485492"/>
                </a:cubicBezTo>
                <a:cubicBezTo>
                  <a:pt x="30077" y="465913"/>
                  <a:pt x="36427" y="532588"/>
                  <a:pt x="41719" y="501367"/>
                </a:cubicBezTo>
                <a:cubicBezTo>
                  <a:pt x="47011" y="470146"/>
                  <a:pt x="58652" y="336796"/>
                  <a:pt x="60769" y="298167"/>
                </a:cubicBezTo>
                <a:cubicBezTo>
                  <a:pt x="62886" y="259538"/>
                  <a:pt x="48069" y="306634"/>
                  <a:pt x="54419" y="269592"/>
                </a:cubicBezTo>
                <a:cubicBezTo>
                  <a:pt x="60769" y="232550"/>
                  <a:pt x="89873" y="112429"/>
                  <a:pt x="98869" y="75917"/>
                </a:cubicBezTo>
                <a:cubicBezTo>
                  <a:pt x="107865" y="39405"/>
                  <a:pt x="120565" y="-27800"/>
                  <a:pt x="114744" y="1241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A0459F72-F9C5-4419-8599-6CACA834FE22}"/>
              </a:ext>
            </a:extLst>
          </p:cNvPr>
          <p:cNvSpPr/>
          <p:nvPr/>
        </p:nvSpPr>
        <p:spPr>
          <a:xfrm>
            <a:off x="5495921" y="6517570"/>
            <a:ext cx="83361" cy="592022"/>
          </a:xfrm>
          <a:custGeom>
            <a:avLst/>
            <a:gdLst>
              <a:gd name="connsiteX0" fmla="*/ 50804 w 83361"/>
              <a:gd name="connsiteY0" fmla="*/ 705 h 592022"/>
              <a:gd name="connsiteX1" fmla="*/ 31754 w 83361"/>
              <a:gd name="connsiteY1" fmla="*/ 308680 h 592022"/>
              <a:gd name="connsiteX2" fmla="*/ 73029 w 83361"/>
              <a:gd name="connsiteY2" fmla="*/ 467430 h 592022"/>
              <a:gd name="connsiteX3" fmla="*/ 25404 w 83361"/>
              <a:gd name="connsiteY3" fmla="*/ 591255 h 592022"/>
              <a:gd name="connsiteX4" fmla="*/ 60329 w 83361"/>
              <a:gd name="connsiteY4" fmla="*/ 515055 h 592022"/>
              <a:gd name="connsiteX5" fmla="*/ 82554 w 83361"/>
              <a:gd name="connsiteY5" fmla="*/ 419805 h 592022"/>
              <a:gd name="connsiteX6" fmla="*/ 31754 w 83361"/>
              <a:gd name="connsiteY6" fmla="*/ 321380 h 592022"/>
              <a:gd name="connsiteX7" fmla="*/ 4 w 83361"/>
              <a:gd name="connsiteY7" fmla="*/ 226130 h 592022"/>
              <a:gd name="connsiteX8" fmla="*/ 50804 w 83361"/>
              <a:gd name="connsiteY8" fmla="*/ 705 h 592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361" h="592022">
                <a:moveTo>
                  <a:pt x="50804" y="705"/>
                </a:moveTo>
                <a:cubicBezTo>
                  <a:pt x="56096" y="14463"/>
                  <a:pt x="28050" y="230893"/>
                  <a:pt x="31754" y="308680"/>
                </a:cubicBezTo>
                <a:cubicBezTo>
                  <a:pt x="35458" y="386467"/>
                  <a:pt x="74087" y="420334"/>
                  <a:pt x="73029" y="467430"/>
                </a:cubicBezTo>
                <a:cubicBezTo>
                  <a:pt x="71971" y="514526"/>
                  <a:pt x="27521" y="583318"/>
                  <a:pt x="25404" y="591255"/>
                </a:cubicBezTo>
                <a:cubicBezTo>
                  <a:pt x="23287" y="599192"/>
                  <a:pt x="50804" y="543630"/>
                  <a:pt x="60329" y="515055"/>
                </a:cubicBezTo>
                <a:cubicBezTo>
                  <a:pt x="69854" y="486480"/>
                  <a:pt x="87317" y="452084"/>
                  <a:pt x="82554" y="419805"/>
                </a:cubicBezTo>
                <a:cubicBezTo>
                  <a:pt x="77792" y="387526"/>
                  <a:pt x="45512" y="353659"/>
                  <a:pt x="31754" y="321380"/>
                </a:cubicBezTo>
                <a:cubicBezTo>
                  <a:pt x="17996" y="289101"/>
                  <a:pt x="533" y="273755"/>
                  <a:pt x="4" y="226130"/>
                </a:cubicBezTo>
                <a:cubicBezTo>
                  <a:pt x="-525" y="178505"/>
                  <a:pt x="45512" y="-13053"/>
                  <a:pt x="50804" y="70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5BD7816E-03CC-4EE2-9764-E93515BD0AEF}"/>
              </a:ext>
            </a:extLst>
          </p:cNvPr>
          <p:cNvSpPr/>
          <p:nvPr/>
        </p:nvSpPr>
        <p:spPr>
          <a:xfrm>
            <a:off x="4859040" y="6903567"/>
            <a:ext cx="169968" cy="432535"/>
          </a:xfrm>
          <a:custGeom>
            <a:avLst/>
            <a:gdLst>
              <a:gd name="connsiteX0" fmla="*/ 163810 w 169968"/>
              <a:gd name="connsiteY0" fmla="*/ 5233 h 432535"/>
              <a:gd name="connsiteX1" fmla="*/ 30460 w 169968"/>
              <a:gd name="connsiteY1" fmla="*/ 176683 h 432535"/>
              <a:gd name="connsiteX2" fmla="*/ 1885 w 169968"/>
              <a:gd name="connsiteY2" fmla="*/ 259233 h 432535"/>
              <a:gd name="connsiteX3" fmla="*/ 11410 w 169968"/>
              <a:gd name="connsiteY3" fmla="*/ 316383 h 432535"/>
              <a:gd name="connsiteX4" fmla="*/ 81260 w 169968"/>
              <a:gd name="connsiteY4" fmla="*/ 430683 h 432535"/>
              <a:gd name="connsiteX5" fmla="*/ 36810 w 169968"/>
              <a:gd name="connsiteY5" fmla="*/ 383058 h 432535"/>
              <a:gd name="connsiteX6" fmla="*/ 8235 w 169968"/>
              <a:gd name="connsiteY6" fmla="*/ 329083 h 432535"/>
              <a:gd name="connsiteX7" fmla="*/ 43160 w 169968"/>
              <a:gd name="connsiteY7" fmla="*/ 208433 h 432535"/>
              <a:gd name="connsiteX8" fmla="*/ 138410 w 169968"/>
              <a:gd name="connsiteY8" fmla="*/ 56033 h 432535"/>
              <a:gd name="connsiteX9" fmla="*/ 163810 w 169968"/>
              <a:gd name="connsiteY9" fmla="*/ 5233 h 432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9968" h="432535">
                <a:moveTo>
                  <a:pt x="163810" y="5233"/>
                </a:moveTo>
                <a:cubicBezTo>
                  <a:pt x="145818" y="25341"/>
                  <a:pt x="57448" y="134350"/>
                  <a:pt x="30460" y="176683"/>
                </a:cubicBezTo>
                <a:cubicBezTo>
                  <a:pt x="3472" y="219016"/>
                  <a:pt x="5060" y="235950"/>
                  <a:pt x="1885" y="259233"/>
                </a:cubicBezTo>
                <a:cubicBezTo>
                  <a:pt x="-1290" y="282516"/>
                  <a:pt x="-1819" y="287808"/>
                  <a:pt x="11410" y="316383"/>
                </a:cubicBezTo>
                <a:cubicBezTo>
                  <a:pt x="24639" y="344958"/>
                  <a:pt x="77027" y="419571"/>
                  <a:pt x="81260" y="430683"/>
                </a:cubicBezTo>
                <a:cubicBezTo>
                  <a:pt x="85493" y="441796"/>
                  <a:pt x="48981" y="399991"/>
                  <a:pt x="36810" y="383058"/>
                </a:cubicBezTo>
                <a:cubicBezTo>
                  <a:pt x="24639" y="366125"/>
                  <a:pt x="7177" y="358187"/>
                  <a:pt x="8235" y="329083"/>
                </a:cubicBezTo>
                <a:cubicBezTo>
                  <a:pt x="9293" y="299979"/>
                  <a:pt x="21464" y="253941"/>
                  <a:pt x="43160" y="208433"/>
                </a:cubicBezTo>
                <a:cubicBezTo>
                  <a:pt x="64856" y="162925"/>
                  <a:pt x="120418" y="84608"/>
                  <a:pt x="138410" y="56033"/>
                </a:cubicBezTo>
                <a:cubicBezTo>
                  <a:pt x="156402" y="27458"/>
                  <a:pt x="181802" y="-14875"/>
                  <a:pt x="163810" y="52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39630D19-2C70-4C59-A874-BB8B5ADB162F}"/>
              </a:ext>
            </a:extLst>
          </p:cNvPr>
          <p:cNvSpPr/>
          <p:nvPr/>
        </p:nvSpPr>
        <p:spPr>
          <a:xfrm>
            <a:off x="5749507" y="6891297"/>
            <a:ext cx="132562" cy="461763"/>
          </a:xfrm>
          <a:custGeom>
            <a:avLst/>
            <a:gdLst>
              <a:gd name="connsiteX0" fmla="*/ 418 w 132562"/>
              <a:gd name="connsiteY0" fmla="*/ 1628 h 461763"/>
              <a:gd name="connsiteX1" fmla="*/ 54393 w 132562"/>
              <a:gd name="connsiteY1" fmla="*/ 138153 h 461763"/>
              <a:gd name="connsiteX2" fmla="*/ 130593 w 132562"/>
              <a:gd name="connsiteY2" fmla="*/ 290553 h 461763"/>
              <a:gd name="connsiteX3" fmla="*/ 98843 w 132562"/>
              <a:gd name="connsiteY3" fmla="*/ 458828 h 461763"/>
              <a:gd name="connsiteX4" fmla="*/ 121068 w 132562"/>
              <a:gd name="connsiteY4" fmla="*/ 392153 h 461763"/>
              <a:gd name="connsiteX5" fmla="*/ 130593 w 132562"/>
              <a:gd name="connsiteY5" fmla="*/ 322303 h 461763"/>
              <a:gd name="connsiteX6" fmla="*/ 82968 w 132562"/>
              <a:gd name="connsiteY6" fmla="*/ 233403 h 461763"/>
              <a:gd name="connsiteX7" fmla="*/ 418 w 132562"/>
              <a:gd name="connsiteY7" fmla="*/ 1628 h 46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562" h="461763">
                <a:moveTo>
                  <a:pt x="418" y="1628"/>
                </a:moveTo>
                <a:cubicBezTo>
                  <a:pt x="-4344" y="-14247"/>
                  <a:pt x="32697" y="89999"/>
                  <a:pt x="54393" y="138153"/>
                </a:cubicBezTo>
                <a:cubicBezTo>
                  <a:pt x="76089" y="186307"/>
                  <a:pt x="123185" y="237107"/>
                  <a:pt x="130593" y="290553"/>
                </a:cubicBezTo>
                <a:cubicBezTo>
                  <a:pt x="138001" y="343999"/>
                  <a:pt x="100431" y="441895"/>
                  <a:pt x="98843" y="458828"/>
                </a:cubicBezTo>
                <a:cubicBezTo>
                  <a:pt x="97256" y="475761"/>
                  <a:pt x="115776" y="414907"/>
                  <a:pt x="121068" y="392153"/>
                </a:cubicBezTo>
                <a:cubicBezTo>
                  <a:pt x="126360" y="369399"/>
                  <a:pt x="136943" y="348761"/>
                  <a:pt x="130593" y="322303"/>
                </a:cubicBezTo>
                <a:cubicBezTo>
                  <a:pt x="124243" y="295845"/>
                  <a:pt x="102018" y="282616"/>
                  <a:pt x="82968" y="233403"/>
                </a:cubicBezTo>
                <a:cubicBezTo>
                  <a:pt x="63918" y="184191"/>
                  <a:pt x="5180" y="17503"/>
                  <a:pt x="418" y="1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1DB9E681-11AF-48B8-B1EB-26A703BD7667}"/>
              </a:ext>
            </a:extLst>
          </p:cNvPr>
          <p:cNvSpPr/>
          <p:nvPr/>
        </p:nvSpPr>
        <p:spPr>
          <a:xfrm>
            <a:off x="4984611" y="7236727"/>
            <a:ext cx="334970" cy="152592"/>
          </a:xfrm>
          <a:custGeom>
            <a:avLst/>
            <a:gdLst>
              <a:gd name="connsiteX0" fmla="*/ 139 w 334970"/>
              <a:gd name="connsiteY0" fmla="*/ 8623 h 152592"/>
              <a:gd name="connsiteX1" fmla="*/ 168414 w 334970"/>
              <a:gd name="connsiteY1" fmla="*/ 14973 h 152592"/>
              <a:gd name="connsiteX2" fmla="*/ 330339 w 334970"/>
              <a:gd name="connsiteY2" fmla="*/ 151498 h 152592"/>
              <a:gd name="connsiteX3" fmla="*/ 282714 w 334970"/>
              <a:gd name="connsiteY3" fmla="*/ 75298 h 152592"/>
              <a:gd name="connsiteX4" fmla="*/ 196989 w 334970"/>
              <a:gd name="connsiteY4" fmla="*/ 5448 h 152592"/>
              <a:gd name="connsiteX5" fmla="*/ 139 w 334970"/>
              <a:gd name="connsiteY5" fmla="*/ 8623 h 152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4970" h="152592">
                <a:moveTo>
                  <a:pt x="139" y="8623"/>
                </a:moveTo>
                <a:cubicBezTo>
                  <a:pt x="-4623" y="10210"/>
                  <a:pt x="113381" y="-8840"/>
                  <a:pt x="168414" y="14973"/>
                </a:cubicBezTo>
                <a:cubicBezTo>
                  <a:pt x="223447" y="38786"/>
                  <a:pt x="311289" y="141444"/>
                  <a:pt x="330339" y="151498"/>
                </a:cubicBezTo>
                <a:cubicBezTo>
                  <a:pt x="349389" y="161552"/>
                  <a:pt x="304939" y="99640"/>
                  <a:pt x="282714" y="75298"/>
                </a:cubicBezTo>
                <a:cubicBezTo>
                  <a:pt x="260489" y="50956"/>
                  <a:pt x="239322" y="18677"/>
                  <a:pt x="196989" y="5448"/>
                </a:cubicBezTo>
                <a:cubicBezTo>
                  <a:pt x="154656" y="-7781"/>
                  <a:pt x="4901" y="7036"/>
                  <a:pt x="139" y="86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0A74C0F7-6309-47E2-97CE-87C7D3AB6919}"/>
              </a:ext>
            </a:extLst>
          </p:cNvPr>
          <p:cNvSpPr/>
          <p:nvPr/>
        </p:nvSpPr>
        <p:spPr>
          <a:xfrm>
            <a:off x="5450539" y="7305550"/>
            <a:ext cx="280385" cy="114471"/>
          </a:xfrm>
          <a:custGeom>
            <a:avLst/>
            <a:gdLst>
              <a:gd name="connsiteX0" fmla="*/ 936 w 280385"/>
              <a:gd name="connsiteY0" fmla="*/ 114425 h 114471"/>
              <a:gd name="connsiteX1" fmla="*/ 127936 w 280385"/>
              <a:gd name="connsiteY1" fmla="*/ 16000 h 114471"/>
              <a:gd name="connsiteX2" fmla="*/ 280336 w 280385"/>
              <a:gd name="connsiteY2" fmla="*/ 125 h 114471"/>
              <a:gd name="connsiteX3" fmla="*/ 143811 w 280385"/>
              <a:gd name="connsiteY3" fmla="*/ 9650 h 114471"/>
              <a:gd name="connsiteX4" fmla="*/ 73961 w 280385"/>
              <a:gd name="connsiteY4" fmla="*/ 28700 h 114471"/>
              <a:gd name="connsiteX5" fmla="*/ 936 w 280385"/>
              <a:gd name="connsiteY5" fmla="*/ 114425 h 114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385" h="114471">
                <a:moveTo>
                  <a:pt x="936" y="114425"/>
                </a:moveTo>
                <a:cubicBezTo>
                  <a:pt x="9932" y="112308"/>
                  <a:pt x="81369" y="35050"/>
                  <a:pt x="127936" y="16000"/>
                </a:cubicBezTo>
                <a:cubicBezTo>
                  <a:pt x="174503" y="-3050"/>
                  <a:pt x="277690" y="1183"/>
                  <a:pt x="280336" y="125"/>
                </a:cubicBezTo>
                <a:cubicBezTo>
                  <a:pt x="282982" y="-933"/>
                  <a:pt x="178207" y="4888"/>
                  <a:pt x="143811" y="9650"/>
                </a:cubicBezTo>
                <a:cubicBezTo>
                  <a:pt x="109415" y="14412"/>
                  <a:pt x="97773" y="11238"/>
                  <a:pt x="73961" y="28700"/>
                </a:cubicBezTo>
                <a:cubicBezTo>
                  <a:pt x="50149" y="46162"/>
                  <a:pt x="-8060" y="116542"/>
                  <a:pt x="936" y="1144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D4DEE638-74DF-483C-BBB5-7ED93425BD4B}"/>
              </a:ext>
            </a:extLst>
          </p:cNvPr>
          <p:cNvSpPr/>
          <p:nvPr/>
        </p:nvSpPr>
        <p:spPr>
          <a:xfrm>
            <a:off x="5445013" y="7213345"/>
            <a:ext cx="187474" cy="121326"/>
          </a:xfrm>
          <a:custGeom>
            <a:avLst/>
            <a:gdLst>
              <a:gd name="connsiteX0" fmla="*/ 187437 w 187474"/>
              <a:gd name="connsiteY0" fmla="*/ 3430 h 121326"/>
              <a:gd name="connsiteX1" fmla="*/ 57262 w 187474"/>
              <a:gd name="connsiteY1" fmla="*/ 51055 h 121326"/>
              <a:gd name="connsiteX2" fmla="*/ 112 w 187474"/>
              <a:gd name="connsiteY2" fmla="*/ 120905 h 121326"/>
              <a:gd name="connsiteX3" fmla="*/ 69962 w 187474"/>
              <a:gd name="connsiteY3" fmla="*/ 16130 h 121326"/>
              <a:gd name="connsiteX4" fmla="*/ 187437 w 187474"/>
              <a:gd name="connsiteY4" fmla="*/ 3430 h 121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474" h="121326">
                <a:moveTo>
                  <a:pt x="187437" y="3430"/>
                </a:moveTo>
                <a:cubicBezTo>
                  <a:pt x="185320" y="9251"/>
                  <a:pt x="88483" y="31476"/>
                  <a:pt x="57262" y="51055"/>
                </a:cubicBezTo>
                <a:cubicBezTo>
                  <a:pt x="26041" y="70634"/>
                  <a:pt x="-2005" y="126726"/>
                  <a:pt x="112" y="120905"/>
                </a:cubicBezTo>
                <a:cubicBezTo>
                  <a:pt x="2229" y="115084"/>
                  <a:pt x="38741" y="34651"/>
                  <a:pt x="69962" y="16130"/>
                </a:cubicBezTo>
                <a:cubicBezTo>
                  <a:pt x="101183" y="-2391"/>
                  <a:pt x="189554" y="-2391"/>
                  <a:pt x="187437" y="34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B1EFE5CB-6D37-433B-9532-3FDFF69B6BB6}"/>
              </a:ext>
            </a:extLst>
          </p:cNvPr>
          <p:cNvSpPr/>
          <p:nvPr/>
        </p:nvSpPr>
        <p:spPr>
          <a:xfrm>
            <a:off x="5213008" y="7509933"/>
            <a:ext cx="74603" cy="275392"/>
          </a:xfrm>
          <a:custGeom>
            <a:avLst/>
            <a:gdLst>
              <a:gd name="connsiteX0" fmla="*/ 74425 w 74603"/>
              <a:gd name="connsiteY0" fmla="*/ 0 h 275392"/>
              <a:gd name="connsiteX1" fmla="*/ 21509 w 74603"/>
              <a:gd name="connsiteY1" fmla="*/ 131234 h 275392"/>
              <a:gd name="connsiteX2" fmla="*/ 342 w 74603"/>
              <a:gd name="connsiteY2" fmla="*/ 177800 h 275392"/>
              <a:gd name="connsiteX3" fmla="*/ 36325 w 74603"/>
              <a:gd name="connsiteY3" fmla="*/ 273050 h 275392"/>
              <a:gd name="connsiteX4" fmla="*/ 23625 w 74603"/>
              <a:gd name="connsiteY4" fmla="*/ 241300 h 275392"/>
              <a:gd name="connsiteX5" fmla="*/ 15159 w 74603"/>
              <a:gd name="connsiteY5" fmla="*/ 186267 h 275392"/>
              <a:gd name="connsiteX6" fmla="*/ 38442 w 74603"/>
              <a:gd name="connsiteY6" fmla="*/ 129117 h 275392"/>
              <a:gd name="connsiteX7" fmla="*/ 74425 w 74603"/>
              <a:gd name="connsiteY7" fmla="*/ 0 h 27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603" h="275392">
                <a:moveTo>
                  <a:pt x="74425" y="0"/>
                </a:moveTo>
                <a:cubicBezTo>
                  <a:pt x="71603" y="353"/>
                  <a:pt x="33856" y="101601"/>
                  <a:pt x="21509" y="131234"/>
                </a:cubicBezTo>
                <a:cubicBezTo>
                  <a:pt x="9162" y="160867"/>
                  <a:pt x="-2127" y="154164"/>
                  <a:pt x="342" y="177800"/>
                </a:cubicBezTo>
                <a:cubicBezTo>
                  <a:pt x="2811" y="201436"/>
                  <a:pt x="32445" y="262467"/>
                  <a:pt x="36325" y="273050"/>
                </a:cubicBezTo>
                <a:cubicBezTo>
                  <a:pt x="40205" y="283633"/>
                  <a:pt x="27153" y="255764"/>
                  <a:pt x="23625" y="241300"/>
                </a:cubicBezTo>
                <a:cubicBezTo>
                  <a:pt x="20097" y="226836"/>
                  <a:pt x="12689" y="204964"/>
                  <a:pt x="15159" y="186267"/>
                </a:cubicBezTo>
                <a:cubicBezTo>
                  <a:pt x="17628" y="167570"/>
                  <a:pt x="31034" y="157339"/>
                  <a:pt x="38442" y="129117"/>
                </a:cubicBezTo>
                <a:cubicBezTo>
                  <a:pt x="45850" y="100895"/>
                  <a:pt x="77247" y="-353"/>
                  <a:pt x="7442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5BA9C533-A0AA-489F-99DE-DC0E1556542E}"/>
              </a:ext>
            </a:extLst>
          </p:cNvPr>
          <p:cNvSpPr/>
          <p:nvPr/>
        </p:nvSpPr>
        <p:spPr>
          <a:xfrm>
            <a:off x="5370398" y="7537441"/>
            <a:ext cx="163994" cy="286555"/>
          </a:xfrm>
          <a:custGeom>
            <a:avLst/>
            <a:gdLst>
              <a:gd name="connsiteX0" fmla="*/ 126585 w 163994"/>
              <a:gd name="connsiteY0" fmla="*/ 9 h 286555"/>
              <a:gd name="connsiteX1" fmla="*/ 139285 w 163994"/>
              <a:gd name="connsiteY1" fmla="*/ 196859 h 286555"/>
              <a:gd name="connsiteX2" fmla="*/ 109652 w 163994"/>
              <a:gd name="connsiteY2" fmla="*/ 243426 h 286555"/>
              <a:gd name="connsiteX3" fmla="*/ 35569 w 163994"/>
              <a:gd name="connsiteY3" fmla="*/ 279409 h 286555"/>
              <a:gd name="connsiteX4" fmla="*/ 5935 w 163994"/>
              <a:gd name="connsiteY4" fmla="*/ 283642 h 286555"/>
              <a:gd name="connsiteX5" fmla="*/ 149869 w 163994"/>
              <a:gd name="connsiteY5" fmla="*/ 245542 h 286555"/>
              <a:gd name="connsiteX6" fmla="*/ 156219 w 163994"/>
              <a:gd name="connsiteY6" fmla="*/ 205326 h 286555"/>
              <a:gd name="connsiteX7" fmla="*/ 126585 w 163994"/>
              <a:gd name="connsiteY7" fmla="*/ 9 h 286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3994" h="286555">
                <a:moveTo>
                  <a:pt x="126585" y="9"/>
                </a:moveTo>
                <a:cubicBezTo>
                  <a:pt x="123763" y="-1402"/>
                  <a:pt x="142107" y="156290"/>
                  <a:pt x="139285" y="196859"/>
                </a:cubicBezTo>
                <a:cubicBezTo>
                  <a:pt x="136463" y="237428"/>
                  <a:pt x="126938" y="229668"/>
                  <a:pt x="109652" y="243426"/>
                </a:cubicBezTo>
                <a:cubicBezTo>
                  <a:pt x="92366" y="257184"/>
                  <a:pt x="52855" y="272706"/>
                  <a:pt x="35569" y="279409"/>
                </a:cubicBezTo>
                <a:cubicBezTo>
                  <a:pt x="18283" y="286112"/>
                  <a:pt x="-13115" y="289286"/>
                  <a:pt x="5935" y="283642"/>
                </a:cubicBezTo>
                <a:cubicBezTo>
                  <a:pt x="24985" y="277998"/>
                  <a:pt x="124822" y="258595"/>
                  <a:pt x="149869" y="245542"/>
                </a:cubicBezTo>
                <a:cubicBezTo>
                  <a:pt x="174916" y="232489"/>
                  <a:pt x="159747" y="240604"/>
                  <a:pt x="156219" y="205326"/>
                </a:cubicBezTo>
                <a:cubicBezTo>
                  <a:pt x="152691" y="170048"/>
                  <a:pt x="129407" y="1420"/>
                  <a:pt x="126585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BEB12E1B-BADF-4E46-897E-691390995516}"/>
              </a:ext>
            </a:extLst>
          </p:cNvPr>
          <p:cNvSpPr/>
          <p:nvPr/>
        </p:nvSpPr>
        <p:spPr>
          <a:xfrm>
            <a:off x="4603639" y="7913818"/>
            <a:ext cx="870866" cy="87863"/>
          </a:xfrm>
          <a:custGeom>
            <a:avLst/>
            <a:gdLst>
              <a:gd name="connsiteX0" fmla="*/ 111 w 870866"/>
              <a:gd name="connsiteY0" fmla="*/ 399 h 87863"/>
              <a:gd name="connsiteX1" fmla="*/ 180028 w 870866"/>
              <a:gd name="connsiteY1" fmla="*/ 40615 h 87863"/>
              <a:gd name="connsiteX2" fmla="*/ 277394 w 870866"/>
              <a:gd name="connsiteY2" fmla="*/ 32149 h 87863"/>
              <a:gd name="connsiteX3" fmla="*/ 391694 w 870866"/>
              <a:gd name="connsiteY3" fmla="*/ 74482 h 87863"/>
              <a:gd name="connsiteX4" fmla="*/ 463661 w 870866"/>
              <a:gd name="connsiteY4" fmla="*/ 44849 h 87863"/>
              <a:gd name="connsiteX5" fmla="*/ 573728 w 870866"/>
              <a:gd name="connsiteY5" fmla="*/ 72365 h 87863"/>
              <a:gd name="connsiteX6" fmla="*/ 654161 w 870866"/>
              <a:gd name="connsiteY6" fmla="*/ 72365 h 87863"/>
              <a:gd name="connsiteX7" fmla="*/ 721894 w 870866"/>
              <a:gd name="connsiteY7" fmla="*/ 72365 h 87863"/>
              <a:gd name="connsiteX8" fmla="*/ 831961 w 870866"/>
              <a:gd name="connsiteY8" fmla="*/ 80832 h 87863"/>
              <a:gd name="connsiteX9" fmla="*/ 865828 w 870866"/>
              <a:gd name="connsiteY9" fmla="*/ 87182 h 87863"/>
              <a:gd name="connsiteX10" fmla="*/ 734594 w 870866"/>
              <a:gd name="connsiteY10" fmla="*/ 63899 h 87863"/>
              <a:gd name="connsiteX11" fmla="*/ 628761 w 870866"/>
              <a:gd name="connsiteY11" fmla="*/ 63899 h 87863"/>
              <a:gd name="connsiteX12" fmla="*/ 459428 w 870866"/>
              <a:gd name="connsiteY12" fmla="*/ 34265 h 87863"/>
              <a:gd name="connsiteX13" fmla="*/ 353594 w 870866"/>
              <a:gd name="connsiteY13" fmla="*/ 42732 h 87863"/>
              <a:gd name="connsiteX14" fmla="*/ 207544 w 870866"/>
              <a:gd name="connsiteY14" fmla="*/ 21565 h 87863"/>
              <a:gd name="connsiteX15" fmla="*/ 111 w 870866"/>
              <a:gd name="connsiteY15" fmla="*/ 399 h 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70866" h="87863">
                <a:moveTo>
                  <a:pt x="111" y="399"/>
                </a:moveTo>
                <a:cubicBezTo>
                  <a:pt x="-4475" y="3574"/>
                  <a:pt x="133814" y="35323"/>
                  <a:pt x="180028" y="40615"/>
                </a:cubicBezTo>
                <a:cubicBezTo>
                  <a:pt x="226242" y="45907"/>
                  <a:pt x="242116" y="26505"/>
                  <a:pt x="277394" y="32149"/>
                </a:cubicBezTo>
                <a:cubicBezTo>
                  <a:pt x="312672" y="37793"/>
                  <a:pt x="360650" y="72365"/>
                  <a:pt x="391694" y="74482"/>
                </a:cubicBezTo>
                <a:cubicBezTo>
                  <a:pt x="422738" y="76599"/>
                  <a:pt x="433322" y="45202"/>
                  <a:pt x="463661" y="44849"/>
                </a:cubicBezTo>
                <a:cubicBezTo>
                  <a:pt x="494000" y="44496"/>
                  <a:pt x="541978" y="67779"/>
                  <a:pt x="573728" y="72365"/>
                </a:cubicBezTo>
                <a:cubicBezTo>
                  <a:pt x="605478" y="76951"/>
                  <a:pt x="654161" y="72365"/>
                  <a:pt x="654161" y="72365"/>
                </a:cubicBezTo>
                <a:cubicBezTo>
                  <a:pt x="678855" y="72365"/>
                  <a:pt x="692261" y="70954"/>
                  <a:pt x="721894" y="72365"/>
                </a:cubicBezTo>
                <a:cubicBezTo>
                  <a:pt x="751527" y="73776"/>
                  <a:pt x="807972" y="78363"/>
                  <a:pt x="831961" y="80832"/>
                </a:cubicBezTo>
                <a:cubicBezTo>
                  <a:pt x="855950" y="83302"/>
                  <a:pt x="882056" y="90004"/>
                  <a:pt x="865828" y="87182"/>
                </a:cubicBezTo>
                <a:cubicBezTo>
                  <a:pt x="849600" y="84360"/>
                  <a:pt x="774105" y="67780"/>
                  <a:pt x="734594" y="63899"/>
                </a:cubicBezTo>
                <a:cubicBezTo>
                  <a:pt x="695083" y="60019"/>
                  <a:pt x="674622" y="68838"/>
                  <a:pt x="628761" y="63899"/>
                </a:cubicBezTo>
                <a:cubicBezTo>
                  <a:pt x="582900" y="58960"/>
                  <a:pt x="505289" y="37793"/>
                  <a:pt x="459428" y="34265"/>
                </a:cubicBezTo>
                <a:cubicBezTo>
                  <a:pt x="413567" y="30737"/>
                  <a:pt x="395575" y="44849"/>
                  <a:pt x="353594" y="42732"/>
                </a:cubicBezTo>
                <a:cubicBezTo>
                  <a:pt x="311613" y="40615"/>
                  <a:pt x="267163" y="29326"/>
                  <a:pt x="207544" y="21565"/>
                </a:cubicBezTo>
                <a:cubicBezTo>
                  <a:pt x="147925" y="13804"/>
                  <a:pt x="4697" y="-2776"/>
                  <a:pt x="111" y="3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797C5455-A5BD-4DDC-A5B1-6BB84D74FC40}"/>
              </a:ext>
            </a:extLst>
          </p:cNvPr>
          <p:cNvSpPr/>
          <p:nvPr/>
        </p:nvSpPr>
        <p:spPr>
          <a:xfrm>
            <a:off x="4563964" y="7793508"/>
            <a:ext cx="808275" cy="116786"/>
          </a:xfrm>
          <a:custGeom>
            <a:avLst/>
            <a:gdLst>
              <a:gd name="connsiteX0" fmla="*/ 1686 w 808275"/>
              <a:gd name="connsiteY0" fmla="*/ 57209 h 116786"/>
              <a:gd name="connsiteX1" fmla="*/ 77886 w 808275"/>
              <a:gd name="connsiteY1" fmla="*/ 110125 h 116786"/>
              <a:gd name="connsiteX2" fmla="*/ 240869 w 808275"/>
              <a:gd name="connsiteY2" fmla="*/ 72025 h 116786"/>
              <a:gd name="connsiteX3" fmla="*/ 380569 w 808275"/>
              <a:gd name="connsiteY3" fmla="*/ 69909 h 116786"/>
              <a:gd name="connsiteX4" fmla="*/ 355169 w 808275"/>
              <a:gd name="connsiteY4" fmla="*/ 59325 h 116786"/>
              <a:gd name="connsiteX5" fmla="*/ 556253 w 808275"/>
              <a:gd name="connsiteY5" fmla="*/ 16992 h 116786"/>
              <a:gd name="connsiteX6" fmla="*/ 592236 w 808275"/>
              <a:gd name="connsiteY6" fmla="*/ 23342 h 116786"/>
              <a:gd name="connsiteX7" fmla="*/ 676903 w 808275"/>
              <a:gd name="connsiteY7" fmla="*/ 55092 h 116786"/>
              <a:gd name="connsiteX8" fmla="*/ 645153 w 808275"/>
              <a:gd name="connsiteY8" fmla="*/ 29692 h 116786"/>
              <a:gd name="connsiteX9" fmla="*/ 808136 w 808275"/>
              <a:gd name="connsiteY9" fmla="*/ 86842 h 116786"/>
              <a:gd name="connsiteX10" fmla="*/ 613403 w 808275"/>
              <a:gd name="connsiteY10" fmla="*/ 2175 h 116786"/>
              <a:gd name="connsiteX11" fmla="*/ 530853 w 808275"/>
              <a:gd name="connsiteY11" fmla="*/ 25459 h 116786"/>
              <a:gd name="connsiteX12" fmla="*/ 456769 w 808275"/>
              <a:gd name="connsiteY12" fmla="*/ 29692 h 116786"/>
              <a:gd name="connsiteX13" fmla="*/ 492753 w 808275"/>
              <a:gd name="connsiteY13" fmla="*/ 21225 h 116786"/>
              <a:gd name="connsiteX14" fmla="*/ 367869 w 808275"/>
              <a:gd name="connsiteY14" fmla="*/ 50859 h 116786"/>
              <a:gd name="connsiteX15" fmla="*/ 253569 w 808275"/>
              <a:gd name="connsiteY15" fmla="*/ 86842 h 116786"/>
              <a:gd name="connsiteX16" fmla="*/ 145619 w 808275"/>
              <a:gd name="connsiteY16" fmla="*/ 116475 h 116786"/>
              <a:gd name="connsiteX17" fmla="*/ 1686 w 808275"/>
              <a:gd name="connsiteY17" fmla="*/ 57209 h 116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08275" h="116786">
                <a:moveTo>
                  <a:pt x="1686" y="57209"/>
                </a:moveTo>
                <a:cubicBezTo>
                  <a:pt x="-9603" y="56151"/>
                  <a:pt x="38022" y="107656"/>
                  <a:pt x="77886" y="110125"/>
                </a:cubicBezTo>
                <a:cubicBezTo>
                  <a:pt x="117750" y="112594"/>
                  <a:pt x="190422" y="78728"/>
                  <a:pt x="240869" y="72025"/>
                </a:cubicBezTo>
                <a:cubicBezTo>
                  <a:pt x="291316" y="65322"/>
                  <a:pt x="361519" y="72026"/>
                  <a:pt x="380569" y="69909"/>
                </a:cubicBezTo>
                <a:cubicBezTo>
                  <a:pt x="399619" y="67792"/>
                  <a:pt x="325888" y="68144"/>
                  <a:pt x="355169" y="59325"/>
                </a:cubicBezTo>
                <a:cubicBezTo>
                  <a:pt x="384450" y="50506"/>
                  <a:pt x="516742" y="22989"/>
                  <a:pt x="556253" y="16992"/>
                </a:cubicBezTo>
                <a:cubicBezTo>
                  <a:pt x="595764" y="10995"/>
                  <a:pt x="572128" y="16992"/>
                  <a:pt x="592236" y="23342"/>
                </a:cubicBezTo>
                <a:cubicBezTo>
                  <a:pt x="612344" y="29692"/>
                  <a:pt x="668084" y="54034"/>
                  <a:pt x="676903" y="55092"/>
                </a:cubicBezTo>
                <a:cubicBezTo>
                  <a:pt x="685723" y="56150"/>
                  <a:pt x="623281" y="24400"/>
                  <a:pt x="645153" y="29692"/>
                </a:cubicBezTo>
                <a:cubicBezTo>
                  <a:pt x="667025" y="34984"/>
                  <a:pt x="813428" y="91428"/>
                  <a:pt x="808136" y="86842"/>
                </a:cubicBezTo>
                <a:cubicBezTo>
                  <a:pt x="802844" y="82256"/>
                  <a:pt x="659617" y="12406"/>
                  <a:pt x="613403" y="2175"/>
                </a:cubicBezTo>
                <a:cubicBezTo>
                  <a:pt x="567189" y="-8056"/>
                  <a:pt x="556959" y="20873"/>
                  <a:pt x="530853" y="25459"/>
                </a:cubicBezTo>
                <a:cubicBezTo>
                  <a:pt x="504747" y="30045"/>
                  <a:pt x="463119" y="30398"/>
                  <a:pt x="456769" y="29692"/>
                </a:cubicBezTo>
                <a:cubicBezTo>
                  <a:pt x="450419" y="28986"/>
                  <a:pt x="492753" y="21225"/>
                  <a:pt x="492753" y="21225"/>
                </a:cubicBezTo>
                <a:cubicBezTo>
                  <a:pt x="477936" y="24753"/>
                  <a:pt x="407733" y="39923"/>
                  <a:pt x="367869" y="50859"/>
                </a:cubicBezTo>
                <a:cubicBezTo>
                  <a:pt x="328005" y="61795"/>
                  <a:pt x="290611" y="75906"/>
                  <a:pt x="253569" y="86842"/>
                </a:cubicBezTo>
                <a:cubicBezTo>
                  <a:pt x="216527" y="97778"/>
                  <a:pt x="186188" y="119650"/>
                  <a:pt x="145619" y="116475"/>
                </a:cubicBezTo>
                <a:cubicBezTo>
                  <a:pt x="105050" y="113300"/>
                  <a:pt x="12975" y="58267"/>
                  <a:pt x="1686" y="572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13F7EB84-9B57-41A2-97A5-97E8333ED1B0}"/>
              </a:ext>
            </a:extLst>
          </p:cNvPr>
          <p:cNvSpPr/>
          <p:nvPr/>
        </p:nvSpPr>
        <p:spPr>
          <a:xfrm>
            <a:off x="5354131" y="7874932"/>
            <a:ext cx="585663" cy="119368"/>
          </a:xfrm>
          <a:custGeom>
            <a:avLst/>
            <a:gdLst>
              <a:gd name="connsiteX0" fmla="*/ 1036 w 585663"/>
              <a:gd name="connsiteY0" fmla="*/ 83735 h 119368"/>
              <a:gd name="connsiteX1" fmla="*/ 147086 w 585663"/>
              <a:gd name="connsiteY1" fmla="*/ 7535 h 119368"/>
              <a:gd name="connsiteX2" fmla="*/ 170369 w 585663"/>
              <a:gd name="connsiteY2" fmla="*/ 5418 h 119368"/>
              <a:gd name="connsiteX3" fmla="*/ 276202 w 585663"/>
              <a:gd name="connsiteY3" fmla="*/ 30818 h 119368"/>
              <a:gd name="connsiteX4" fmla="*/ 248686 w 585663"/>
              <a:gd name="connsiteY4" fmla="*/ 30818 h 119368"/>
              <a:gd name="connsiteX5" fmla="*/ 449769 w 585663"/>
              <a:gd name="connsiteY5" fmla="*/ 83735 h 119368"/>
              <a:gd name="connsiteX6" fmla="*/ 360869 w 585663"/>
              <a:gd name="connsiteY6" fmla="*/ 49868 h 119368"/>
              <a:gd name="connsiteX7" fmla="*/ 540786 w 585663"/>
              <a:gd name="connsiteY7" fmla="*/ 115485 h 119368"/>
              <a:gd name="connsiteX8" fmla="*/ 583119 w 585663"/>
              <a:gd name="connsiteY8" fmla="*/ 111251 h 119368"/>
              <a:gd name="connsiteX9" fmla="*/ 487869 w 585663"/>
              <a:gd name="connsiteY9" fmla="*/ 107018 h 119368"/>
              <a:gd name="connsiteX10" fmla="*/ 235986 w 585663"/>
              <a:gd name="connsiteY10" fmla="*/ 3301 h 119368"/>
              <a:gd name="connsiteX11" fmla="*/ 87819 w 585663"/>
              <a:gd name="connsiteY11" fmla="*/ 41401 h 119368"/>
              <a:gd name="connsiteX12" fmla="*/ 1036 w 585663"/>
              <a:gd name="connsiteY12" fmla="*/ 83735 h 11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85663" h="119368">
                <a:moveTo>
                  <a:pt x="1036" y="83735"/>
                </a:moveTo>
                <a:cubicBezTo>
                  <a:pt x="10914" y="78091"/>
                  <a:pt x="118864" y="20588"/>
                  <a:pt x="147086" y="7535"/>
                </a:cubicBezTo>
                <a:cubicBezTo>
                  <a:pt x="175308" y="-5518"/>
                  <a:pt x="148850" y="1538"/>
                  <a:pt x="170369" y="5418"/>
                </a:cubicBezTo>
                <a:cubicBezTo>
                  <a:pt x="191888" y="9298"/>
                  <a:pt x="263149" y="26585"/>
                  <a:pt x="276202" y="30818"/>
                </a:cubicBezTo>
                <a:cubicBezTo>
                  <a:pt x="289255" y="35051"/>
                  <a:pt x="219758" y="21998"/>
                  <a:pt x="248686" y="30818"/>
                </a:cubicBezTo>
                <a:cubicBezTo>
                  <a:pt x="277614" y="39637"/>
                  <a:pt x="431072" y="80560"/>
                  <a:pt x="449769" y="83735"/>
                </a:cubicBezTo>
                <a:cubicBezTo>
                  <a:pt x="468466" y="86910"/>
                  <a:pt x="345699" y="44576"/>
                  <a:pt x="360869" y="49868"/>
                </a:cubicBezTo>
                <a:cubicBezTo>
                  <a:pt x="376039" y="55160"/>
                  <a:pt x="503744" y="105255"/>
                  <a:pt x="540786" y="115485"/>
                </a:cubicBezTo>
                <a:cubicBezTo>
                  <a:pt x="577828" y="125715"/>
                  <a:pt x="591939" y="112662"/>
                  <a:pt x="583119" y="111251"/>
                </a:cubicBezTo>
                <a:cubicBezTo>
                  <a:pt x="574299" y="109840"/>
                  <a:pt x="545724" y="125010"/>
                  <a:pt x="487869" y="107018"/>
                </a:cubicBezTo>
                <a:cubicBezTo>
                  <a:pt x="430014" y="89026"/>
                  <a:pt x="302661" y="14237"/>
                  <a:pt x="235986" y="3301"/>
                </a:cubicBezTo>
                <a:cubicBezTo>
                  <a:pt x="169311" y="-7635"/>
                  <a:pt x="121333" y="29759"/>
                  <a:pt x="87819" y="41401"/>
                </a:cubicBezTo>
                <a:cubicBezTo>
                  <a:pt x="54305" y="53043"/>
                  <a:pt x="-8842" y="89379"/>
                  <a:pt x="1036" y="837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3BD30C09-4673-44CD-A75A-A91496B681B7}"/>
              </a:ext>
            </a:extLst>
          </p:cNvPr>
          <p:cNvSpPr/>
          <p:nvPr/>
        </p:nvSpPr>
        <p:spPr>
          <a:xfrm>
            <a:off x="5128662" y="7859125"/>
            <a:ext cx="216953" cy="103812"/>
          </a:xfrm>
          <a:custGeom>
            <a:avLst/>
            <a:gdLst>
              <a:gd name="connsiteX0" fmla="*/ 21 w 216953"/>
              <a:gd name="connsiteY0" fmla="*/ 58 h 103812"/>
              <a:gd name="connsiteX1" fmla="*/ 188405 w 216953"/>
              <a:gd name="connsiteY1" fmla="*/ 48742 h 103812"/>
              <a:gd name="connsiteX2" fmla="*/ 209571 w 216953"/>
              <a:gd name="connsiteY2" fmla="*/ 103775 h 103812"/>
              <a:gd name="connsiteX3" fmla="*/ 201105 w 216953"/>
              <a:gd name="connsiteY3" fmla="*/ 40275 h 103812"/>
              <a:gd name="connsiteX4" fmla="*/ 21 w 216953"/>
              <a:gd name="connsiteY4" fmla="*/ 58 h 103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953" h="103812">
                <a:moveTo>
                  <a:pt x="21" y="58"/>
                </a:moveTo>
                <a:cubicBezTo>
                  <a:pt x="-2096" y="1469"/>
                  <a:pt x="153480" y="31456"/>
                  <a:pt x="188405" y="48742"/>
                </a:cubicBezTo>
                <a:cubicBezTo>
                  <a:pt x="223330" y="66028"/>
                  <a:pt x="207454" y="105186"/>
                  <a:pt x="209571" y="103775"/>
                </a:cubicBezTo>
                <a:cubicBezTo>
                  <a:pt x="211688" y="102364"/>
                  <a:pt x="229327" y="57561"/>
                  <a:pt x="201105" y="40275"/>
                </a:cubicBezTo>
                <a:cubicBezTo>
                  <a:pt x="172883" y="22989"/>
                  <a:pt x="2138" y="-1353"/>
                  <a:pt x="21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E94F28D6-192E-42AF-9A8E-F4293EDE1140}"/>
              </a:ext>
            </a:extLst>
          </p:cNvPr>
          <p:cNvSpPr/>
          <p:nvPr/>
        </p:nvSpPr>
        <p:spPr>
          <a:xfrm>
            <a:off x="5490633" y="8002411"/>
            <a:ext cx="330321" cy="49272"/>
          </a:xfrm>
          <a:custGeom>
            <a:avLst/>
            <a:gdLst>
              <a:gd name="connsiteX0" fmla="*/ 0 w 330321"/>
              <a:gd name="connsiteY0" fmla="*/ 706 h 49272"/>
              <a:gd name="connsiteX1" fmla="*/ 175684 w 330321"/>
              <a:gd name="connsiteY1" fmla="*/ 45156 h 49272"/>
              <a:gd name="connsiteX2" fmla="*/ 260350 w 330321"/>
              <a:gd name="connsiteY2" fmla="*/ 45156 h 49272"/>
              <a:gd name="connsiteX3" fmla="*/ 330200 w 330321"/>
              <a:gd name="connsiteY3" fmla="*/ 26106 h 49272"/>
              <a:gd name="connsiteX4" fmla="*/ 243417 w 330321"/>
              <a:gd name="connsiteY4" fmla="*/ 32456 h 49272"/>
              <a:gd name="connsiteX5" fmla="*/ 173567 w 330321"/>
              <a:gd name="connsiteY5" fmla="*/ 19756 h 49272"/>
              <a:gd name="connsiteX6" fmla="*/ 0 w 330321"/>
              <a:gd name="connsiteY6" fmla="*/ 706 h 49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0321" h="49272">
                <a:moveTo>
                  <a:pt x="0" y="706"/>
                </a:moveTo>
                <a:cubicBezTo>
                  <a:pt x="353" y="4939"/>
                  <a:pt x="132292" y="37748"/>
                  <a:pt x="175684" y="45156"/>
                </a:cubicBezTo>
                <a:cubicBezTo>
                  <a:pt x="219076" y="52564"/>
                  <a:pt x="234597" y="48331"/>
                  <a:pt x="260350" y="45156"/>
                </a:cubicBezTo>
                <a:cubicBezTo>
                  <a:pt x="286103" y="41981"/>
                  <a:pt x="333022" y="28223"/>
                  <a:pt x="330200" y="26106"/>
                </a:cubicBezTo>
                <a:cubicBezTo>
                  <a:pt x="327378" y="23989"/>
                  <a:pt x="269522" y="33514"/>
                  <a:pt x="243417" y="32456"/>
                </a:cubicBezTo>
                <a:cubicBezTo>
                  <a:pt x="217312" y="31398"/>
                  <a:pt x="207434" y="27164"/>
                  <a:pt x="173567" y="19756"/>
                </a:cubicBezTo>
                <a:cubicBezTo>
                  <a:pt x="139700" y="12348"/>
                  <a:pt x="-353" y="-3527"/>
                  <a:pt x="0" y="7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393755ED-98C5-4AA0-AEFC-C636A959CC28}"/>
              </a:ext>
            </a:extLst>
          </p:cNvPr>
          <p:cNvSpPr/>
          <p:nvPr/>
        </p:nvSpPr>
        <p:spPr>
          <a:xfrm>
            <a:off x="5460852" y="7941389"/>
            <a:ext cx="538038" cy="86697"/>
          </a:xfrm>
          <a:custGeom>
            <a:avLst/>
            <a:gdLst>
              <a:gd name="connsiteX0" fmla="*/ 148 w 538038"/>
              <a:gd name="connsiteY0" fmla="*/ 4578 h 86697"/>
              <a:gd name="connsiteX1" fmla="*/ 199115 w 538038"/>
              <a:gd name="connsiteY1" fmla="*/ 8811 h 86697"/>
              <a:gd name="connsiteX2" fmla="*/ 402315 w 538038"/>
              <a:gd name="connsiteY2" fmla="*/ 82894 h 86697"/>
              <a:gd name="connsiteX3" fmla="*/ 463698 w 538038"/>
              <a:gd name="connsiteY3" fmla="*/ 68078 h 86697"/>
              <a:gd name="connsiteX4" fmla="*/ 537781 w 538038"/>
              <a:gd name="connsiteY4" fmla="*/ 344 h 86697"/>
              <a:gd name="connsiteX5" fmla="*/ 484865 w 538038"/>
              <a:gd name="connsiteY5" fmla="*/ 42678 h 86697"/>
              <a:gd name="connsiteX6" fmla="*/ 400198 w 538038"/>
              <a:gd name="connsiteY6" fmla="*/ 63844 h 86697"/>
              <a:gd name="connsiteX7" fmla="*/ 336698 w 538038"/>
              <a:gd name="connsiteY7" fmla="*/ 49028 h 86697"/>
              <a:gd name="connsiteX8" fmla="*/ 230865 w 538038"/>
              <a:gd name="connsiteY8" fmla="*/ 17278 h 86697"/>
              <a:gd name="connsiteX9" fmla="*/ 148 w 538038"/>
              <a:gd name="connsiteY9" fmla="*/ 4578 h 86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8038" h="86697">
                <a:moveTo>
                  <a:pt x="148" y="4578"/>
                </a:moveTo>
                <a:cubicBezTo>
                  <a:pt x="-5144" y="3167"/>
                  <a:pt x="132087" y="-4242"/>
                  <a:pt x="199115" y="8811"/>
                </a:cubicBezTo>
                <a:cubicBezTo>
                  <a:pt x="266143" y="21864"/>
                  <a:pt x="358218" y="73016"/>
                  <a:pt x="402315" y="82894"/>
                </a:cubicBezTo>
                <a:cubicBezTo>
                  <a:pt x="446412" y="92772"/>
                  <a:pt x="441120" y="81836"/>
                  <a:pt x="463698" y="68078"/>
                </a:cubicBezTo>
                <a:cubicBezTo>
                  <a:pt x="486276" y="54320"/>
                  <a:pt x="534253" y="4577"/>
                  <a:pt x="537781" y="344"/>
                </a:cubicBezTo>
                <a:cubicBezTo>
                  <a:pt x="541309" y="-3889"/>
                  <a:pt x="507796" y="32095"/>
                  <a:pt x="484865" y="42678"/>
                </a:cubicBezTo>
                <a:cubicBezTo>
                  <a:pt x="461935" y="53261"/>
                  <a:pt x="424892" y="62786"/>
                  <a:pt x="400198" y="63844"/>
                </a:cubicBezTo>
                <a:cubicBezTo>
                  <a:pt x="375504" y="64902"/>
                  <a:pt x="364920" y="56789"/>
                  <a:pt x="336698" y="49028"/>
                </a:cubicBezTo>
                <a:cubicBezTo>
                  <a:pt x="308476" y="41267"/>
                  <a:pt x="279901" y="26450"/>
                  <a:pt x="230865" y="17278"/>
                </a:cubicBezTo>
                <a:cubicBezTo>
                  <a:pt x="181829" y="8106"/>
                  <a:pt x="5440" y="5989"/>
                  <a:pt x="148" y="45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5391B842-FA03-4B19-850F-12454BCEE1B0}"/>
              </a:ext>
            </a:extLst>
          </p:cNvPr>
          <p:cNvSpPr/>
          <p:nvPr/>
        </p:nvSpPr>
        <p:spPr>
          <a:xfrm>
            <a:off x="4440767" y="7900661"/>
            <a:ext cx="416441" cy="122870"/>
          </a:xfrm>
          <a:custGeom>
            <a:avLst/>
            <a:gdLst>
              <a:gd name="connsiteX0" fmla="*/ 0 w 416441"/>
              <a:gd name="connsiteY0" fmla="*/ 77056 h 122870"/>
              <a:gd name="connsiteX1" fmla="*/ 129116 w 416441"/>
              <a:gd name="connsiteY1" fmla="*/ 856 h 122870"/>
              <a:gd name="connsiteX2" fmla="*/ 222250 w 416441"/>
              <a:gd name="connsiteY2" fmla="*/ 36839 h 122870"/>
              <a:gd name="connsiteX3" fmla="*/ 408516 w 416441"/>
              <a:gd name="connsiteY3" fmla="*/ 49539 h 122870"/>
              <a:gd name="connsiteX4" fmla="*/ 376766 w 416441"/>
              <a:gd name="connsiteY4" fmla="*/ 60122 h 122870"/>
              <a:gd name="connsiteX5" fmla="*/ 328083 w 416441"/>
              <a:gd name="connsiteY5" fmla="*/ 121506 h 122870"/>
              <a:gd name="connsiteX6" fmla="*/ 254000 w 416441"/>
              <a:gd name="connsiteY6" fmla="*/ 100339 h 122870"/>
              <a:gd name="connsiteX7" fmla="*/ 207433 w 416441"/>
              <a:gd name="connsiteY7" fmla="*/ 72822 h 122870"/>
              <a:gd name="connsiteX8" fmla="*/ 129116 w 416441"/>
              <a:gd name="connsiteY8" fmla="*/ 28372 h 122870"/>
              <a:gd name="connsiteX9" fmla="*/ 0 w 416441"/>
              <a:gd name="connsiteY9" fmla="*/ 77056 h 122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6441" h="122870">
                <a:moveTo>
                  <a:pt x="0" y="77056"/>
                </a:moveTo>
                <a:cubicBezTo>
                  <a:pt x="0" y="72470"/>
                  <a:pt x="92074" y="7559"/>
                  <a:pt x="129116" y="856"/>
                </a:cubicBezTo>
                <a:cubicBezTo>
                  <a:pt x="166158" y="-5847"/>
                  <a:pt x="175683" y="28725"/>
                  <a:pt x="222250" y="36839"/>
                </a:cubicBezTo>
                <a:cubicBezTo>
                  <a:pt x="268817" y="44953"/>
                  <a:pt x="382763" y="45658"/>
                  <a:pt x="408516" y="49539"/>
                </a:cubicBezTo>
                <a:cubicBezTo>
                  <a:pt x="434269" y="53419"/>
                  <a:pt x="390171" y="48128"/>
                  <a:pt x="376766" y="60122"/>
                </a:cubicBezTo>
                <a:cubicBezTo>
                  <a:pt x="363361" y="72116"/>
                  <a:pt x="348544" y="114803"/>
                  <a:pt x="328083" y="121506"/>
                </a:cubicBezTo>
                <a:cubicBezTo>
                  <a:pt x="307622" y="128209"/>
                  <a:pt x="274108" y="108453"/>
                  <a:pt x="254000" y="100339"/>
                </a:cubicBezTo>
                <a:cubicBezTo>
                  <a:pt x="233892" y="92225"/>
                  <a:pt x="207433" y="72822"/>
                  <a:pt x="207433" y="72822"/>
                </a:cubicBezTo>
                <a:cubicBezTo>
                  <a:pt x="186619" y="60828"/>
                  <a:pt x="160866" y="32958"/>
                  <a:pt x="129116" y="28372"/>
                </a:cubicBezTo>
                <a:cubicBezTo>
                  <a:pt x="97366" y="23786"/>
                  <a:pt x="0" y="81642"/>
                  <a:pt x="0" y="770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92BFAD3B-5116-4EF7-A2D1-A92E2F5169BA}"/>
              </a:ext>
            </a:extLst>
          </p:cNvPr>
          <p:cNvSpPr/>
          <p:nvPr/>
        </p:nvSpPr>
        <p:spPr>
          <a:xfrm>
            <a:off x="5677476" y="7947596"/>
            <a:ext cx="369847" cy="144047"/>
          </a:xfrm>
          <a:custGeom>
            <a:avLst/>
            <a:gdLst>
              <a:gd name="connsiteX0" fmla="*/ 3657 w 369847"/>
              <a:gd name="connsiteY0" fmla="*/ 110554 h 144047"/>
              <a:gd name="connsiteX1" fmla="*/ 177224 w 369847"/>
              <a:gd name="connsiteY1" fmla="*/ 63987 h 144047"/>
              <a:gd name="connsiteX2" fmla="*/ 187807 w 369847"/>
              <a:gd name="connsiteY2" fmla="*/ 61871 h 144047"/>
              <a:gd name="connsiteX3" fmla="*/ 238607 w 369847"/>
              <a:gd name="connsiteY3" fmla="*/ 74571 h 144047"/>
              <a:gd name="connsiteX4" fmla="*/ 272474 w 369847"/>
              <a:gd name="connsiteY4" fmla="*/ 55521 h 144047"/>
              <a:gd name="connsiteX5" fmla="*/ 338091 w 369847"/>
              <a:gd name="connsiteY5" fmla="*/ 487 h 144047"/>
              <a:gd name="connsiteX6" fmla="*/ 306341 w 369847"/>
              <a:gd name="connsiteY6" fmla="*/ 32237 h 144047"/>
              <a:gd name="connsiteX7" fmla="*/ 369841 w 369847"/>
              <a:gd name="connsiteY7" fmla="*/ 93621 h 144047"/>
              <a:gd name="connsiteX8" fmla="*/ 302107 w 369847"/>
              <a:gd name="connsiteY8" fmla="*/ 66104 h 144047"/>
              <a:gd name="connsiteX9" fmla="*/ 253424 w 369847"/>
              <a:gd name="connsiteY9" fmla="*/ 89387 h 144047"/>
              <a:gd name="connsiteX10" fmla="*/ 185691 w 369847"/>
              <a:gd name="connsiteY10" fmla="*/ 97854 h 144047"/>
              <a:gd name="connsiteX11" fmla="*/ 107374 w 369847"/>
              <a:gd name="connsiteY11" fmla="*/ 140187 h 144047"/>
              <a:gd name="connsiteX12" fmla="*/ 60807 w 369847"/>
              <a:gd name="connsiteY12" fmla="*/ 140187 h 144047"/>
              <a:gd name="connsiteX13" fmla="*/ 3657 w 369847"/>
              <a:gd name="connsiteY13" fmla="*/ 110554 h 144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69847" h="144047">
                <a:moveTo>
                  <a:pt x="3657" y="110554"/>
                </a:moveTo>
                <a:cubicBezTo>
                  <a:pt x="23060" y="97854"/>
                  <a:pt x="146532" y="72101"/>
                  <a:pt x="177224" y="63987"/>
                </a:cubicBezTo>
                <a:cubicBezTo>
                  <a:pt x="207916" y="55873"/>
                  <a:pt x="177577" y="60107"/>
                  <a:pt x="187807" y="61871"/>
                </a:cubicBezTo>
                <a:cubicBezTo>
                  <a:pt x="198037" y="63635"/>
                  <a:pt x="224496" y="75629"/>
                  <a:pt x="238607" y="74571"/>
                </a:cubicBezTo>
                <a:cubicBezTo>
                  <a:pt x="252718" y="73513"/>
                  <a:pt x="255893" y="67868"/>
                  <a:pt x="272474" y="55521"/>
                </a:cubicBezTo>
                <a:cubicBezTo>
                  <a:pt x="289055" y="43174"/>
                  <a:pt x="332447" y="4368"/>
                  <a:pt x="338091" y="487"/>
                </a:cubicBezTo>
                <a:cubicBezTo>
                  <a:pt x="343736" y="-3394"/>
                  <a:pt x="301049" y="16715"/>
                  <a:pt x="306341" y="32237"/>
                </a:cubicBezTo>
                <a:cubicBezTo>
                  <a:pt x="311633" y="47759"/>
                  <a:pt x="370547" y="87976"/>
                  <a:pt x="369841" y="93621"/>
                </a:cubicBezTo>
                <a:cubicBezTo>
                  <a:pt x="369135" y="99265"/>
                  <a:pt x="321510" y="66810"/>
                  <a:pt x="302107" y="66104"/>
                </a:cubicBezTo>
                <a:cubicBezTo>
                  <a:pt x="282704" y="65398"/>
                  <a:pt x="272827" y="84095"/>
                  <a:pt x="253424" y="89387"/>
                </a:cubicBezTo>
                <a:cubicBezTo>
                  <a:pt x="234021" y="94679"/>
                  <a:pt x="210033" y="89387"/>
                  <a:pt x="185691" y="97854"/>
                </a:cubicBezTo>
                <a:cubicBezTo>
                  <a:pt x="161349" y="106321"/>
                  <a:pt x="128188" y="133132"/>
                  <a:pt x="107374" y="140187"/>
                </a:cubicBezTo>
                <a:cubicBezTo>
                  <a:pt x="86560" y="147242"/>
                  <a:pt x="73860" y="143009"/>
                  <a:pt x="60807" y="140187"/>
                </a:cubicBezTo>
                <a:cubicBezTo>
                  <a:pt x="47754" y="137365"/>
                  <a:pt x="-15746" y="123254"/>
                  <a:pt x="3657" y="1105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FE66DDB8-878E-47EF-8EE8-9E76ED70D0A3}"/>
              </a:ext>
            </a:extLst>
          </p:cNvPr>
          <p:cNvSpPr/>
          <p:nvPr/>
        </p:nvSpPr>
        <p:spPr>
          <a:xfrm>
            <a:off x="4747518" y="8028510"/>
            <a:ext cx="587957" cy="321996"/>
          </a:xfrm>
          <a:custGeom>
            <a:avLst/>
            <a:gdLst>
              <a:gd name="connsiteX0" fmla="*/ 165 w 587957"/>
              <a:gd name="connsiteY0" fmla="*/ 7 h 321996"/>
              <a:gd name="connsiteX1" fmla="*/ 165265 w 587957"/>
              <a:gd name="connsiteY1" fmla="*/ 127007 h 321996"/>
              <a:gd name="connsiteX2" fmla="*/ 184315 w 587957"/>
              <a:gd name="connsiteY2" fmla="*/ 131240 h 321996"/>
              <a:gd name="connsiteX3" fmla="*/ 171615 w 587957"/>
              <a:gd name="connsiteY3" fmla="*/ 124890 h 321996"/>
              <a:gd name="connsiteX4" fmla="*/ 374815 w 587957"/>
              <a:gd name="connsiteY4" fmla="*/ 222257 h 321996"/>
              <a:gd name="connsiteX5" fmla="*/ 343065 w 587957"/>
              <a:gd name="connsiteY5" fmla="*/ 203207 h 321996"/>
              <a:gd name="connsiteX6" fmla="*/ 459482 w 587957"/>
              <a:gd name="connsiteY6" fmla="*/ 222257 h 321996"/>
              <a:gd name="connsiteX7" fmla="*/ 459482 w 587957"/>
              <a:gd name="connsiteY7" fmla="*/ 213790 h 321996"/>
              <a:gd name="connsiteX8" fmla="*/ 539915 w 587957"/>
              <a:gd name="connsiteY8" fmla="*/ 222257 h 321996"/>
              <a:gd name="connsiteX9" fmla="*/ 586482 w 587957"/>
              <a:gd name="connsiteY9" fmla="*/ 321740 h 321996"/>
              <a:gd name="connsiteX10" fmla="*/ 565315 w 587957"/>
              <a:gd name="connsiteY10" fmla="*/ 249773 h 321996"/>
              <a:gd name="connsiteX11" fmla="*/ 459482 w 587957"/>
              <a:gd name="connsiteY11" fmla="*/ 211673 h 321996"/>
              <a:gd name="connsiteX12" fmla="*/ 334599 w 587957"/>
              <a:gd name="connsiteY12" fmla="*/ 192623 h 321996"/>
              <a:gd name="connsiteX13" fmla="*/ 355765 w 587957"/>
              <a:gd name="connsiteY13" fmla="*/ 201090 h 321996"/>
              <a:gd name="connsiteX14" fmla="*/ 199132 w 587957"/>
              <a:gd name="connsiteY14" fmla="*/ 133357 h 321996"/>
              <a:gd name="connsiteX15" fmla="*/ 165 w 587957"/>
              <a:gd name="connsiteY15" fmla="*/ 7 h 32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87957" h="321996">
                <a:moveTo>
                  <a:pt x="165" y="7"/>
                </a:moveTo>
                <a:cubicBezTo>
                  <a:pt x="-5479" y="-1051"/>
                  <a:pt x="134573" y="105135"/>
                  <a:pt x="165265" y="127007"/>
                </a:cubicBezTo>
                <a:cubicBezTo>
                  <a:pt x="195957" y="148879"/>
                  <a:pt x="183257" y="131593"/>
                  <a:pt x="184315" y="131240"/>
                </a:cubicBezTo>
                <a:cubicBezTo>
                  <a:pt x="185373" y="130887"/>
                  <a:pt x="171615" y="124890"/>
                  <a:pt x="171615" y="124890"/>
                </a:cubicBezTo>
                <a:lnTo>
                  <a:pt x="374815" y="222257"/>
                </a:lnTo>
                <a:cubicBezTo>
                  <a:pt x="403390" y="235310"/>
                  <a:pt x="328954" y="203207"/>
                  <a:pt x="343065" y="203207"/>
                </a:cubicBezTo>
                <a:cubicBezTo>
                  <a:pt x="357176" y="203207"/>
                  <a:pt x="440079" y="220493"/>
                  <a:pt x="459482" y="222257"/>
                </a:cubicBezTo>
                <a:cubicBezTo>
                  <a:pt x="478885" y="224021"/>
                  <a:pt x="446077" y="213790"/>
                  <a:pt x="459482" y="213790"/>
                </a:cubicBezTo>
                <a:cubicBezTo>
                  <a:pt x="472887" y="213790"/>
                  <a:pt x="518748" y="204265"/>
                  <a:pt x="539915" y="222257"/>
                </a:cubicBezTo>
                <a:cubicBezTo>
                  <a:pt x="561082" y="240249"/>
                  <a:pt x="582249" y="317154"/>
                  <a:pt x="586482" y="321740"/>
                </a:cubicBezTo>
                <a:cubicBezTo>
                  <a:pt x="590715" y="326326"/>
                  <a:pt x="586482" y="268118"/>
                  <a:pt x="565315" y="249773"/>
                </a:cubicBezTo>
                <a:cubicBezTo>
                  <a:pt x="544148" y="231428"/>
                  <a:pt x="497935" y="221198"/>
                  <a:pt x="459482" y="211673"/>
                </a:cubicBezTo>
                <a:cubicBezTo>
                  <a:pt x="421029" y="202148"/>
                  <a:pt x="351885" y="194387"/>
                  <a:pt x="334599" y="192623"/>
                </a:cubicBezTo>
                <a:cubicBezTo>
                  <a:pt x="317313" y="190859"/>
                  <a:pt x="355765" y="201090"/>
                  <a:pt x="355765" y="201090"/>
                </a:cubicBezTo>
                <a:cubicBezTo>
                  <a:pt x="333187" y="191212"/>
                  <a:pt x="258751" y="167576"/>
                  <a:pt x="199132" y="133357"/>
                </a:cubicBezTo>
                <a:cubicBezTo>
                  <a:pt x="139513" y="99138"/>
                  <a:pt x="5809" y="1065"/>
                  <a:pt x="165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BAEE762F-31C3-4D40-9FB1-9CAEF4055FA7}"/>
              </a:ext>
            </a:extLst>
          </p:cNvPr>
          <p:cNvSpPr/>
          <p:nvPr/>
        </p:nvSpPr>
        <p:spPr>
          <a:xfrm>
            <a:off x="5338628" y="8054007"/>
            <a:ext cx="585243" cy="328098"/>
          </a:xfrm>
          <a:custGeom>
            <a:avLst/>
            <a:gdLst>
              <a:gd name="connsiteX0" fmla="*/ 577455 w 585243"/>
              <a:gd name="connsiteY0" fmla="*/ 2026 h 328098"/>
              <a:gd name="connsiteX1" fmla="*/ 264189 w 585243"/>
              <a:gd name="connsiteY1" fmla="*/ 156543 h 328098"/>
              <a:gd name="connsiteX2" fmla="*/ 312872 w 585243"/>
              <a:gd name="connsiteY2" fmla="*/ 148076 h 328098"/>
              <a:gd name="connsiteX3" fmla="*/ 135072 w 585243"/>
              <a:gd name="connsiteY3" fmla="*/ 186176 h 328098"/>
              <a:gd name="connsiteX4" fmla="*/ 223972 w 585243"/>
              <a:gd name="connsiteY4" fmla="*/ 175593 h 328098"/>
              <a:gd name="connsiteX5" fmla="*/ 109672 w 585243"/>
              <a:gd name="connsiteY5" fmla="*/ 190410 h 328098"/>
              <a:gd name="connsiteX6" fmla="*/ 16539 w 585243"/>
              <a:gd name="connsiteY6" fmla="*/ 207343 h 328098"/>
              <a:gd name="connsiteX7" fmla="*/ 1722 w 585243"/>
              <a:gd name="connsiteY7" fmla="*/ 268726 h 328098"/>
              <a:gd name="connsiteX8" fmla="*/ 1722 w 585243"/>
              <a:gd name="connsiteY8" fmla="*/ 327993 h 328098"/>
              <a:gd name="connsiteX9" fmla="*/ 14422 w 585243"/>
              <a:gd name="connsiteY9" fmla="*/ 253910 h 328098"/>
              <a:gd name="connsiteX10" fmla="*/ 31355 w 585243"/>
              <a:gd name="connsiteY10" fmla="*/ 230626 h 328098"/>
              <a:gd name="connsiteX11" fmla="*/ 96972 w 585243"/>
              <a:gd name="connsiteY11" fmla="*/ 205226 h 328098"/>
              <a:gd name="connsiteX12" fmla="*/ 90622 w 585243"/>
              <a:gd name="connsiteY12" fmla="*/ 226393 h 328098"/>
              <a:gd name="connsiteX13" fmla="*/ 226089 w 585243"/>
              <a:gd name="connsiteY13" fmla="*/ 196760 h 328098"/>
              <a:gd name="connsiteX14" fmla="*/ 158355 w 585243"/>
              <a:gd name="connsiteY14" fmla="*/ 205226 h 328098"/>
              <a:gd name="connsiteX15" fmla="*/ 304405 w 585243"/>
              <a:gd name="connsiteY15" fmla="*/ 156543 h 328098"/>
              <a:gd name="connsiteX16" fmla="*/ 386955 w 585243"/>
              <a:gd name="connsiteY16" fmla="*/ 114210 h 328098"/>
              <a:gd name="connsiteX17" fmla="*/ 384839 w 585243"/>
              <a:gd name="connsiteY17" fmla="*/ 135376 h 328098"/>
              <a:gd name="connsiteX18" fmla="*/ 482205 w 585243"/>
              <a:gd name="connsiteY18" fmla="*/ 71876 h 328098"/>
              <a:gd name="connsiteX19" fmla="*/ 577455 w 585243"/>
              <a:gd name="connsiteY19" fmla="*/ 2026 h 328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85243" h="328098">
                <a:moveTo>
                  <a:pt x="577455" y="2026"/>
                </a:moveTo>
                <a:cubicBezTo>
                  <a:pt x="541119" y="16137"/>
                  <a:pt x="308286" y="132201"/>
                  <a:pt x="264189" y="156543"/>
                </a:cubicBezTo>
                <a:cubicBezTo>
                  <a:pt x="220092" y="180885"/>
                  <a:pt x="334391" y="143137"/>
                  <a:pt x="312872" y="148076"/>
                </a:cubicBezTo>
                <a:cubicBezTo>
                  <a:pt x="291353" y="153015"/>
                  <a:pt x="149889" y="181590"/>
                  <a:pt x="135072" y="186176"/>
                </a:cubicBezTo>
                <a:cubicBezTo>
                  <a:pt x="120255" y="190762"/>
                  <a:pt x="228205" y="174887"/>
                  <a:pt x="223972" y="175593"/>
                </a:cubicBezTo>
                <a:cubicBezTo>
                  <a:pt x="219739" y="176299"/>
                  <a:pt x="109672" y="190410"/>
                  <a:pt x="109672" y="190410"/>
                </a:cubicBezTo>
                <a:cubicBezTo>
                  <a:pt x="75100" y="195702"/>
                  <a:pt x="34531" y="194290"/>
                  <a:pt x="16539" y="207343"/>
                </a:cubicBezTo>
                <a:cubicBezTo>
                  <a:pt x="-1453" y="220396"/>
                  <a:pt x="4191" y="248618"/>
                  <a:pt x="1722" y="268726"/>
                </a:cubicBezTo>
                <a:cubicBezTo>
                  <a:pt x="-748" y="288834"/>
                  <a:pt x="-395" y="330462"/>
                  <a:pt x="1722" y="327993"/>
                </a:cubicBezTo>
                <a:cubicBezTo>
                  <a:pt x="3839" y="325524"/>
                  <a:pt x="9483" y="270138"/>
                  <a:pt x="14422" y="253910"/>
                </a:cubicBezTo>
                <a:cubicBezTo>
                  <a:pt x="19361" y="237682"/>
                  <a:pt x="17597" y="238740"/>
                  <a:pt x="31355" y="230626"/>
                </a:cubicBezTo>
                <a:cubicBezTo>
                  <a:pt x="45113" y="222512"/>
                  <a:pt x="87094" y="205931"/>
                  <a:pt x="96972" y="205226"/>
                </a:cubicBezTo>
                <a:cubicBezTo>
                  <a:pt x="106850" y="204521"/>
                  <a:pt x="69102" y="227804"/>
                  <a:pt x="90622" y="226393"/>
                </a:cubicBezTo>
                <a:cubicBezTo>
                  <a:pt x="112141" y="224982"/>
                  <a:pt x="214800" y="200288"/>
                  <a:pt x="226089" y="196760"/>
                </a:cubicBezTo>
                <a:cubicBezTo>
                  <a:pt x="237378" y="193232"/>
                  <a:pt x="145302" y="211929"/>
                  <a:pt x="158355" y="205226"/>
                </a:cubicBezTo>
                <a:cubicBezTo>
                  <a:pt x="171408" y="198523"/>
                  <a:pt x="266305" y="171712"/>
                  <a:pt x="304405" y="156543"/>
                </a:cubicBezTo>
                <a:cubicBezTo>
                  <a:pt x="342505" y="141374"/>
                  <a:pt x="373549" y="117738"/>
                  <a:pt x="386955" y="114210"/>
                </a:cubicBezTo>
                <a:cubicBezTo>
                  <a:pt x="400361" y="110682"/>
                  <a:pt x="368964" y="142432"/>
                  <a:pt x="384839" y="135376"/>
                </a:cubicBezTo>
                <a:cubicBezTo>
                  <a:pt x="400714" y="128320"/>
                  <a:pt x="451513" y="92337"/>
                  <a:pt x="482205" y="71876"/>
                </a:cubicBezTo>
                <a:cubicBezTo>
                  <a:pt x="512897" y="51415"/>
                  <a:pt x="613791" y="-12085"/>
                  <a:pt x="577455" y="20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7C24205E-503E-4865-88E1-855A2B81E80C}"/>
              </a:ext>
            </a:extLst>
          </p:cNvPr>
          <p:cNvSpPr/>
          <p:nvPr/>
        </p:nvSpPr>
        <p:spPr>
          <a:xfrm>
            <a:off x="5377898" y="8049683"/>
            <a:ext cx="565702" cy="436567"/>
          </a:xfrm>
          <a:custGeom>
            <a:avLst/>
            <a:gdLst>
              <a:gd name="connsiteX0" fmla="*/ 565702 w 565702"/>
              <a:gd name="connsiteY0" fmla="*/ 0 h 436567"/>
              <a:gd name="connsiteX1" fmla="*/ 358269 w 565702"/>
              <a:gd name="connsiteY1" fmla="*/ 188384 h 436567"/>
              <a:gd name="connsiteX2" fmla="*/ 406952 w 565702"/>
              <a:gd name="connsiteY2" fmla="*/ 169334 h 436567"/>
              <a:gd name="connsiteX3" fmla="*/ 364619 w 565702"/>
              <a:gd name="connsiteY3" fmla="*/ 228600 h 436567"/>
              <a:gd name="connsiteX4" fmla="*/ 311702 w 565702"/>
              <a:gd name="connsiteY4" fmla="*/ 287867 h 436567"/>
              <a:gd name="connsiteX5" fmla="*/ 354035 w 565702"/>
              <a:gd name="connsiteY5" fmla="*/ 260350 h 436567"/>
              <a:gd name="connsiteX6" fmla="*/ 218569 w 565702"/>
              <a:gd name="connsiteY6" fmla="*/ 351367 h 436567"/>
              <a:gd name="connsiteX7" fmla="*/ 237619 w 565702"/>
              <a:gd name="connsiteY7" fmla="*/ 349250 h 436567"/>
              <a:gd name="connsiteX8" fmla="*/ 125435 w 565702"/>
              <a:gd name="connsiteY8" fmla="*/ 395817 h 436567"/>
              <a:gd name="connsiteX9" fmla="*/ 76752 w 565702"/>
              <a:gd name="connsiteY9" fmla="*/ 414867 h 436567"/>
              <a:gd name="connsiteX10" fmla="*/ 552 w 565702"/>
              <a:gd name="connsiteY10" fmla="*/ 436034 h 436567"/>
              <a:gd name="connsiteX11" fmla="*/ 119085 w 565702"/>
              <a:gd name="connsiteY11" fmla="*/ 391584 h 436567"/>
              <a:gd name="connsiteX12" fmla="*/ 241852 w 565702"/>
              <a:gd name="connsiteY12" fmla="*/ 330200 h 436567"/>
              <a:gd name="connsiteX13" fmla="*/ 241852 w 565702"/>
              <a:gd name="connsiteY13" fmla="*/ 317500 h 436567"/>
              <a:gd name="connsiteX14" fmla="*/ 347685 w 565702"/>
              <a:gd name="connsiteY14" fmla="*/ 228600 h 436567"/>
              <a:gd name="connsiteX15" fmla="*/ 377319 w 565702"/>
              <a:gd name="connsiteY15" fmla="*/ 173567 h 436567"/>
              <a:gd name="connsiteX16" fmla="*/ 565702 w 565702"/>
              <a:gd name="connsiteY16" fmla="*/ 0 h 436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65702" h="436567">
                <a:moveTo>
                  <a:pt x="565702" y="0"/>
                </a:moveTo>
                <a:cubicBezTo>
                  <a:pt x="562527" y="2470"/>
                  <a:pt x="384727" y="160162"/>
                  <a:pt x="358269" y="188384"/>
                </a:cubicBezTo>
                <a:cubicBezTo>
                  <a:pt x="331811" y="216606"/>
                  <a:pt x="405894" y="162631"/>
                  <a:pt x="406952" y="169334"/>
                </a:cubicBezTo>
                <a:cubicBezTo>
                  <a:pt x="408010" y="176037"/>
                  <a:pt x="380494" y="208844"/>
                  <a:pt x="364619" y="228600"/>
                </a:cubicBezTo>
                <a:cubicBezTo>
                  <a:pt x="348744" y="248356"/>
                  <a:pt x="313466" y="282575"/>
                  <a:pt x="311702" y="287867"/>
                </a:cubicBezTo>
                <a:cubicBezTo>
                  <a:pt x="309938" y="293159"/>
                  <a:pt x="354035" y="260350"/>
                  <a:pt x="354035" y="260350"/>
                </a:cubicBezTo>
                <a:cubicBezTo>
                  <a:pt x="338513" y="270933"/>
                  <a:pt x="237972" y="336550"/>
                  <a:pt x="218569" y="351367"/>
                </a:cubicBezTo>
                <a:cubicBezTo>
                  <a:pt x="199166" y="366184"/>
                  <a:pt x="253141" y="341842"/>
                  <a:pt x="237619" y="349250"/>
                </a:cubicBezTo>
                <a:cubicBezTo>
                  <a:pt x="222097" y="356658"/>
                  <a:pt x="125435" y="395817"/>
                  <a:pt x="125435" y="395817"/>
                </a:cubicBezTo>
                <a:cubicBezTo>
                  <a:pt x="98624" y="406753"/>
                  <a:pt x="97566" y="408164"/>
                  <a:pt x="76752" y="414867"/>
                </a:cubicBezTo>
                <a:cubicBezTo>
                  <a:pt x="55938" y="421570"/>
                  <a:pt x="-6503" y="439914"/>
                  <a:pt x="552" y="436034"/>
                </a:cubicBezTo>
                <a:cubicBezTo>
                  <a:pt x="7607" y="432154"/>
                  <a:pt x="78868" y="409223"/>
                  <a:pt x="119085" y="391584"/>
                </a:cubicBezTo>
                <a:cubicBezTo>
                  <a:pt x="159302" y="373945"/>
                  <a:pt x="221391" y="342547"/>
                  <a:pt x="241852" y="330200"/>
                </a:cubicBezTo>
                <a:cubicBezTo>
                  <a:pt x="262313" y="317853"/>
                  <a:pt x="224213" y="334433"/>
                  <a:pt x="241852" y="317500"/>
                </a:cubicBezTo>
                <a:cubicBezTo>
                  <a:pt x="259491" y="300567"/>
                  <a:pt x="325107" y="252589"/>
                  <a:pt x="347685" y="228600"/>
                </a:cubicBezTo>
                <a:cubicBezTo>
                  <a:pt x="370263" y="204611"/>
                  <a:pt x="339572" y="208492"/>
                  <a:pt x="377319" y="173567"/>
                </a:cubicBezTo>
                <a:lnTo>
                  <a:pt x="56570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7EFA148C-9A8D-4259-B79B-F6CEC5D77BDD}"/>
              </a:ext>
            </a:extLst>
          </p:cNvPr>
          <p:cNvSpPr/>
          <p:nvPr/>
        </p:nvSpPr>
        <p:spPr>
          <a:xfrm>
            <a:off x="4569846" y="7969205"/>
            <a:ext cx="595193" cy="374955"/>
          </a:xfrm>
          <a:custGeom>
            <a:avLst/>
            <a:gdLst>
              <a:gd name="connsiteX0" fmla="*/ 37 w 595193"/>
              <a:gd name="connsiteY0" fmla="*/ 45 h 374955"/>
              <a:gd name="connsiteX1" fmla="*/ 218054 w 595193"/>
              <a:gd name="connsiteY1" fmla="*/ 179962 h 374955"/>
              <a:gd name="connsiteX2" fmla="*/ 114337 w 595193"/>
              <a:gd name="connsiteY2" fmla="*/ 112228 h 374955"/>
              <a:gd name="connsiteX3" fmla="*/ 258271 w 595193"/>
              <a:gd name="connsiteY3" fmla="*/ 213828 h 374955"/>
              <a:gd name="connsiteX4" fmla="*/ 228637 w 595193"/>
              <a:gd name="connsiteY4" fmla="*/ 203245 h 374955"/>
              <a:gd name="connsiteX5" fmla="*/ 378921 w 595193"/>
              <a:gd name="connsiteY5" fmla="*/ 353528 h 374955"/>
              <a:gd name="connsiteX6" fmla="*/ 347171 w 595193"/>
              <a:gd name="connsiteY6" fmla="*/ 334478 h 374955"/>
              <a:gd name="connsiteX7" fmla="*/ 457237 w 595193"/>
              <a:gd name="connsiteY7" fmla="*/ 364112 h 374955"/>
              <a:gd name="connsiteX8" fmla="*/ 453004 w 595193"/>
              <a:gd name="connsiteY8" fmla="*/ 349295 h 374955"/>
              <a:gd name="connsiteX9" fmla="*/ 594821 w 595193"/>
              <a:gd name="connsiteY9" fmla="*/ 374695 h 374955"/>
              <a:gd name="connsiteX10" fmla="*/ 404321 w 595193"/>
              <a:gd name="connsiteY10" fmla="*/ 330245 h 374955"/>
              <a:gd name="connsiteX11" fmla="*/ 338704 w 595193"/>
              <a:gd name="connsiteY11" fmla="*/ 285795 h 374955"/>
              <a:gd name="connsiteX12" fmla="*/ 237104 w 595193"/>
              <a:gd name="connsiteY12" fmla="*/ 199012 h 374955"/>
              <a:gd name="connsiteX13" fmla="*/ 37 w 595193"/>
              <a:gd name="connsiteY13" fmla="*/ 45 h 374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95193" h="374955">
                <a:moveTo>
                  <a:pt x="37" y="45"/>
                </a:moveTo>
                <a:cubicBezTo>
                  <a:pt x="-3138" y="-3130"/>
                  <a:pt x="199004" y="161265"/>
                  <a:pt x="218054" y="179962"/>
                </a:cubicBezTo>
                <a:cubicBezTo>
                  <a:pt x="237104" y="198659"/>
                  <a:pt x="107634" y="106584"/>
                  <a:pt x="114337" y="112228"/>
                </a:cubicBezTo>
                <a:cubicBezTo>
                  <a:pt x="121040" y="117872"/>
                  <a:pt x="239221" y="198659"/>
                  <a:pt x="258271" y="213828"/>
                </a:cubicBezTo>
                <a:cubicBezTo>
                  <a:pt x="277321" y="228998"/>
                  <a:pt x="208529" y="179962"/>
                  <a:pt x="228637" y="203245"/>
                </a:cubicBezTo>
                <a:cubicBezTo>
                  <a:pt x="248745" y="226528"/>
                  <a:pt x="359165" y="331656"/>
                  <a:pt x="378921" y="353528"/>
                </a:cubicBezTo>
                <a:cubicBezTo>
                  <a:pt x="398677" y="375400"/>
                  <a:pt x="334119" y="332714"/>
                  <a:pt x="347171" y="334478"/>
                </a:cubicBezTo>
                <a:cubicBezTo>
                  <a:pt x="360223" y="336242"/>
                  <a:pt x="439598" y="361643"/>
                  <a:pt x="457237" y="364112"/>
                </a:cubicBezTo>
                <a:cubicBezTo>
                  <a:pt x="474876" y="366581"/>
                  <a:pt x="430073" y="347531"/>
                  <a:pt x="453004" y="349295"/>
                </a:cubicBezTo>
                <a:cubicBezTo>
                  <a:pt x="475935" y="351059"/>
                  <a:pt x="602935" y="377870"/>
                  <a:pt x="594821" y="374695"/>
                </a:cubicBezTo>
                <a:cubicBezTo>
                  <a:pt x="586707" y="371520"/>
                  <a:pt x="447007" y="345062"/>
                  <a:pt x="404321" y="330245"/>
                </a:cubicBezTo>
                <a:cubicBezTo>
                  <a:pt x="361635" y="315428"/>
                  <a:pt x="366573" y="307667"/>
                  <a:pt x="338704" y="285795"/>
                </a:cubicBezTo>
                <a:cubicBezTo>
                  <a:pt x="310835" y="263923"/>
                  <a:pt x="288962" y="244873"/>
                  <a:pt x="237104" y="199012"/>
                </a:cubicBezTo>
                <a:cubicBezTo>
                  <a:pt x="185246" y="153151"/>
                  <a:pt x="3212" y="3220"/>
                  <a:pt x="37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E8CDED24-B0A3-46FF-9E2D-620B7360FD90}"/>
              </a:ext>
            </a:extLst>
          </p:cNvPr>
          <p:cNvSpPr/>
          <p:nvPr/>
        </p:nvSpPr>
        <p:spPr>
          <a:xfrm>
            <a:off x="4984720" y="8455705"/>
            <a:ext cx="445203" cy="44434"/>
          </a:xfrm>
          <a:custGeom>
            <a:avLst/>
            <a:gdLst>
              <a:gd name="connsiteX0" fmla="*/ 30 w 445203"/>
              <a:gd name="connsiteY0" fmla="*/ 378 h 44434"/>
              <a:gd name="connsiteX1" fmla="*/ 203230 w 445203"/>
              <a:gd name="connsiteY1" fmla="*/ 40595 h 44434"/>
              <a:gd name="connsiteX2" fmla="*/ 156663 w 445203"/>
              <a:gd name="connsiteY2" fmla="*/ 27895 h 44434"/>
              <a:gd name="connsiteX3" fmla="*/ 383147 w 445203"/>
              <a:gd name="connsiteY3" fmla="*/ 42712 h 44434"/>
              <a:gd name="connsiteX4" fmla="*/ 349280 w 445203"/>
              <a:gd name="connsiteY4" fmla="*/ 42712 h 44434"/>
              <a:gd name="connsiteX5" fmla="*/ 444530 w 445203"/>
              <a:gd name="connsiteY5" fmla="*/ 30012 h 44434"/>
              <a:gd name="connsiteX6" fmla="*/ 292130 w 445203"/>
              <a:gd name="connsiteY6" fmla="*/ 23662 h 44434"/>
              <a:gd name="connsiteX7" fmla="*/ 188413 w 445203"/>
              <a:gd name="connsiteY7" fmla="*/ 21545 h 44434"/>
              <a:gd name="connsiteX8" fmla="*/ 30 w 445203"/>
              <a:gd name="connsiteY8" fmla="*/ 378 h 44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5203" h="44434">
                <a:moveTo>
                  <a:pt x="30" y="378"/>
                </a:moveTo>
                <a:cubicBezTo>
                  <a:pt x="2500" y="3553"/>
                  <a:pt x="203230" y="40595"/>
                  <a:pt x="203230" y="40595"/>
                </a:cubicBezTo>
                <a:cubicBezTo>
                  <a:pt x="229336" y="45181"/>
                  <a:pt x="126677" y="27542"/>
                  <a:pt x="156663" y="27895"/>
                </a:cubicBezTo>
                <a:cubicBezTo>
                  <a:pt x="186649" y="28248"/>
                  <a:pt x="351044" y="40242"/>
                  <a:pt x="383147" y="42712"/>
                </a:cubicBezTo>
                <a:cubicBezTo>
                  <a:pt x="415250" y="45182"/>
                  <a:pt x="339050" y="44829"/>
                  <a:pt x="349280" y="42712"/>
                </a:cubicBezTo>
                <a:cubicBezTo>
                  <a:pt x="359510" y="40595"/>
                  <a:pt x="454055" y="33187"/>
                  <a:pt x="444530" y="30012"/>
                </a:cubicBezTo>
                <a:cubicBezTo>
                  <a:pt x="435005" y="26837"/>
                  <a:pt x="334816" y="25073"/>
                  <a:pt x="292130" y="23662"/>
                </a:cubicBezTo>
                <a:cubicBezTo>
                  <a:pt x="249444" y="22251"/>
                  <a:pt x="230041" y="28248"/>
                  <a:pt x="188413" y="21545"/>
                </a:cubicBezTo>
                <a:cubicBezTo>
                  <a:pt x="146785" y="14842"/>
                  <a:pt x="-2440" y="-2797"/>
                  <a:pt x="30" y="3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ECBD93A8-B97C-4D45-AA29-E33A7C32CBC7}"/>
              </a:ext>
            </a:extLst>
          </p:cNvPr>
          <p:cNvSpPr/>
          <p:nvPr/>
        </p:nvSpPr>
        <p:spPr>
          <a:xfrm>
            <a:off x="5034107" y="7975577"/>
            <a:ext cx="492654" cy="104886"/>
          </a:xfrm>
          <a:custGeom>
            <a:avLst/>
            <a:gdLst>
              <a:gd name="connsiteX0" fmla="*/ 1443 w 492654"/>
              <a:gd name="connsiteY0" fmla="*/ 23 h 104886"/>
              <a:gd name="connsiteX1" fmla="*/ 58593 w 492654"/>
              <a:gd name="connsiteY1" fmla="*/ 69873 h 104886"/>
              <a:gd name="connsiteX2" fmla="*/ 149081 w 492654"/>
              <a:gd name="connsiteY2" fmla="*/ 84161 h 104886"/>
              <a:gd name="connsiteX3" fmla="*/ 487218 w 492654"/>
              <a:gd name="connsiteY3" fmla="*/ 104798 h 104886"/>
              <a:gd name="connsiteX4" fmla="*/ 366568 w 492654"/>
              <a:gd name="connsiteY4" fmla="*/ 92098 h 104886"/>
              <a:gd name="connsiteX5" fmla="*/ 166543 w 492654"/>
              <a:gd name="connsiteY5" fmla="*/ 74636 h 104886"/>
              <a:gd name="connsiteX6" fmla="*/ 117331 w 492654"/>
              <a:gd name="connsiteY6" fmla="*/ 61936 h 104886"/>
              <a:gd name="connsiteX7" fmla="*/ 1443 w 492654"/>
              <a:gd name="connsiteY7" fmla="*/ 23 h 104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2654" h="104886">
                <a:moveTo>
                  <a:pt x="1443" y="23"/>
                </a:moveTo>
                <a:cubicBezTo>
                  <a:pt x="-8347" y="1346"/>
                  <a:pt x="33987" y="55850"/>
                  <a:pt x="58593" y="69873"/>
                </a:cubicBezTo>
                <a:cubicBezTo>
                  <a:pt x="83199" y="83896"/>
                  <a:pt x="77644" y="78340"/>
                  <a:pt x="149081" y="84161"/>
                </a:cubicBezTo>
                <a:cubicBezTo>
                  <a:pt x="220519" y="89982"/>
                  <a:pt x="450970" y="103475"/>
                  <a:pt x="487218" y="104798"/>
                </a:cubicBezTo>
                <a:cubicBezTo>
                  <a:pt x="523466" y="106121"/>
                  <a:pt x="366568" y="92098"/>
                  <a:pt x="366568" y="92098"/>
                </a:cubicBezTo>
                <a:lnTo>
                  <a:pt x="166543" y="74636"/>
                </a:lnTo>
                <a:cubicBezTo>
                  <a:pt x="125004" y="69609"/>
                  <a:pt x="142466" y="71196"/>
                  <a:pt x="117331" y="61936"/>
                </a:cubicBezTo>
                <a:cubicBezTo>
                  <a:pt x="92196" y="52676"/>
                  <a:pt x="11233" y="-1300"/>
                  <a:pt x="1443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D8E57C5A-F49C-4D47-9FC4-396458A3E7AA}"/>
              </a:ext>
            </a:extLst>
          </p:cNvPr>
          <p:cNvSpPr/>
          <p:nvPr/>
        </p:nvSpPr>
        <p:spPr>
          <a:xfrm>
            <a:off x="4846638" y="7993063"/>
            <a:ext cx="394005" cy="80680"/>
          </a:xfrm>
          <a:custGeom>
            <a:avLst/>
            <a:gdLst>
              <a:gd name="connsiteX0" fmla="*/ 0 w 394005"/>
              <a:gd name="connsiteY0" fmla="*/ 0 h 80680"/>
              <a:gd name="connsiteX1" fmla="*/ 147637 w 394005"/>
              <a:gd name="connsiteY1" fmla="*/ 31750 h 80680"/>
              <a:gd name="connsiteX2" fmla="*/ 390525 w 394005"/>
              <a:gd name="connsiteY2" fmla="*/ 79375 h 80680"/>
              <a:gd name="connsiteX3" fmla="*/ 284162 w 394005"/>
              <a:gd name="connsiteY3" fmla="*/ 66675 h 80680"/>
              <a:gd name="connsiteX4" fmla="*/ 185737 w 394005"/>
              <a:gd name="connsiteY4" fmla="*/ 60325 h 80680"/>
              <a:gd name="connsiteX5" fmla="*/ 0 w 394005"/>
              <a:gd name="connsiteY5" fmla="*/ 0 h 8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4005" h="80680">
                <a:moveTo>
                  <a:pt x="0" y="0"/>
                </a:moveTo>
                <a:lnTo>
                  <a:pt x="147637" y="31750"/>
                </a:lnTo>
                <a:lnTo>
                  <a:pt x="390525" y="79375"/>
                </a:lnTo>
                <a:cubicBezTo>
                  <a:pt x="413279" y="85196"/>
                  <a:pt x="318293" y="69850"/>
                  <a:pt x="284162" y="66675"/>
                </a:cubicBezTo>
                <a:cubicBezTo>
                  <a:pt x="250031" y="63500"/>
                  <a:pt x="230451" y="70379"/>
                  <a:pt x="185737" y="60325"/>
                </a:cubicBezTo>
                <a:cubicBezTo>
                  <a:pt x="141023" y="50271"/>
                  <a:pt x="78449" y="2831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E4DA0864-B024-4DA6-B2DC-E0948D863E3C}"/>
              </a:ext>
            </a:extLst>
          </p:cNvPr>
          <p:cNvSpPr/>
          <p:nvPr/>
        </p:nvSpPr>
        <p:spPr>
          <a:xfrm>
            <a:off x="5413449" y="8078344"/>
            <a:ext cx="261687" cy="18083"/>
          </a:xfrm>
          <a:custGeom>
            <a:avLst/>
            <a:gdLst>
              <a:gd name="connsiteX0" fmla="*/ 260276 w 261687"/>
              <a:gd name="connsiteY0" fmla="*/ 444 h 18083"/>
              <a:gd name="connsiteX1" fmla="*/ 93589 w 261687"/>
              <a:gd name="connsiteY1" fmla="*/ 5206 h 18083"/>
              <a:gd name="connsiteX2" fmla="*/ 1514 w 261687"/>
              <a:gd name="connsiteY2" fmla="*/ 5206 h 18083"/>
              <a:gd name="connsiteX3" fmla="*/ 165026 w 261687"/>
              <a:gd name="connsiteY3" fmla="*/ 17906 h 18083"/>
              <a:gd name="connsiteX4" fmla="*/ 260276 w 261687"/>
              <a:gd name="connsiteY4" fmla="*/ 444 h 18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1687" h="18083">
                <a:moveTo>
                  <a:pt x="260276" y="444"/>
                </a:moveTo>
                <a:cubicBezTo>
                  <a:pt x="248370" y="-1673"/>
                  <a:pt x="136716" y="4412"/>
                  <a:pt x="93589" y="5206"/>
                </a:cubicBezTo>
                <a:cubicBezTo>
                  <a:pt x="50462" y="6000"/>
                  <a:pt x="-10392" y="3089"/>
                  <a:pt x="1514" y="5206"/>
                </a:cubicBezTo>
                <a:cubicBezTo>
                  <a:pt x="13420" y="7323"/>
                  <a:pt x="124016" y="15789"/>
                  <a:pt x="165026" y="17906"/>
                </a:cubicBezTo>
                <a:cubicBezTo>
                  <a:pt x="206036" y="20023"/>
                  <a:pt x="272182" y="2561"/>
                  <a:pt x="260276" y="4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0D267467-5A60-4A1A-B6CE-9A527005FA25}"/>
              </a:ext>
            </a:extLst>
          </p:cNvPr>
          <p:cNvSpPr/>
          <p:nvPr/>
        </p:nvSpPr>
        <p:spPr>
          <a:xfrm>
            <a:off x="6060776" y="6374714"/>
            <a:ext cx="496456" cy="121354"/>
          </a:xfrm>
          <a:custGeom>
            <a:avLst/>
            <a:gdLst>
              <a:gd name="connsiteX0" fmla="*/ 3474 w 496456"/>
              <a:gd name="connsiteY0" fmla="*/ 686 h 121354"/>
              <a:gd name="connsiteX1" fmla="*/ 286049 w 496456"/>
              <a:gd name="connsiteY1" fmla="*/ 102286 h 121354"/>
              <a:gd name="connsiteX2" fmla="*/ 187624 w 496456"/>
              <a:gd name="connsiteY2" fmla="*/ 54661 h 121354"/>
              <a:gd name="connsiteX3" fmla="*/ 495599 w 496456"/>
              <a:gd name="connsiteY3" fmla="*/ 61011 h 121354"/>
              <a:gd name="connsiteX4" fmla="*/ 279699 w 496456"/>
              <a:gd name="connsiteY4" fmla="*/ 67361 h 121354"/>
              <a:gd name="connsiteX5" fmla="*/ 279699 w 496456"/>
              <a:gd name="connsiteY5" fmla="*/ 121336 h 121354"/>
              <a:gd name="connsiteX6" fmla="*/ 136824 w 496456"/>
              <a:gd name="connsiteY6" fmla="*/ 61011 h 121354"/>
              <a:gd name="connsiteX7" fmla="*/ 3474 w 496456"/>
              <a:gd name="connsiteY7" fmla="*/ 686 h 121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456" h="121354">
                <a:moveTo>
                  <a:pt x="3474" y="686"/>
                </a:moveTo>
                <a:cubicBezTo>
                  <a:pt x="28345" y="7565"/>
                  <a:pt x="255357" y="93290"/>
                  <a:pt x="286049" y="102286"/>
                </a:cubicBezTo>
                <a:cubicBezTo>
                  <a:pt x="316741" y="111282"/>
                  <a:pt x="152699" y="61540"/>
                  <a:pt x="187624" y="54661"/>
                </a:cubicBezTo>
                <a:cubicBezTo>
                  <a:pt x="222549" y="47782"/>
                  <a:pt x="480253" y="58894"/>
                  <a:pt x="495599" y="61011"/>
                </a:cubicBezTo>
                <a:cubicBezTo>
                  <a:pt x="510945" y="63128"/>
                  <a:pt x="315682" y="57307"/>
                  <a:pt x="279699" y="67361"/>
                </a:cubicBezTo>
                <a:cubicBezTo>
                  <a:pt x="243716" y="77415"/>
                  <a:pt x="303511" y="122394"/>
                  <a:pt x="279699" y="121336"/>
                </a:cubicBezTo>
                <a:cubicBezTo>
                  <a:pt x="255887" y="120278"/>
                  <a:pt x="179686" y="81648"/>
                  <a:pt x="136824" y="61011"/>
                </a:cubicBezTo>
                <a:cubicBezTo>
                  <a:pt x="93962" y="40374"/>
                  <a:pt x="-21397" y="-6193"/>
                  <a:pt x="3474" y="68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3DB34F10-65C2-4FAE-B577-CB54FF2A46FC}"/>
              </a:ext>
            </a:extLst>
          </p:cNvPr>
          <p:cNvSpPr/>
          <p:nvPr/>
        </p:nvSpPr>
        <p:spPr>
          <a:xfrm>
            <a:off x="4949101" y="5088709"/>
            <a:ext cx="313784" cy="204526"/>
          </a:xfrm>
          <a:custGeom>
            <a:avLst/>
            <a:gdLst>
              <a:gd name="connsiteX0" fmla="*/ 311874 w 313784"/>
              <a:gd name="connsiteY0" fmla="*/ 3991 h 204526"/>
              <a:gd name="connsiteX1" fmla="*/ 235674 w 313784"/>
              <a:gd name="connsiteY1" fmla="*/ 54791 h 204526"/>
              <a:gd name="connsiteX2" fmla="*/ 188049 w 313784"/>
              <a:gd name="connsiteY2" fmla="*/ 96066 h 204526"/>
              <a:gd name="connsiteX3" fmla="*/ 83274 w 313784"/>
              <a:gd name="connsiteY3" fmla="*/ 200841 h 204526"/>
              <a:gd name="connsiteX4" fmla="*/ 724 w 313784"/>
              <a:gd name="connsiteY4" fmla="*/ 181791 h 204526"/>
              <a:gd name="connsiteX5" fmla="*/ 130899 w 313784"/>
              <a:gd name="connsiteY5" fmla="*/ 191316 h 204526"/>
              <a:gd name="connsiteX6" fmla="*/ 149949 w 313784"/>
              <a:gd name="connsiteY6" fmla="*/ 169091 h 204526"/>
              <a:gd name="connsiteX7" fmla="*/ 311874 w 313784"/>
              <a:gd name="connsiteY7" fmla="*/ 3991 h 204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3784" h="204526">
                <a:moveTo>
                  <a:pt x="311874" y="3991"/>
                </a:moveTo>
                <a:cubicBezTo>
                  <a:pt x="326162" y="-15059"/>
                  <a:pt x="256311" y="39445"/>
                  <a:pt x="235674" y="54791"/>
                </a:cubicBezTo>
                <a:cubicBezTo>
                  <a:pt x="215037" y="70137"/>
                  <a:pt x="213449" y="71724"/>
                  <a:pt x="188049" y="96066"/>
                </a:cubicBezTo>
                <a:cubicBezTo>
                  <a:pt x="162649" y="120408"/>
                  <a:pt x="114495" y="186554"/>
                  <a:pt x="83274" y="200841"/>
                </a:cubicBezTo>
                <a:cubicBezTo>
                  <a:pt x="52053" y="215129"/>
                  <a:pt x="-7214" y="183379"/>
                  <a:pt x="724" y="181791"/>
                </a:cubicBezTo>
                <a:cubicBezTo>
                  <a:pt x="8662" y="180203"/>
                  <a:pt x="130899" y="191316"/>
                  <a:pt x="130899" y="191316"/>
                </a:cubicBezTo>
                <a:cubicBezTo>
                  <a:pt x="155770" y="189199"/>
                  <a:pt x="123491" y="196079"/>
                  <a:pt x="149949" y="169091"/>
                </a:cubicBezTo>
                <a:cubicBezTo>
                  <a:pt x="176407" y="142103"/>
                  <a:pt x="297586" y="23041"/>
                  <a:pt x="311874" y="399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9C592B0E-ED2A-4380-88FA-E937793E0220}"/>
              </a:ext>
            </a:extLst>
          </p:cNvPr>
          <p:cNvSpPr/>
          <p:nvPr/>
        </p:nvSpPr>
        <p:spPr>
          <a:xfrm>
            <a:off x="5552420" y="5216524"/>
            <a:ext cx="274670" cy="207699"/>
          </a:xfrm>
          <a:custGeom>
            <a:avLst/>
            <a:gdLst>
              <a:gd name="connsiteX0" fmla="*/ 655 w 274670"/>
              <a:gd name="connsiteY0" fmla="*/ 1 h 207699"/>
              <a:gd name="connsiteX1" fmla="*/ 80030 w 274670"/>
              <a:gd name="connsiteY1" fmla="*/ 146051 h 207699"/>
              <a:gd name="connsiteX2" fmla="*/ 270530 w 274670"/>
              <a:gd name="connsiteY2" fmla="*/ 206376 h 207699"/>
              <a:gd name="connsiteX3" fmla="*/ 203855 w 274670"/>
              <a:gd name="connsiteY3" fmla="*/ 184151 h 207699"/>
              <a:gd name="connsiteX4" fmla="*/ 118130 w 274670"/>
              <a:gd name="connsiteY4" fmla="*/ 142876 h 207699"/>
              <a:gd name="connsiteX5" fmla="*/ 655 w 274670"/>
              <a:gd name="connsiteY5" fmla="*/ 1 h 207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670" h="207699">
                <a:moveTo>
                  <a:pt x="655" y="1"/>
                </a:moveTo>
                <a:cubicBezTo>
                  <a:pt x="-5695" y="530"/>
                  <a:pt x="35051" y="111655"/>
                  <a:pt x="80030" y="146051"/>
                </a:cubicBezTo>
                <a:cubicBezTo>
                  <a:pt x="125009" y="180447"/>
                  <a:pt x="249893" y="200026"/>
                  <a:pt x="270530" y="206376"/>
                </a:cubicBezTo>
                <a:cubicBezTo>
                  <a:pt x="291167" y="212726"/>
                  <a:pt x="229255" y="194734"/>
                  <a:pt x="203855" y="184151"/>
                </a:cubicBezTo>
                <a:cubicBezTo>
                  <a:pt x="178455" y="173568"/>
                  <a:pt x="150938" y="166689"/>
                  <a:pt x="118130" y="142876"/>
                </a:cubicBezTo>
                <a:cubicBezTo>
                  <a:pt x="85322" y="119063"/>
                  <a:pt x="7005" y="-528"/>
                  <a:pt x="655" y="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1E817A86-245D-4176-891E-CE300E3BCF72}"/>
              </a:ext>
            </a:extLst>
          </p:cNvPr>
          <p:cNvSpPr/>
          <p:nvPr/>
        </p:nvSpPr>
        <p:spPr>
          <a:xfrm>
            <a:off x="6922014" y="4578350"/>
            <a:ext cx="173565" cy="881664"/>
          </a:xfrm>
          <a:custGeom>
            <a:avLst/>
            <a:gdLst>
              <a:gd name="connsiteX0" fmla="*/ 40761 w 173565"/>
              <a:gd name="connsiteY0" fmla="*/ 0 h 881664"/>
              <a:gd name="connsiteX1" fmla="*/ 5836 w 173565"/>
              <a:gd name="connsiteY1" fmla="*/ 263525 h 881664"/>
              <a:gd name="connsiteX2" fmla="*/ 5836 w 173565"/>
              <a:gd name="connsiteY2" fmla="*/ 203200 h 881664"/>
              <a:gd name="connsiteX3" fmla="*/ 62986 w 173565"/>
              <a:gd name="connsiteY3" fmla="*/ 454025 h 881664"/>
              <a:gd name="connsiteX4" fmla="*/ 50286 w 173565"/>
              <a:gd name="connsiteY4" fmla="*/ 387350 h 881664"/>
              <a:gd name="connsiteX5" fmla="*/ 167761 w 173565"/>
              <a:gd name="connsiteY5" fmla="*/ 860425 h 881664"/>
              <a:gd name="connsiteX6" fmla="*/ 148711 w 173565"/>
              <a:gd name="connsiteY6" fmla="*/ 771525 h 881664"/>
              <a:gd name="connsiteX7" fmla="*/ 88386 w 173565"/>
              <a:gd name="connsiteY7" fmla="*/ 517525 h 881664"/>
              <a:gd name="connsiteX8" fmla="*/ 82036 w 173565"/>
              <a:gd name="connsiteY8" fmla="*/ 596900 h 881664"/>
              <a:gd name="connsiteX9" fmla="*/ 56636 w 173565"/>
              <a:gd name="connsiteY9" fmla="*/ 412750 h 881664"/>
              <a:gd name="connsiteX10" fmla="*/ 56636 w 173565"/>
              <a:gd name="connsiteY10" fmla="*/ 266700 h 881664"/>
              <a:gd name="connsiteX11" fmla="*/ 40761 w 173565"/>
              <a:gd name="connsiteY11" fmla="*/ 0 h 881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3565" h="881664">
                <a:moveTo>
                  <a:pt x="40761" y="0"/>
                </a:moveTo>
                <a:cubicBezTo>
                  <a:pt x="32294" y="-529"/>
                  <a:pt x="11657" y="229658"/>
                  <a:pt x="5836" y="263525"/>
                </a:cubicBezTo>
                <a:cubicBezTo>
                  <a:pt x="15" y="297392"/>
                  <a:pt x="-3689" y="171450"/>
                  <a:pt x="5836" y="203200"/>
                </a:cubicBezTo>
                <a:cubicBezTo>
                  <a:pt x="15361" y="234950"/>
                  <a:pt x="55578" y="423333"/>
                  <a:pt x="62986" y="454025"/>
                </a:cubicBezTo>
                <a:cubicBezTo>
                  <a:pt x="70394" y="484717"/>
                  <a:pt x="32824" y="319617"/>
                  <a:pt x="50286" y="387350"/>
                </a:cubicBezTo>
                <a:cubicBezTo>
                  <a:pt x="67748" y="455083"/>
                  <a:pt x="151357" y="796396"/>
                  <a:pt x="167761" y="860425"/>
                </a:cubicBezTo>
                <a:cubicBezTo>
                  <a:pt x="184165" y="924454"/>
                  <a:pt x="161940" y="828675"/>
                  <a:pt x="148711" y="771525"/>
                </a:cubicBezTo>
                <a:cubicBezTo>
                  <a:pt x="135482" y="714375"/>
                  <a:pt x="99499" y="546629"/>
                  <a:pt x="88386" y="517525"/>
                </a:cubicBezTo>
                <a:cubicBezTo>
                  <a:pt x="77274" y="488421"/>
                  <a:pt x="87328" y="614362"/>
                  <a:pt x="82036" y="596900"/>
                </a:cubicBezTo>
                <a:cubicBezTo>
                  <a:pt x="76744" y="579438"/>
                  <a:pt x="60869" y="467783"/>
                  <a:pt x="56636" y="412750"/>
                </a:cubicBezTo>
                <a:cubicBezTo>
                  <a:pt x="52403" y="357717"/>
                  <a:pt x="54519" y="331258"/>
                  <a:pt x="56636" y="266700"/>
                </a:cubicBezTo>
                <a:cubicBezTo>
                  <a:pt x="58753" y="202142"/>
                  <a:pt x="49228" y="529"/>
                  <a:pt x="4076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CB9BC9CA-77C4-4FAF-A158-45E7E34A63F2}"/>
              </a:ext>
            </a:extLst>
          </p:cNvPr>
          <p:cNvSpPr/>
          <p:nvPr/>
        </p:nvSpPr>
        <p:spPr>
          <a:xfrm>
            <a:off x="7094722" y="5879917"/>
            <a:ext cx="68243" cy="739841"/>
          </a:xfrm>
          <a:custGeom>
            <a:avLst/>
            <a:gdLst>
              <a:gd name="connsiteX0" fmla="*/ 7753 w 68243"/>
              <a:gd name="connsiteY0" fmla="*/ 183 h 739841"/>
              <a:gd name="connsiteX1" fmla="*/ 42678 w 68243"/>
              <a:gd name="connsiteY1" fmla="*/ 301808 h 739841"/>
              <a:gd name="connsiteX2" fmla="*/ 4578 w 68243"/>
              <a:gd name="connsiteY2" fmla="*/ 720908 h 739841"/>
              <a:gd name="connsiteX3" fmla="*/ 7753 w 68243"/>
              <a:gd name="connsiteY3" fmla="*/ 635183 h 739841"/>
              <a:gd name="connsiteX4" fmla="*/ 68078 w 68243"/>
              <a:gd name="connsiteY4" fmla="*/ 343083 h 739841"/>
              <a:gd name="connsiteX5" fmla="*/ 7753 w 68243"/>
              <a:gd name="connsiteY5" fmla="*/ 183 h 739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243" h="739841">
                <a:moveTo>
                  <a:pt x="7753" y="183"/>
                </a:moveTo>
                <a:cubicBezTo>
                  <a:pt x="3520" y="-6696"/>
                  <a:pt x="43207" y="181687"/>
                  <a:pt x="42678" y="301808"/>
                </a:cubicBezTo>
                <a:cubicBezTo>
                  <a:pt x="42149" y="421929"/>
                  <a:pt x="10399" y="665346"/>
                  <a:pt x="4578" y="720908"/>
                </a:cubicBezTo>
                <a:cubicBezTo>
                  <a:pt x="-1243" y="776470"/>
                  <a:pt x="-2830" y="698154"/>
                  <a:pt x="7753" y="635183"/>
                </a:cubicBezTo>
                <a:cubicBezTo>
                  <a:pt x="18336" y="572212"/>
                  <a:pt x="64374" y="448387"/>
                  <a:pt x="68078" y="343083"/>
                </a:cubicBezTo>
                <a:cubicBezTo>
                  <a:pt x="71782" y="237779"/>
                  <a:pt x="11986" y="7062"/>
                  <a:pt x="7753" y="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ACD187F1-520E-44FB-A88A-313D90192CFF}"/>
              </a:ext>
            </a:extLst>
          </p:cNvPr>
          <p:cNvSpPr/>
          <p:nvPr/>
        </p:nvSpPr>
        <p:spPr>
          <a:xfrm>
            <a:off x="6838571" y="6636315"/>
            <a:ext cx="213358" cy="961499"/>
          </a:xfrm>
          <a:custGeom>
            <a:avLst/>
            <a:gdLst>
              <a:gd name="connsiteX0" fmla="*/ 213104 w 213358"/>
              <a:gd name="connsiteY0" fmla="*/ 5785 h 961499"/>
              <a:gd name="connsiteX1" fmla="*/ 124204 w 213358"/>
              <a:gd name="connsiteY1" fmla="*/ 577285 h 961499"/>
              <a:gd name="connsiteX2" fmla="*/ 3554 w 213358"/>
              <a:gd name="connsiteY2" fmla="*/ 945585 h 961499"/>
              <a:gd name="connsiteX3" fmla="*/ 38479 w 213358"/>
              <a:gd name="connsiteY3" fmla="*/ 856685 h 961499"/>
              <a:gd name="connsiteX4" fmla="*/ 105154 w 213358"/>
              <a:gd name="connsiteY4" fmla="*/ 513785 h 961499"/>
              <a:gd name="connsiteX5" fmla="*/ 124204 w 213358"/>
              <a:gd name="connsiteY5" fmla="*/ 520135 h 961499"/>
              <a:gd name="connsiteX6" fmla="*/ 149604 w 213358"/>
              <a:gd name="connsiteY6" fmla="*/ 294710 h 961499"/>
              <a:gd name="connsiteX7" fmla="*/ 213104 w 213358"/>
              <a:gd name="connsiteY7" fmla="*/ 5785 h 961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358" h="961499">
                <a:moveTo>
                  <a:pt x="213104" y="5785"/>
                </a:moveTo>
                <a:cubicBezTo>
                  <a:pt x="208871" y="52881"/>
                  <a:pt x="159129" y="420652"/>
                  <a:pt x="124204" y="577285"/>
                </a:cubicBezTo>
                <a:cubicBezTo>
                  <a:pt x="89279" y="733918"/>
                  <a:pt x="17841" y="899018"/>
                  <a:pt x="3554" y="945585"/>
                </a:cubicBezTo>
                <a:cubicBezTo>
                  <a:pt x="-10734" y="992152"/>
                  <a:pt x="21546" y="928652"/>
                  <a:pt x="38479" y="856685"/>
                </a:cubicBezTo>
                <a:cubicBezTo>
                  <a:pt x="55412" y="784718"/>
                  <a:pt x="90866" y="569877"/>
                  <a:pt x="105154" y="513785"/>
                </a:cubicBezTo>
                <a:cubicBezTo>
                  <a:pt x="119442" y="457693"/>
                  <a:pt x="116796" y="556647"/>
                  <a:pt x="124204" y="520135"/>
                </a:cubicBezTo>
                <a:cubicBezTo>
                  <a:pt x="131612" y="483623"/>
                  <a:pt x="131612" y="377260"/>
                  <a:pt x="149604" y="294710"/>
                </a:cubicBezTo>
                <a:cubicBezTo>
                  <a:pt x="167596" y="212160"/>
                  <a:pt x="217337" y="-41311"/>
                  <a:pt x="213104" y="57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816657BE-F374-4C12-AABC-3779EDCDC233}"/>
              </a:ext>
            </a:extLst>
          </p:cNvPr>
          <p:cNvSpPr/>
          <p:nvPr/>
        </p:nvSpPr>
        <p:spPr>
          <a:xfrm>
            <a:off x="6297836" y="7633863"/>
            <a:ext cx="536744" cy="940339"/>
          </a:xfrm>
          <a:custGeom>
            <a:avLst/>
            <a:gdLst>
              <a:gd name="connsiteX0" fmla="*/ 534764 w 536744"/>
              <a:gd name="connsiteY0" fmla="*/ 8362 h 940339"/>
              <a:gd name="connsiteX1" fmla="*/ 318864 w 536744"/>
              <a:gd name="connsiteY1" fmla="*/ 510012 h 940339"/>
              <a:gd name="connsiteX2" fmla="*/ 442689 w 536744"/>
              <a:gd name="connsiteY2" fmla="*/ 271887 h 940339"/>
              <a:gd name="connsiteX3" fmla="*/ 293464 w 536744"/>
              <a:gd name="connsiteY3" fmla="*/ 535412 h 940339"/>
              <a:gd name="connsiteX4" fmla="*/ 1364 w 536744"/>
              <a:gd name="connsiteY4" fmla="*/ 935462 h 940339"/>
              <a:gd name="connsiteX5" fmla="*/ 188689 w 536744"/>
              <a:gd name="connsiteY5" fmla="*/ 744962 h 940339"/>
              <a:gd name="connsiteX6" fmla="*/ 299814 w 536744"/>
              <a:gd name="connsiteY6" fmla="*/ 554462 h 940339"/>
              <a:gd name="connsiteX7" fmla="*/ 420464 w 536744"/>
              <a:gd name="connsiteY7" fmla="*/ 259187 h 940339"/>
              <a:gd name="connsiteX8" fmla="*/ 426814 w 536744"/>
              <a:gd name="connsiteY8" fmla="*/ 198862 h 940339"/>
              <a:gd name="connsiteX9" fmla="*/ 534764 w 536744"/>
              <a:gd name="connsiteY9" fmla="*/ 8362 h 940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6744" h="940339">
                <a:moveTo>
                  <a:pt x="534764" y="8362"/>
                </a:moveTo>
                <a:cubicBezTo>
                  <a:pt x="516772" y="60220"/>
                  <a:pt x="334210" y="466091"/>
                  <a:pt x="318864" y="510012"/>
                </a:cubicBezTo>
                <a:cubicBezTo>
                  <a:pt x="303518" y="553933"/>
                  <a:pt x="446922" y="267654"/>
                  <a:pt x="442689" y="271887"/>
                </a:cubicBezTo>
                <a:cubicBezTo>
                  <a:pt x="438456" y="276120"/>
                  <a:pt x="367018" y="424816"/>
                  <a:pt x="293464" y="535412"/>
                </a:cubicBezTo>
                <a:cubicBezTo>
                  <a:pt x="219910" y="646008"/>
                  <a:pt x="18826" y="900537"/>
                  <a:pt x="1364" y="935462"/>
                </a:cubicBezTo>
                <a:cubicBezTo>
                  <a:pt x="-16099" y="970387"/>
                  <a:pt x="138947" y="808462"/>
                  <a:pt x="188689" y="744962"/>
                </a:cubicBezTo>
                <a:cubicBezTo>
                  <a:pt x="238431" y="681462"/>
                  <a:pt x="261185" y="635425"/>
                  <a:pt x="299814" y="554462"/>
                </a:cubicBezTo>
                <a:cubicBezTo>
                  <a:pt x="338443" y="473500"/>
                  <a:pt x="399297" y="318454"/>
                  <a:pt x="420464" y="259187"/>
                </a:cubicBezTo>
                <a:cubicBezTo>
                  <a:pt x="441631" y="199920"/>
                  <a:pt x="410939" y="236433"/>
                  <a:pt x="426814" y="198862"/>
                </a:cubicBezTo>
                <a:cubicBezTo>
                  <a:pt x="442689" y="161291"/>
                  <a:pt x="552756" y="-43496"/>
                  <a:pt x="534764" y="83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2E7943F2-FBF3-4FE1-B4A2-183CDB3C1B4B}"/>
              </a:ext>
            </a:extLst>
          </p:cNvPr>
          <p:cNvSpPr/>
          <p:nvPr/>
        </p:nvSpPr>
        <p:spPr>
          <a:xfrm>
            <a:off x="5260765" y="8573179"/>
            <a:ext cx="928487" cy="475677"/>
          </a:xfrm>
          <a:custGeom>
            <a:avLst/>
            <a:gdLst>
              <a:gd name="connsiteX0" fmla="*/ 901910 w 928487"/>
              <a:gd name="connsiteY0" fmla="*/ 18371 h 475677"/>
              <a:gd name="connsiteX1" fmla="*/ 530435 w 928487"/>
              <a:gd name="connsiteY1" fmla="*/ 361271 h 475677"/>
              <a:gd name="connsiteX2" fmla="*/ 695535 w 928487"/>
              <a:gd name="connsiteY2" fmla="*/ 259671 h 475677"/>
              <a:gd name="connsiteX3" fmla="*/ 463760 w 928487"/>
              <a:gd name="connsiteY3" fmla="*/ 431121 h 475677"/>
              <a:gd name="connsiteX4" fmla="*/ 3385 w 928487"/>
              <a:gd name="connsiteY4" fmla="*/ 475571 h 475677"/>
              <a:gd name="connsiteX5" fmla="*/ 270085 w 928487"/>
              <a:gd name="connsiteY5" fmla="*/ 440646 h 475677"/>
              <a:gd name="connsiteX6" fmla="*/ 555835 w 928487"/>
              <a:gd name="connsiteY6" fmla="*/ 354921 h 475677"/>
              <a:gd name="connsiteX7" fmla="*/ 651085 w 928487"/>
              <a:gd name="connsiteY7" fmla="*/ 300946 h 475677"/>
              <a:gd name="connsiteX8" fmla="*/ 870160 w 928487"/>
              <a:gd name="connsiteY8" fmla="*/ 72346 h 475677"/>
              <a:gd name="connsiteX9" fmla="*/ 901910 w 928487"/>
              <a:gd name="connsiteY9" fmla="*/ 18371 h 475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8487" h="475677">
                <a:moveTo>
                  <a:pt x="901910" y="18371"/>
                </a:moveTo>
                <a:cubicBezTo>
                  <a:pt x="845289" y="66525"/>
                  <a:pt x="564831" y="321054"/>
                  <a:pt x="530435" y="361271"/>
                </a:cubicBezTo>
                <a:cubicBezTo>
                  <a:pt x="496039" y="401488"/>
                  <a:pt x="706647" y="248029"/>
                  <a:pt x="695535" y="259671"/>
                </a:cubicBezTo>
                <a:cubicBezTo>
                  <a:pt x="684422" y="271313"/>
                  <a:pt x="579118" y="395138"/>
                  <a:pt x="463760" y="431121"/>
                </a:cubicBezTo>
                <a:cubicBezTo>
                  <a:pt x="348402" y="467104"/>
                  <a:pt x="35664" y="473984"/>
                  <a:pt x="3385" y="475571"/>
                </a:cubicBezTo>
                <a:cubicBezTo>
                  <a:pt x="-28894" y="477158"/>
                  <a:pt x="178010" y="460754"/>
                  <a:pt x="270085" y="440646"/>
                </a:cubicBezTo>
                <a:cubicBezTo>
                  <a:pt x="362160" y="420538"/>
                  <a:pt x="492335" y="378204"/>
                  <a:pt x="555835" y="354921"/>
                </a:cubicBezTo>
                <a:cubicBezTo>
                  <a:pt x="619335" y="331638"/>
                  <a:pt x="598698" y="348042"/>
                  <a:pt x="651085" y="300946"/>
                </a:cubicBezTo>
                <a:cubicBezTo>
                  <a:pt x="703472" y="253850"/>
                  <a:pt x="826768" y="117854"/>
                  <a:pt x="870160" y="72346"/>
                </a:cubicBezTo>
                <a:cubicBezTo>
                  <a:pt x="913552" y="26838"/>
                  <a:pt x="958531" y="-29783"/>
                  <a:pt x="901910" y="183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71AD2B2C-D034-4B6E-A650-EACD20614107}"/>
              </a:ext>
            </a:extLst>
          </p:cNvPr>
          <p:cNvSpPr/>
          <p:nvPr/>
        </p:nvSpPr>
        <p:spPr>
          <a:xfrm>
            <a:off x="4371975" y="8743695"/>
            <a:ext cx="937326" cy="292631"/>
          </a:xfrm>
          <a:custGeom>
            <a:avLst/>
            <a:gdLst>
              <a:gd name="connsiteX0" fmla="*/ 0 w 937326"/>
              <a:gd name="connsiteY0" fmla="*/ 255 h 292631"/>
              <a:gd name="connsiteX1" fmla="*/ 390525 w 937326"/>
              <a:gd name="connsiteY1" fmla="*/ 232030 h 292631"/>
              <a:gd name="connsiteX2" fmla="*/ 273050 w 937326"/>
              <a:gd name="connsiteY2" fmla="*/ 200280 h 292631"/>
              <a:gd name="connsiteX3" fmla="*/ 676275 w 937326"/>
              <a:gd name="connsiteY3" fmla="*/ 279655 h 292631"/>
              <a:gd name="connsiteX4" fmla="*/ 936625 w 937326"/>
              <a:gd name="connsiteY4" fmla="*/ 289180 h 292631"/>
              <a:gd name="connsiteX5" fmla="*/ 600075 w 937326"/>
              <a:gd name="connsiteY5" fmla="*/ 244730 h 292631"/>
              <a:gd name="connsiteX6" fmla="*/ 387350 w 937326"/>
              <a:gd name="connsiteY6" fmla="*/ 187580 h 292631"/>
              <a:gd name="connsiteX7" fmla="*/ 0 w 937326"/>
              <a:gd name="connsiteY7" fmla="*/ 255 h 292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7326" h="292631">
                <a:moveTo>
                  <a:pt x="0" y="255"/>
                </a:moveTo>
                <a:cubicBezTo>
                  <a:pt x="529" y="7663"/>
                  <a:pt x="345017" y="198693"/>
                  <a:pt x="390525" y="232030"/>
                </a:cubicBezTo>
                <a:cubicBezTo>
                  <a:pt x="436033" y="265367"/>
                  <a:pt x="225425" y="192343"/>
                  <a:pt x="273050" y="200280"/>
                </a:cubicBezTo>
                <a:cubicBezTo>
                  <a:pt x="320675" y="208217"/>
                  <a:pt x="565679" y="264838"/>
                  <a:pt x="676275" y="279655"/>
                </a:cubicBezTo>
                <a:cubicBezTo>
                  <a:pt x="786871" y="294472"/>
                  <a:pt x="949325" y="295001"/>
                  <a:pt x="936625" y="289180"/>
                </a:cubicBezTo>
                <a:cubicBezTo>
                  <a:pt x="923925" y="283359"/>
                  <a:pt x="691621" y="261663"/>
                  <a:pt x="600075" y="244730"/>
                </a:cubicBezTo>
                <a:cubicBezTo>
                  <a:pt x="508529" y="227797"/>
                  <a:pt x="485775" y="226738"/>
                  <a:pt x="387350" y="187580"/>
                </a:cubicBezTo>
                <a:cubicBezTo>
                  <a:pt x="288925" y="148422"/>
                  <a:pt x="-529" y="-7153"/>
                  <a:pt x="0" y="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28593F92-EA1C-40BF-8EBE-68FA83225F01}"/>
              </a:ext>
            </a:extLst>
          </p:cNvPr>
          <p:cNvSpPr/>
          <p:nvPr/>
        </p:nvSpPr>
        <p:spPr>
          <a:xfrm>
            <a:off x="3215791" y="5424962"/>
            <a:ext cx="184657" cy="737766"/>
          </a:xfrm>
          <a:custGeom>
            <a:avLst/>
            <a:gdLst>
              <a:gd name="connsiteX0" fmla="*/ 184634 w 184657"/>
              <a:gd name="connsiteY0" fmla="*/ 1113 h 737766"/>
              <a:gd name="connsiteX1" fmla="*/ 70334 w 184657"/>
              <a:gd name="connsiteY1" fmla="*/ 267813 h 737766"/>
              <a:gd name="connsiteX2" fmla="*/ 13184 w 184657"/>
              <a:gd name="connsiteY2" fmla="*/ 410688 h 737766"/>
              <a:gd name="connsiteX3" fmla="*/ 13184 w 184657"/>
              <a:gd name="connsiteY3" fmla="*/ 290038 h 737766"/>
              <a:gd name="connsiteX4" fmla="*/ 3659 w 184657"/>
              <a:gd name="connsiteY4" fmla="*/ 569438 h 737766"/>
              <a:gd name="connsiteX5" fmla="*/ 484 w 184657"/>
              <a:gd name="connsiteY5" fmla="*/ 737713 h 737766"/>
              <a:gd name="connsiteX6" fmla="*/ 13184 w 184657"/>
              <a:gd name="connsiteY6" fmla="*/ 553563 h 737766"/>
              <a:gd name="connsiteX7" fmla="*/ 29059 w 184657"/>
              <a:gd name="connsiteY7" fmla="*/ 251938 h 737766"/>
              <a:gd name="connsiteX8" fmla="*/ 79859 w 184657"/>
              <a:gd name="connsiteY8" fmla="*/ 175738 h 737766"/>
              <a:gd name="connsiteX9" fmla="*/ 184634 w 184657"/>
              <a:gd name="connsiteY9" fmla="*/ 1113 h 737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4657" h="737766">
                <a:moveTo>
                  <a:pt x="184634" y="1113"/>
                </a:moveTo>
                <a:cubicBezTo>
                  <a:pt x="183046" y="16459"/>
                  <a:pt x="98909" y="199551"/>
                  <a:pt x="70334" y="267813"/>
                </a:cubicBezTo>
                <a:cubicBezTo>
                  <a:pt x="41759" y="336075"/>
                  <a:pt x="22709" y="406984"/>
                  <a:pt x="13184" y="410688"/>
                </a:cubicBezTo>
                <a:cubicBezTo>
                  <a:pt x="3659" y="414392"/>
                  <a:pt x="14771" y="263580"/>
                  <a:pt x="13184" y="290038"/>
                </a:cubicBezTo>
                <a:cubicBezTo>
                  <a:pt x="11596" y="316496"/>
                  <a:pt x="5776" y="494826"/>
                  <a:pt x="3659" y="569438"/>
                </a:cubicBezTo>
                <a:cubicBezTo>
                  <a:pt x="1542" y="644050"/>
                  <a:pt x="-1104" y="740359"/>
                  <a:pt x="484" y="737713"/>
                </a:cubicBezTo>
                <a:cubicBezTo>
                  <a:pt x="2071" y="735067"/>
                  <a:pt x="8422" y="634525"/>
                  <a:pt x="13184" y="553563"/>
                </a:cubicBezTo>
                <a:cubicBezTo>
                  <a:pt x="17946" y="472601"/>
                  <a:pt x="17947" y="314909"/>
                  <a:pt x="29059" y="251938"/>
                </a:cubicBezTo>
                <a:cubicBezTo>
                  <a:pt x="40171" y="188967"/>
                  <a:pt x="53930" y="218071"/>
                  <a:pt x="79859" y="175738"/>
                </a:cubicBezTo>
                <a:cubicBezTo>
                  <a:pt x="105788" y="133405"/>
                  <a:pt x="186222" y="-14233"/>
                  <a:pt x="184634" y="1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305D6F74-1938-4F67-91CC-4577F152FF3F}"/>
              </a:ext>
            </a:extLst>
          </p:cNvPr>
          <p:cNvSpPr/>
          <p:nvPr/>
        </p:nvSpPr>
        <p:spPr>
          <a:xfrm>
            <a:off x="3605167" y="7792806"/>
            <a:ext cx="461721" cy="828598"/>
          </a:xfrm>
          <a:custGeom>
            <a:avLst/>
            <a:gdLst>
              <a:gd name="connsiteX0" fmla="*/ 10100 w 461721"/>
              <a:gd name="connsiteY0" fmla="*/ 17694 h 828598"/>
              <a:gd name="connsiteX1" fmla="*/ 213300 w 461721"/>
              <a:gd name="connsiteY1" fmla="*/ 411394 h 828598"/>
              <a:gd name="connsiteX2" fmla="*/ 166733 w 461721"/>
              <a:gd name="connsiteY2" fmla="*/ 339427 h 828598"/>
              <a:gd name="connsiteX3" fmla="*/ 450366 w 461721"/>
              <a:gd name="connsiteY3" fmla="*/ 813561 h 828598"/>
              <a:gd name="connsiteX4" fmla="*/ 391100 w 461721"/>
              <a:gd name="connsiteY4" fmla="*/ 686561 h 828598"/>
              <a:gd name="connsiteX5" fmla="*/ 255633 w 461721"/>
              <a:gd name="connsiteY5" fmla="*/ 445261 h 828598"/>
              <a:gd name="connsiteX6" fmla="*/ 230233 w 461721"/>
              <a:gd name="connsiteY6" fmla="*/ 373294 h 828598"/>
              <a:gd name="connsiteX7" fmla="*/ 39733 w 461721"/>
              <a:gd name="connsiteY7" fmla="*/ 93894 h 828598"/>
              <a:gd name="connsiteX8" fmla="*/ 31266 w 461721"/>
              <a:gd name="connsiteY8" fmla="*/ 68494 h 828598"/>
              <a:gd name="connsiteX9" fmla="*/ 10100 w 461721"/>
              <a:gd name="connsiteY9" fmla="*/ 17694 h 828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1721" h="828598">
                <a:moveTo>
                  <a:pt x="10100" y="17694"/>
                </a:moveTo>
                <a:cubicBezTo>
                  <a:pt x="40439" y="74844"/>
                  <a:pt x="187195" y="357772"/>
                  <a:pt x="213300" y="411394"/>
                </a:cubicBezTo>
                <a:cubicBezTo>
                  <a:pt x="239405" y="465016"/>
                  <a:pt x="127222" y="272399"/>
                  <a:pt x="166733" y="339427"/>
                </a:cubicBezTo>
                <a:cubicBezTo>
                  <a:pt x="206244" y="406455"/>
                  <a:pt x="412972" y="755705"/>
                  <a:pt x="450366" y="813561"/>
                </a:cubicBezTo>
                <a:cubicBezTo>
                  <a:pt x="487761" y="871417"/>
                  <a:pt x="423555" y="747944"/>
                  <a:pt x="391100" y="686561"/>
                </a:cubicBezTo>
                <a:cubicBezTo>
                  <a:pt x="358645" y="625178"/>
                  <a:pt x="282444" y="497472"/>
                  <a:pt x="255633" y="445261"/>
                </a:cubicBezTo>
                <a:cubicBezTo>
                  <a:pt x="228822" y="393050"/>
                  <a:pt x="266216" y="431855"/>
                  <a:pt x="230233" y="373294"/>
                </a:cubicBezTo>
                <a:cubicBezTo>
                  <a:pt x="194250" y="314733"/>
                  <a:pt x="72894" y="144694"/>
                  <a:pt x="39733" y="93894"/>
                </a:cubicBezTo>
                <a:cubicBezTo>
                  <a:pt x="6572" y="43094"/>
                  <a:pt x="35499" y="77666"/>
                  <a:pt x="31266" y="68494"/>
                </a:cubicBezTo>
                <a:cubicBezTo>
                  <a:pt x="27033" y="59322"/>
                  <a:pt x="-20239" y="-39456"/>
                  <a:pt x="10100" y="176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F9F3BC95-8F76-41D4-905F-F2D055A9BDA7}"/>
              </a:ext>
            </a:extLst>
          </p:cNvPr>
          <p:cNvSpPr/>
          <p:nvPr/>
        </p:nvSpPr>
        <p:spPr>
          <a:xfrm>
            <a:off x="3378144" y="7120461"/>
            <a:ext cx="188274" cy="598706"/>
          </a:xfrm>
          <a:custGeom>
            <a:avLst/>
            <a:gdLst>
              <a:gd name="connsiteX0" fmla="*/ 33923 w 188274"/>
              <a:gd name="connsiteY0" fmla="*/ 6 h 598706"/>
              <a:gd name="connsiteX1" fmla="*/ 29689 w 188274"/>
              <a:gd name="connsiteY1" fmla="*/ 258239 h 598706"/>
              <a:gd name="connsiteX2" fmla="*/ 56 w 188274"/>
              <a:gd name="connsiteY2" fmla="*/ 127006 h 598706"/>
              <a:gd name="connsiteX3" fmla="*/ 38156 w 188274"/>
              <a:gd name="connsiteY3" fmla="*/ 232839 h 598706"/>
              <a:gd name="connsiteX4" fmla="*/ 186323 w 188274"/>
              <a:gd name="connsiteY4" fmla="*/ 596906 h 598706"/>
              <a:gd name="connsiteX5" fmla="*/ 118589 w 188274"/>
              <a:gd name="connsiteY5" fmla="*/ 368306 h 598706"/>
              <a:gd name="connsiteX6" fmla="*/ 55089 w 188274"/>
              <a:gd name="connsiteY6" fmla="*/ 266706 h 598706"/>
              <a:gd name="connsiteX7" fmla="*/ 33923 w 188274"/>
              <a:gd name="connsiteY7" fmla="*/ 6 h 598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8274" h="598706">
                <a:moveTo>
                  <a:pt x="33923" y="6"/>
                </a:moveTo>
                <a:cubicBezTo>
                  <a:pt x="29690" y="-1405"/>
                  <a:pt x="35333" y="237072"/>
                  <a:pt x="29689" y="258239"/>
                </a:cubicBezTo>
                <a:cubicBezTo>
                  <a:pt x="24045" y="279406"/>
                  <a:pt x="-1355" y="131239"/>
                  <a:pt x="56" y="127006"/>
                </a:cubicBezTo>
                <a:cubicBezTo>
                  <a:pt x="1467" y="122773"/>
                  <a:pt x="7112" y="154522"/>
                  <a:pt x="38156" y="232839"/>
                </a:cubicBezTo>
                <a:cubicBezTo>
                  <a:pt x="69200" y="311156"/>
                  <a:pt x="172918" y="574328"/>
                  <a:pt x="186323" y="596906"/>
                </a:cubicBezTo>
                <a:cubicBezTo>
                  <a:pt x="199729" y="619484"/>
                  <a:pt x="140461" y="423339"/>
                  <a:pt x="118589" y="368306"/>
                </a:cubicBezTo>
                <a:cubicBezTo>
                  <a:pt x="96717" y="313273"/>
                  <a:pt x="70611" y="327384"/>
                  <a:pt x="55089" y="266706"/>
                </a:cubicBezTo>
                <a:cubicBezTo>
                  <a:pt x="39567" y="206028"/>
                  <a:pt x="38156" y="1417"/>
                  <a:pt x="33923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29454F7B-64ED-47D8-A2E2-CD418E6A8E17}"/>
              </a:ext>
            </a:extLst>
          </p:cNvPr>
          <p:cNvSpPr/>
          <p:nvPr/>
        </p:nvSpPr>
        <p:spPr>
          <a:xfrm>
            <a:off x="3175462" y="6282422"/>
            <a:ext cx="190196" cy="768403"/>
          </a:xfrm>
          <a:custGeom>
            <a:avLst/>
            <a:gdLst>
              <a:gd name="connsiteX0" fmla="*/ 8005 w 190196"/>
              <a:gd name="connsiteY0" fmla="*/ 12545 h 768403"/>
              <a:gd name="connsiteX1" fmla="*/ 92671 w 190196"/>
              <a:gd name="connsiteY1" fmla="*/ 270778 h 768403"/>
              <a:gd name="connsiteX2" fmla="*/ 88438 w 190196"/>
              <a:gd name="connsiteY2" fmla="*/ 482445 h 768403"/>
              <a:gd name="connsiteX3" fmla="*/ 105371 w 190196"/>
              <a:gd name="connsiteY3" fmla="*/ 554411 h 768403"/>
              <a:gd name="connsiteX4" fmla="*/ 190038 w 190196"/>
              <a:gd name="connsiteY4" fmla="*/ 766078 h 768403"/>
              <a:gd name="connsiteX5" fmla="*/ 126538 w 190196"/>
              <a:gd name="connsiteY5" fmla="*/ 651778 h 768403"/>
              <a:gd name="connsiteX6" fmla="*/ 126538 w 190196"/>
              <a:gd name="connsiteY6" fmla="*/ 414711 h 768403"/>
              <a:gd name="connsiteX7" fmla="*/ 118071 w 190196"/>
              <a:gd name="connsiteY7" fmla="*/ 325811 h 768403"/>
              <a:gd name="connsiteX8" fmla="*/ 16471 w 190196"/>
              <a:gd name="connsiteY8" fmla="*/ 67578 h 768403"/>
              <a:gd name="connsiteX9" fmla="*/ 8005 w 190196"/>
              <a:gd name="connsiteY9" fmla="*/ 12545 h 768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0196" h="768403">
                <a:moveTo>
                  <a:pt x="8005" y="12545"/>
                </a:moveTo>
                <a:cubicBezTo>
                  <a:pt x="20705" y="46412"/>
                  <a:pt x="79266" y="192461"/>
                  <a:pt x="92671" y="270778"/>
                </a:cubicBezTo>
                <a:cubicBezTo>
                  <a:pt x="106076" y="349095"/>
                  <a:pt x="86321" y="435173"/>
                  <a:pt x="88438" y="482445"/>
                </a:cubicBezTo>
                <a:cubicBezTo>
                  <a:pt x="90555" y="529717"/>
                  <a:pt x="88438" y="507139"/>
                  <a:pt x="105371" y="554411"/>
                </a:cubicBezTo>
                <a:cubicBezTo>
                  <a:pt x="122304" y="601683"/>
                  <a:pt x="186510" y="749850"/>
                  <a:pt x="190038" y="766078"/>
                </a:cubicBezTo>
                <a:cubicBezTo>
                  <a:pt x="193566" y="782306"/>
                  <a:pt x="137121" y="710339"/>
                  <a:pt x="126538" y="651778"/>
                </a:cubicBezTo>
                <a:cubicBezTo>
                  <a:pt x="115955" y="593217"/>
                  <a:pt x="127949" y="469039"/>
                  <a:pt x="126538" y="414711"/>
                </a:cubicBezTo>
                <a:cubicBezTo>
                  <a:pt x="125127" y="360383"/>
                  <a:pt x="136415" y="383666"/>
                  <a:pt x="118071" y="325811"/>
                </a:cubicBezTo>
                <a:cubicBezTo>
                  <a:pt x="99727" y="267956"/>
                  <a:pt x="35521" y="116261"/>
                  <a:pt x="16471" y="67578"/>
                </a:cubicBezTo>
                <a:cubicBezTo>
                  <a:pt x="-2579" y="18895"/>
                  <a:pt x="-4695" y="-21322"/>
                  <a:pt x="8005" y="12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6C87BD35-3FD1-4F47-A173-E689CF902C90}"/>
              </a:ext>
            </a:extLst>
          </p:cNvPr>
          <p:cNvSpPr/>
          <p:nvPr/>
        </p:nvSpPr>
        <p:spPr>
          <a:xfrm>
            <a:off x="3149442" y="7035762"/>
            <a:ext cx="184522" cy="574104"/>
          </a:xfrm>
          <a:custGeom>
            <a:avLst/>
            <a:gdLst>
              <a:gd name="connsiteX0" fmla="*/ 158 w 184522"/>
              <a:gd name="connsiteY0" fmla="*/ 6388 h 574104"/>
              <a:gd name="connsiteX1" fmla="*/ 177958 w 184522"/>
              <a:gd name="connsiteY1" fmla="*/ 558838 h 574104"/>
              <a:gd name="connsiteX2" fmla="*/ 146208 w 184522"/>
              <a:gd name="connsiteY2" fmla="*/ 406438 h 574104"/>
              <a:gd name="connsiteX3" fmla="*/ 146208 w 184522"/>
              <a:gd name="connsiteY3" fmla="*/ 266738 h 574104"/>
              <a:gd name="connsiteX4" fmla="*/ 158 w 184522"/>
              <a:gd name="connsiteY4" fmla="*/ 6388 h 574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522" h="574104">
                <a:moveTo>
                  <a:pt x="158" y="6388"/>
                </a:moveTo>
                <a:cubicBezTo>
                  <a:pt x="5450" y="55071"/>
                  <a:pt x="153616" y="492163"/>
                  <a:pt x="177958" y="558838"/>
                </a:cubicBezTo>
                <a:cubicBezTo>
                  <a:pt x="202300" y="625513"/>
                  <a:pt x="151500" y="455121"/>
                  <a:pt x="146208" y="406438"/>
                </a:cubicBezTo>
                <a:cubicBezTo>
                  <a:pt x="140916" y="357755"/>
                  <a:pt x="168433" y="332355"/>
                  <a:pt x="146208" y="266738"/>
                </a:cubicBezTo>
                <a:cubicBezTo>
                  <a:pt x="123983" y="201121"/>
                  <a:pt x="-5134" y="-42295"/>
                  <a:pt x="158" y="6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F669DA9C-D949-487D-9041-8F2ADAFE85D2}"/>
              </a:ext>
            </a:extLst>
          </p:cNvPr>
          <p:cNvSpPr/>
          <p:nvPr/>
        </p:nvSpPr>
        <p:spPr>
          <a:xfrm>
            <a:off x="2495459" y="5621922"/>
            <a:ext cx="280081" cy="191075"/>
          </a:xfrm>
          <a:custGeom>
            <a:avLst/>
            <a:gdLst>
              <a:gd name="connsiteX0" fmla="*/ 279491 w 280081"/>
              <a:gd name="connsiteY0" fmla="*/ 126945 h 191075"/>
              <a:gd name="connsiteX1" fmla="*/ 199058 w 280081"/>
              <a:gd name="connsiteY1" fmla="*/ 29578 h 191075"/>
              <a:gd name="connsiteX2" fmla="*/ 67824 w 280081"/>
              <a:gd name="connsiteY2" fmla="*/ 86728 h 191075"/>
              <a:gd name="connsiteX3" fmla="*/ 91 w 280081"/>
              <a:gd name="connsiteY3" fmla="*/ 190445 h 191075"/>
              <a:gd name="connsiteX4" fmla="*/ 55124 w 280081"/>
              <a:gd name="connsiteY4" fmla="*/ 124828 h 191075"/>
              <a:gd name="connsiteX5" fmla="*/ 131324 w 280081"/>
              <a:gd name="connsiteY5" fmla="*/ 16878 h 191075"/>
              <a:gd name="connsiteX6" fmla="*/ 158841 w 280081"/>
              <a:gd name="connsiteY6" fmla="*/ 8411 h 191075"/>
              <a:gd name="connsiteX7" fmla="*/ 279491 w 280081"/>
              <a:gd name="connsiteY7" fmla="*/ 126945 h 191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0081" h="191075">
                <a:moveTo>
                  <a:pt x="279491" y="126945"/>
                </a:moveTo>
                <a:cubicBezTo>
                  <a:pt x="286194" y="130473"/>
                  <a:pt x="234336" y="36281"/>
                  <a:pt x="199058" y="29578"/>
                </a:cubicBezTo>
                <a:cubicBezTo>
                  <a:pt x="163780" y="22875"/>
                  <a:pt x="100985" y="59917"/>
                  <a:pt x="67824" y="86728"/>
                </a:cubicBezTo>
                <a:cubicBezTo>
                  <a:pt x="34663" y="113539"/>
                  <a:pt x="2208" y="184095"/>
                  <a:pt x="91" y="190445"/>
                </a:cubicBezTo>
                <a:cubicBezTo>
                  <a:pt x="-2026" y="196795"/>
                  <a:pt x="33252" y="153756"/>
                  <a:pt x="55124" y="124828"/>
                </a:cubicBezTo>
                <a:cubicBezTo>
                  <a:pt x="76996" y="95900"/>
                  <a:pt x="114038" y="36281"/>
                  <a:pt x="131324" y="16878"/>
                </a:cubicBezTo>
                <a:cubicBezTo>
                  <a:pt x="148610" y="-2525"/>
                  <a:pt x="135205" y="-4994"/>
                  <a:pt x="158841" y="8411"/>
                </a:cubicBezTo>
                <a:cubicBezTo>
                  <a:pt x="182477" y="21816"/>
                  <a:pt x="272788" y="123417"/>
                  <a:pt x="279491" y="1269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50762965-310E-41DE-951D-BEB00FC54BB2}"/>
              </a:ext>
            </a:extLst>
          </p:cNvPr>
          <p:cNvSpPr/>
          <p:nvPr/>
        </p:nvSpPr>
        <p:spPr>
          <a:xfrm>
            <a:off x="2457211" y="5892599"/>
            <a:ext cx="42787" cy="656775"/>
          </a:xfrm>
          <a:custGeom>
            <a:avLst/>
            <a:gdLst>
              <a:gd name="connsiteX0" fmla="*/ 42572 w 42787"/>
              <a:gd name="connsiteY0" fmla="*/ 201 h 656775"/>
              <a:gd name="connsiteX1" fmla="*/ 239 w 42787"/>
              <a:gd name="connsiteY1" fmla="*/ 86984 h 656775"/>
              <a:gd name="connsiteX2" fmla="*/ 25639 w 42787"/>
              <a:gd name="connsiteY2" fmla="*/ 226684 h 656775"/>
              <a:gd name="connsiteX3" fmla="*/ 31989 w 42787"/>
              <a:gd name="connsiteY3" fmla="*/ 343101 h 656775"/>
              <a:gd name="connsiteX4" fmla="*/ 10822 w 42787"/>
              <a:gd name="connsiteY4" fmla="*/ 402368 h 656775"/>
              <a:gd name="connsiteX5" fmla="*/ 40456 w 42787"/>
              <a:gd name="connsiteY5" fmla="*/ 647901 h 656775"/>
              <a:gd name="connsiteX6" fmla="*/ 29872 w 42787"/>
              <a:gd name="connsiteY6" fmla="*/ 567468 h 656775"/>
              <a:gd name="connsiteX7" fmla="*/ 19289 w 42787"/>
              <a:gd name="connsiteY7" fmla="*/ 235151 h 656775"/>
              <a:gd name="connsiteX8" fmla="*/ 17172 w 42787"/>
              <a:gd name="connsiteY8" fmla="*/ 110268 h 656775"/>
              <a:gd name="connsiteX9" fmla="*/ 42572 w 42787"/>
              <a:gd name="connsiteY9" fmla="*/ 201 h 65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787" h="656775">
                <a:moveTo>
                  <a:pt x="42572" y="201"/>
                </a:moveTo>
                <a:cubicBezTo>
                  <a:pt x="39750" y="-3680"/>
                  <a:pt x="3061" y="49237"/>
                  <a:pt x="239" y="86984"/>
                </a:cubicBezTo>
                <a:cubicBezTo>
                  <a:pt x="-2583" y="124731"/>
                  <a:pt x="20347" y="183998"/>
                  <a:pt x="25639" y="226684"/>
                </a:cubicBezTo>
                <a:cubicBezTo>
                  <a:pt x="30931" y="269370"/>
                  <a:pt x="34458" y="313820"/>
                  <a:pt x="31989" y="343101"/>
                </a:cubicBezTo>
                <a:cubicBezTo>
                  <a:pt x="29520" y="372382"/>
                  <a:pt x="9411" y="351568"/>
                  <a:pt x="10822" y="402368"/>
                </a:cubicBezTo>
                <a:cubicBezTo>
                  <a:pt x="12233" y="453168"/>
                  <a:pt x="37281" y="620384"/>
                  <a:pt x="40456" y="647901"/>
                </a:cubicBezTo>
                <a:cubicBezTo>
                  <a:pt x="43631" y="675418"/>
                  <a:pt x="33400" y="636260"/>
                  <a:pt x="29872" y="567468"/>
                </a:cubicBezTo>
                <a:cubicBezTo>
                  <a:pt x="26344" y="498676"/>
                  <a:pt x="21406" y="311351"/>
                  <a:pt x="19289" y="235151"/>
                </a:cubicBezTo>
                <a:cubicBezTo>
                  <a:pt x="17172" y="158951"/>
                  <a:pt x="14703" y="148368"/>
                  <a:pt x="17172" y="110268"/>
                </a:cubicBezTo>
                <a:cubicBezTo>
                  <a:pt x="19641" y="72168"/>
                  <a:pt x="45394" y="4082"/>
                  <a:pt x="42572" y="2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A58FD5EE-E1D6-42C9-B6A0-070980E82334}"/>
              </a:ext>
            </a:extLst>
          </p:cNvPr>
          <p:cNvSpPr/>
          <p:nvPr/>
        </p:nvSpPr>
        <p:spPr>
          <a:xfrm>
            <a:off x="2540330" y="6584443"/>
            <a:ext cx="437822" cy="507567"/>
          </a:xfrm>
          <a:custGeom>
            <a:avLst/>
            <a:gdLst>
              <a:gd name="connsiteX0" fmla="*/ 3903 w 437822"/>
              <a:gd name="connsiteY0" fmla="*/ 507 h 507567"/>
              <a:gd name="connsiteX1" fmla="*/ 84337 w 437822"/>
              <a:gd name="connsiteY1" fmla="*/ 163490 h 507567"/>
              <a:gd name="connsiteX2" fmla="*/ 67403 w 437822"/>
              <a:gd name="connsiteY2" fmla="*/ 148674 h 507567"/>
              <a:gd name="connsiteX3" fmla="*/ 194403 w 437822"/>
              <a:gd name="connsiteY3" fmla="*/ 307424 h 507567"/>
              <a:gd name="connsiteX4" fmla="*/ 183820 w 437822"/>
              <a:gd name="connsiteY4" fmla="*/ 296840 h 507567"/>
              <a:gd name="connsiteX5" fmla="*/ 353153 w 437822"/>
              <a:gd name="connsiteY5" fmla="*/ 476757 h 507567"/>
              <a:gd name="connsiteX6" fmla="*/ 437820 w 437822"/>
              <a:gd name="connsiteY6" fmla="*/ 506390 h 507567"/>
              <a:gd name="connsiteX7" fmla="*/ 351037 w 437822"/>
              <a:gd name="connsiteY7" fmla="*/ 464057 h 507567"/>
              <a:gd name="connsiteX8" fmla="*/ 215570 w 437822"/>
              <a:gd name="connsiteY8" fmla="*/ 373040 h 507567"/>
              <a:gd name="connsiteX9" fmla="*/ 141487 w 437822"/>
              <a:gd name="connsiteY9" fmla="*/ 269324 h 507567"/>
              <a:gd name="connsiteX10" fmla="*/ 25070 w 437822"/>
              <a:gd name="connsiteY10" fmla="*/ 116924 h 507567"/>
              <a:gd name="connsiteX11" fmla="*/ 3903 w 437822"/>
              <a:gd name="connsiteY11" fmla="*/ 507 h 507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7822" h="507567">
                <a:moveTo>
                  <a:pt x="3903" y="507"/>
                </a:moveTo>
                <a:cubicBezTo>
                  <a:pt x="13781" y="8268"/>
                  <a:pt x="73754" y="138796"/>
                  <a:pt x="84337" y="163490"/>
                </a:cubicBezTo>
                <a:cubicBezTo>
                  <a:pt x="94920" y="188184"/>
                  <a:pt x="49059" y="124685"/>
                  <a:pt x="67403" y="148674"/>
                </a:cubicBezTo>
                <a:cubicBezTo>
                  <a:pt x="85747" y="172663"/>
                  <a:pt x="175000" y="282730"/>
                  <a:pt x="194403" y="307424"/>
                </a:cubicBezTo>
                <a:cubicBezTo>
                  <a:pt x="213806" y="332118"/>
                  <a:pt x="183820" y="296840"/>
                  <a:pt x="183820" y="296840"/>
                </a:cubicBezTo>
                <a:cubicBezTo>
                  <a:pt x="210278" y="325062"/>
                  <a:pt x="310820" y="441832"/>
                  <a:pt x="353153" y="476757"/>
                </a:cubicBezTo>
                <a:cubicBezTo>
                  <a:pt x="395486" y="511682"/>
                  <a:pt x="438173" y="508507"/>
                  <a:pt x="437820" y="506390"/>
                </a:cubicBezTo>
                <a:cubicBezTo>
                  <a:pt x="437467" y="504273"/>
                  <a:pt x="388078" y="486282"/>
                  <a:pt x="351037" y="464057"/>
                </a:cubicBezTo>
                <a:cubicBezTo>
                  <a:pt x="313996" y="441832"/>
                  <a:pt x="250495" y="405496"/>
                  <a:pt x="215570" y="373040"/>
                </a:cubicBezTo>
                <a:cubicBezTo>
                  <a:pt x="180645" y="340585"/>
                  <a:pt x="173237" y="312010"/>
                  <a:pt x="141487" y="269324"/>
                </a:cubicBezTo>
                <a:cubicBezTo>
                  <a:pt x="109737" y="226638"/>
                  <a:pt x="46589" y="157846"/>
                  <a:pt x="25070" y="116924"/>
                </a:cubicBezTo>
                <a:cubicBezTo>
                  <a:pt x="3551" y="76002"/>
                  <a:pt x="-5975" y="-7254"/>
                  <a:pt x="3903" y="5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08A00FF5-AAFC-4559-B9DD-80F330D092BE}"/>
              </a:ext>
            </a:extLst>
          </p:cNvPr>
          <p:cNvSpPr/>
          <p:nvPr/>
        </p:nvSpPr>
        <p:spPr>
          <a:xfrm>
            <a:off x="2986617" y="7054408"/>
            <a:ext cx="207537" cy="46848"/>
          </a:xfrm>
          <a:custGeom>
            <a:avLst/>
            <a:gdLst>
              <a:gd name="connsiteX0" fmla="*/ 0 w 207537"/>
              <a:gd name="connsiteY0" fmla="*/ 42775 h 46848"/>
              <a:gd name="connsiteX1" fmla="*/ 105833 w 207537"/>
              <a:gd name="connsiteY1" fmla="*/ 42775 h 46848"/>
              <a:gd name="connsiteX2" fmla="*/ 207433 w 207537"/>
              <a:gd name="connsiteY2" fmla="*/ 442 h 46848"/>
              <a:gd name="connsiteX3" fmla="*/ 86783 w 207537"/>
              <a:gd name="connsiteY3" fmla="*/ 19492 h 46848"/>
              <a:gd name="connsiteX4" fmla="*/ 0 w 207537"/>
              <a:gd name="connsiteY4" fmla="*/ 42775 h 46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537" h="46848">
                <a:moveTo>
                  <a:pt x="0" y="42775"/>
                </a:moveTo>
                <a:cubicBezTo>
                  <a:pt x="35630" y="46302"/>
                  <a:pt x="71261" y="49830"/>
                  <a:pt x="105833" y="42775"/>
                </a:cubicBezTo>
                <a:cubicBezTo>
                  <a:pt x="140405" y="35720"/>
                  <a:pt x="210608" y="4322"/>
                  <a:pt x="207433" y="442"/>
                </a:cubicBezTo>
                <a:cubicBezTo>
                  <a:pt x="204258" y="-3438"/>
                  <a:pt x="86783" y="19492"/>
                  <a:pt x="86783" y="19492"/>
                </a:cubicBezTo>
                <a:lnTo>
                  <a:pt x="0" y="4277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10F883B4-B935-41A4-A7A5-195A10EC2510}"/>
              </a:ext>
            </a:extLst>
          </p:cNvPr>
          <p:cNvSpPr/>
          <p:nvPr/>
        </p:nvSpPr>
        <p:spPr>
          <a:xfrm>
            <a:off x="5039242" y="7010308"/>
            <a:ext cx="253733" cy="220673"/>
          </a:xfrm>
          <a:custGeom>
            <a:avLst/>
            <a:gdLst>
              <a:gd name="connsiteX0" fmla="*/ 541 w 253733"/>
              <a:gd name="connsiteY0" fmla="*/ 92 h 220673"/>
              <a:gd name="connsiteX1" fmla="*/ 61925 w 253733"/>
              <a:gd name="connsiteY1" fmla="*/ 105925 h 220673"/>
              <a:gd name="connsiteX2" fmla="*/ 17475 w 253733"/>
              <a:gd name="connsiteY2" fmla="*/ 175775 h 220673"/>
              <a:gd name="connsiteX3" fmla="*/ 47108 w 253733"/>
              <a:gd name="connsiteY3" fmla="*/ 165192 h 220673"/>
              <a:gd name="connsiteX4" fmla="*/ 252425 w 253733"/>
              <a:gd name="connsiteY4" fmla="*/ 220225 h 220673"/>
              <a:gd name="connsiteX5" fmla="*/ 140241 w 253733"/>
              <a:gd name="connsiteY5" fmla="*/ 192709 h 220673"/>
              <a:gd name="connsiteX6" fmla="*/ 19591 w 253733"/>
              <a:gd name="connsiteY6" fmla="*/ 165192 h 220673"/>
              <a:gd name="connsiteX7" fmla="*/ 30175 w 253733"/>
              <a:gd name="connsiteY7" fmla="*/ 124975 h 220673"/>
              <a:gd name="connsiteX8" fmla="*/ 541 w 253733"/>
              <a:gd name="connsiteY8" fmla="*/ 92 h 220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3733" h="220673">
                <a:moveTo>
                  <a:pt x="541" y="92"/>
                </a:moveTo>
                <a:cubicBezTo>
                  <a:pt x="5833" y="-3083"/>
                  <a:pt x="59103" y="76645"/>
                  <a:pt x="61925" y="105925"/>
                </a:cubicBezTo>
                <a:cubicBezTo>
                  <a:pt x="64747" y="135206"/>
                  <a:pt x="19945" y="165897"/>
                  <a:pt x="17475" y="175775"/>
                </a:cubicBezTo>
                <a:cubicBezTo>
                  <a:pt x="15006" y="185653"/>
                  <a:pt x="7950" y="157784"/>
                  <a:pt x="47108" y="165192"/>
                </a:cubicBezTo>
                <a:cubicBezTo>
                  <a:pt x="86266" y="172600"/>
                  <a:pt x="236903" y="215639"/>
                  <a:pt x="252425" y="220225"/>
                </a:cubicBezTo>
                <a:cubicBezTo>
                  <a:pt x="267947" y="224811"/>
                  <a:pt x="140241" y="192709"/>
                  <a:pt x="140241" y="192709"/>
                </a:cubicBezTo>
                <a:cubicBezTo>
                  <a:pt x="101435" y="183537"/>
                  <a:pt x="37935" y="176481"/>
                  <a:pt x="19591" y="165192"/>
                </a:cubicBezTo>
                <a:cubicBezTo>
                  <a:pt x="1247" y="153903"/>
                  <a:pt x="29822" y="146847"/>
                  <a:pt x="30175" y="124975"/>
                </a:cubicBezTo>
                <a:cubicBezTo>
                  <a:pt x="30528" y="103103"/>
                  <a:pt x="-4751" y="3267"/>
                  <a:pt x="541" y="9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470B80D9-48F8-4BE0-8A42-242E2B13CEC2}"/>
              </a:ext>
            </a:extLst>
          </p:cNvPr>
          <p:cNvSpPr/>
          <p:nvPr/>
        </p:nvSpPr>
        <p:spPr>
          <a:xfrm>
            <a:off x="5678948" y="7207126"/>
            <a:ext cx="177176" cy="49154"/>
          </a:xfrm>
          <a:custGeom>
            <a:avLst/>
            <a:gdLst>
              <a:gd name="connsiteX0" fmla="*/ 69 w 177176"/>
              <a:gd name="connsiteY0" fmla="*/ 33991 h 49154"/>
              <a:gd name="connsiteX1" fmla="*/ 95319 w 177176"/>
              <a:gd name="connsiteY1" fmla="*/ 124 h 49154"/>
              <a:gd name="connsiteX2" fmla="*/ 175752 w 177176"/>
              <a:gd name="connsiteY2" fmla="*/ 48807 h 49154"/>
              <a:gd name="connsiteX3" fmla="*/ 141885 w 177176"/>
              <a:gd name="connsiteY3" fmla="*/ 21291 h 49154"/>
              <a:gd name="connsiteX4" fmla="*/ 80502 w 177176"/>
              <a:gd name="connsiteY4" fmla="*/ 8591 h 49154"/>
              <a:gd name="connsiteX5" fmla="*/ 69 w 177176"/>
              <a:gd name="connsiteY5" fmla="*/ 33991 h 49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176" h="49154">
                <a:moveTo>
                  <a:pt x="69" y="33991"/>
                </a:moveTo>
                <a:cubicBezTo>
                  <a:pt x="2539" y="32580"/>
                  <a:pt x="66039" y="-2345"/>
                  <a:pt x="95319" y="124"/>
                </a:cubicBezTo>
                <a:cubicBezTo>
                  <a:pt x="124600" y="2593"/>
                  <a:pt x="167991" y="45279"/>
                  <a:pt x="175752" y="48807"/>
                </a:cubicBezTo>
                <a:cubicBezTo>
                  <a:pt x="183513" y="52335"/>
                  <a:pt x="157760" y="27994"/>
                  <a:pt x="141885" y="21291"/>
                </a:cubicBezTo>
                <a:cubicBezTo>
                  <a:pt x="126010" y="14588"/>
                  <a:pt x="99199" y="6122"/>
                  <a:pt x="80502" y="8591"/>
                </a:cubicBezTo>
                <a:cubicBezTo>
                  <a:pt x="61805" y="11060"/>
                  <a:pt x="-2401" y="35402"/>
                  <a:pt x="69" y="339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2B9068FF-ABAC-4FEF-86C0-8410DC33244D}"/>
              </a:ext>
            </a:extLst>
          </p:cNvPr>
          <p:cNvSpPr/>
          <p:nvPr/>
        </p:nvSpPr>
        <p:spPr>
          <a:xfrm>
            <a:off x="7368038" y="5728633"/>
            <a:ext cx="136256" cy="701475"/>
          </a:xfrm>
          <a:custGeom>
            <a:avLst/>
            <a:gdLst>
              <a:gd name="connsiteX0" fmla="*/ 79 w 136256"/>
              <a:gd name="connsiteY0" fmla="*/ 1184 h 701475"/>
              <a:gd name="connsiteX1" fmla="*/ 82629 w 136256"/>
              <a:gd name="connsiteY1" fmla="*/ 143000 h 701475"/>
              <a:gd name="connsiteX2" fmla="*/ 72045 w 136256"/>
              <a:gd name="connsiteY2" fmla="*/ 132417 h 701475"/>
              <a:gd name="connsiteX3" fmla="*/ 114379 w 136256"/>
              <a:gd name="connsiteY3" fmla="*/ 280584 h 701475"/>
              <a:gd name="connsiteX4" fmla="*/ 112262 w 136256"/>
              <a:gd name="connsiteY4" fmla="*/ 375834 h 701475"/>
              <a:gd name="connsiteX5" fmla="*/ 63579 w 136256"/>
              <a:gd name="connsiteY5" fmla="*/ 543050 h 701475"/>
              <a:gd name="connsiteX6" fmla="*/ 23362 w 136256"/>
              <a:gd name="connsiteY6" fmla="*/ 697567 h 701475"/>
              <a:gd name="connsiteX7" fmla="*/ 50879 w 136256"/>
              <a:gd name="connsiteY7" fmla="*/ 636184 h 701475"/>
              <a:gd name="connsiteX8" fmla="*/ 129195 w 136256"/>
              <a:gd name="connsiteY8" fmla="*/ 432984 h 701475"/>
              <a:gd name="connsiteX9" fmla="*/ 129195 w 136256"/>
              <a:gd name="connsiteY9" fmla="*/ 329267 h 701475"/>
              <a:gd name="connsiteX10" fmla="*/ 99562 w 136256"/>
              <a:gd name="connsiteY10" fmla="*/ 234017 h 701475"/>
              <a:gd name="connsiteX11" fmla="*/ 79 w 136256"/>
              <a:gd name="connsiteY11" fmla="*/ 1184 h 70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6256" h="701475">
                <a:moveTo>
                  <a:pt x="79" y="1184"/>
                </a:moveTo>
                <a:cubicBezTo>
                  <a:pt x="-2743" y="-13985"/>
                  <a:pt x="70635" y="121128"/>
                  <a:pt x="82629" y="143000"/>
                </a:cubicBezTo>
                <a:cubicBezTo>
                  <a:pt x="94623" y="164872"/>
                  <a:pt x="66753" y="109486"/>
                  <a:pt x="72045" y="132417"/>
                </a:cubicBezTo>
                <a:cubicBezTo>
                  <a:pt x="77337" y="155348"/>
                  <a:pt x="107676" y="240015"/>
                  <a:pt x="114379" y="280584"/>
                </a:cubicBezTo>
                <a:cubicBezTo>
                  <a:pt x="121082" y="321153"/>
                  <a:pt x="120729" y="332090"/>
                  <a:pt x="112262" y="375834"/>
                </a:cubicBezTo>
                <a:cubicBezTo>
                  <a:pt x="103795" y="419578"/>
                  <a:pt x="78396" y="489428"/>
                  <a:pt x="63579" y="543050"/>
                </a:cubicBezTo>
                <a:cubicBezTo>
                  <a:pt x="48762" y="596672"/>
                  <a:pt x="25479" y="682045"/>
                  <a:pt x="23362" y="697567"/>
                </a:cubicBezTo>
                <a:cubicBezTo>
                  <a:pt x="21245" y="713089"/>
                  <a:pt x="33240" y="680281"/>
                  <a:pt x="50879" y="636184"/>
                </a:cubicBezTo>
                <a:cubicBezTo>
                  <a:pt x="68518" y="592087"/>
                  <a:pt x="116142" y="484137"/>
                  <a:pt x="129195" y="432984"/>
                </a:cubicBezTo>
                <a:cubicBezTo>
                  <a:pt x="142248" y="381831"/>
                  <a:pt x="134134" y="362428"/>
                  <a:pt x="129195" y="329267"/>
                </a:cubicBezTo>
                <a:cubicBezTo>
                  <a:pt x="124256" y="296106"/>
                  <a:pt x="121081" y="286934"/>
                  <a:pt x="99562" y="234017"/>
                </a:cubicBezTo>
                <a:cubicBezTo>
                  <a:pt x="78043" y="181100"/>
                  <a:pt x="2901" y="16353"/>
                  <a:pt x="79" y="1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6D30C75C-E8F4-4163-AF07-AB05BFD0A0F0}"/>
              </a:ext>
            </a:extLst>
          </p:cNvPr>
          <p:cNvSpPr/>
          <p:nvPr/>
        </p:nvSpPr>
        <p:spPr>
          <a:xfrm>
            <a:off x="7323495" y="5742516"/>
            <a:ext cx="110773" cy="213784"/>
          </a:xfrm>
          <a:custGeom>
            <a:avLst/>
            <a:gdLst>
              <a:gd name="connsiteX0" fmla="*/ 172 w 110773"/>
              <a:gd name="connsiteY0" fmla="*/ 1 h 213784"/>
              <a:gd name="connsiteX1" fmla="*/ 82722 w 110773"/>
              <a:gd name="connsiteY1" fmla="*/ 95251 h 213784"/>
              <a:gd name="connsiteX2" fmla="*/ 72138 w 110773"/>
              <a:gd name="connsiteY2" fmla="*/ 156634 h 213784"/>
              <a:gd name="connsiteX3" fmla="*/ 55205 w 110773"/>
              <a:gd name="connsiteY3" fmla="*/ 213784 h 213784"/>
              <a:gd name="connsiteX4" fmla="*/ 82722 w 110773"/>
              <a:gd name="connsiteY4" fmla="*/ 156634 h 213784"/>
              <a:gd name="connsiteX5" fmla="*/ 108122 w 110773"/>
              <a:gd name="connsiteY5" fmla="*/ 93134 h 213784"/>
              <a:gd name="connsiteX6" fmla="*/ 172 w 110773"/>
              <a:gd name="connsiteY6" fmla="*/ 1 h 213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773" h="213784">
                <a:moveTo>
                  <a:pt x="172" y="1"/>
                </a:moveTo>
                <a:cubicBezTo>
                  <a:pt x="-4061" y="354"/>
                  <a:pt x="70728" y="69146"/>
                  <a:pt x="82722" y="95251"/>
                </a:cubicBezTo>
                <a:cubicBezTo>
                  <a:pt x="94716" y="121357"/>
                  <a:pt x="76724" y="136879"/>
                  <a:pt x="72138" y="156634"/>
                </a:cubicBezTo>
                <a:cubicBezTo>
                  <a:pt x="67552" y="176390"/>
                  <a:pt x="53441" y="213784"/>
                  <a:pt x="55205" y="213784"/>
                </a:cubicBezTo>
                <a:cubicBezTo>
                  <a:pt x="56969" y="213784"/>
                  <a:pt x="73903" y="176742"/>
                  <a:pt x="82722" y="156634"/>
                </a:cubicBezTo>
                <a:cubicBezTo>
                  <a:pt x="91542" y="136526"/>
                  <a:pt x="119411" y="117476"/>
                  <a:pt x="108122" y="93134"/>
                </a:cubicBezTo>
                <a:cubicBezTo>
                  <a:pt x="96833" y="68792"/>
                  <a:pt x="4405" y="-352"/>
                  <a:pt x="17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5F7D25EA-0BF5-4F77-BEA1-371CA9E6FF65}"/>
              </a:ext>
            </a:extLst>
          </p:cNvPr>
          <p:cNvSpPr/>
          <p:nvPr/>
        </p:nvSpPr>
        <p:spPr>
          <a:xfrm>
            <a:off x="7366000" y="5850286"/>
            <a:ext cx="74444" cy="490428"/>
          </a:xfrm>
          <a:custGeom>
            <a:avLst/>
            <a:gdLst>
              <a:gd name="connsiteX0" fmla="*/ 0 w 74444"/>
              <a:gd name="connsiteY0" fmla="*/ 181 h 490428"/>
              <a:gd name="connsiteX1" fmla="*/ 40217 w 74444"/>
              <a:gd name="connsiteY1" fmla="*/ 150464 h 490428"/>
              <a:gd name="connsiteX2" fmla="*/ 59267 w 74444"/>
              <a:gd name="connsiteY2" fmla="*/ 177981 h 490428"/>
              <a:gd name="connsiteX3" fmla="*/ 71967 w 74444"/>
              <a:gd name="connsiteY3" fmla="*/ 222431 h 490428"/>
              <a:gd name="connsiteX4" fmla="*/ 55033 w 74444"/>
              <a:gd name="connsiteY4" fmla="*/ 328264 h 490428"/>
              <a:gd name="connsiteX5" fmla="*/ 42333 w 74444"/>
              <a:gd name="connsiteY5" fmla="*/ 489131 h 490428"/>
              <a:gd name="connsiteX6" fmla="*/ 57150 w 74444"/>
              <a:gd name="connsiteY6" fmla="*/ 391764 h 490428"/>
              <a:gd name="connsiteX7" fmla="*/ 74083 w 74444"/>
              <a:gd name="connsiteY7" fmla="*/ 177981 h 490428"/>
              <a:gd name="connsiteX8" fmla="*/ 40217 w 74444"/>
              <a:gd name="connsiteY8" fmla="*/ 120831 h 490428"/>
              <a:gd name="connsiteX9" fmla="*/ 0 w 74444"/>
              <a:gd name="connsiteY9" fmla="*/ 181 h 490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444" h="490428">
                <a:moveTo>
                  <a:pt x="0" y="181"/>
                </a:moveTo>
                <a:cubicBezTo>
                  <a:pt x="0" y="5120"/>
                  <a:pt x="30339" y="120831"/>
                  <a:pt x="40217" y="150464"/>
                </a:cubicBezTo>
                <a:cubicBezTo>
                  <a:pt x="50095" y="180097"/>
                  <a:pt x="53975" y="165987"/>
                  <a:pt x="59267" y="177981"/>
                </a:cubicBezTo>
                <a:cubicBezTo>
                  <a:pt x="64559" y="189975"/>
                  <a:pt x="72673" y="197384"/>
                  <a:pt x="71967" y="222431"/>
                </a:cubicBezTo>
                <a:cubicBezTo>
                  <a:pt x="71261" y="247478"/>
                  <a:pt x="59972" y="283814"/>
                  <a:pt x="55033" y="328264"/>
                </a:cubicBezTo>
                <a:cubicBezTo>
                  <a:pt x="50094" y="372714"/>
                  <a:pt x="41980" y="478548"/>
                  <a:pt x="42333" y="489131"/>
                </a:cubicBezTo>
                <a:cubicBezTo>
                  <a:pt x="42686" y="499714"/>
                  <a:pt x="51858" y="443622"/>
                  <a:pt x="57150" y="391764"/>
                </a:cubicBezTo>
                <a:cubicBezTo>
                  <a:pt x="62442" y="339906"/>
                  <a:pt x="76905" y="223136"/>
                  <a:pt x="74083" y="177981"/>
                </a:cubicBezTo>
                <a:cubicBezTo>
                  <a:pt x="71261" y="132826"/>
                  <a:pt x="50800" y="149406"/>
                  <a:pt x="40217" y="120831"/>
                </a:cubicBezTo>
                <a:cubicBezTo>
                  <a:pt x="29634" y="92256"/>
                  <a:pt x="0" y="-4758"/>
                  <a:pt x="0" y="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535B984B-0D4B-4257-BD4E-6E8890AC4F84}"/>
              </a:ext>
            </a:extLst>
          </p:cNvPr>
          <p:cNvSpPr/>
          <p:nvPr/>
        </p:nvSpPr>
        <p:spPr>
          <a:xfrm>
            <a:off x="6963825" y="6378421"/>
            <a:ext cx="437390" cy="911417"/>
          </a:xfrm>
          <a:custGeom>
            <a:avLst/>
            <a:gdLst>
              <a:gd name="connsiteX0" fmla="*/ 429692 w 437390"/>
              <a:gd name="connsiteY0" fmla="*/ 1212 h 911417"/>
              <a:gd name="connsiteX1" fmla="*/ 429692 w 437390"/>
              <a:gd name="connsiteY1" fmla="*/ 221346 h 911417"/>
              <a:gd name="connsiteX2" fmla="*/ 433925 w 437390"/>
              <a:gd name="connsiteY2" fmla="*/ 168429 h 911417"/>
              <a:gd name="connsiteX3" fmla="*/ 372542 w 437390"/>
              <a:gd name="connsiteY3" fmla="*/ 409729 h 911417"/>
              <a:gd name="connsiteX4" fmla="*/ 406408 w 437390"/>
              <a:gd name="connsiteY4" fmla="*/ 306012 h 911417"/>
              <a:gd name="connsiteX5" fmla="*/ 328092 w 437390"/>
              <a:gd name="connsiteY5" fmla="*/ 610812 h 911417"/>
              <a:gd name="connsiteX6" fmla="*/ 351375 w 437390"/>
              <a:gd name="connsiteY6" fmla="*/ 555779 h 911417"/>
              <a:gd name="connsiteX7" fmla="*/ 260358 w 437390"/>
              <a:gd name="connsiteY7" fmla="*/ 739929 h 911417"/>
              <a:gd name="connsiteX8" fmla="*/ 201092 w 437390"/>
              <a:gd name="connsiteY8" fmla="*/ 828829 h 911417"/>
              <a:gd name="connsiteX9" fmla="*/ 131242 w 437390"/>
              <a:gd name="connsiteY9" fmla="*/ 866929 h 911417"/>
              <a:gd name="connsiteX10" fmla="*/ 8 w 437390"/>
              <a:gd name="connsiteY10" fmla="*/ 911379 h 911417"/>
              <a:gd name="connsiteX11" fmla="*/ 137592 w 437390"/>
              <a:gd name="connsiteY11" fmla="*/ 875396 h 911417"/>
              <a:gd name="connsiteX12" fmla="*/ 194742 w 437390"/>
              <a:gd name="connsiteY12" fmla="*/ 854229 h 911417"/>
              <a:gd name="connsiteX13" fmla="*/ 281525 w 437390"/>
              <a:gd name="connsiteY13" fmla="*/ 718762 h 911417"/>
              <a:gd name="connsiteX14" fmla="*/ 364075 w 437390"/>
              <a:gd name="connsiteY14" fmla="*/ 449946 h 911417"/>
              <a:gd name="connsiteX15" fmla="*/ 400058 w 437390"/>
              <a:gd name="connsiteY15" fmla="*/ 333529 h 911417"/>
              <a:gd name="connsiteX16" fmla="*/ 391592 w 437390"/>
              <a:gd name="connsiteY16" fmla="*/ 335646 h 911417"/>
              <a:gd name="connsiteX17" fmla="*/ 429692 w 437390"/>
              <a:gd name="connsiteY17" fmla="*/ 1212 h 911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37390" h="911417">
                <a:moveTo>
                  <a:pt x="429692" y="1212"/>
                </a:moveTo>
                <a:cubicBezTo>
                  <a:pt x="436042" y="-17838"/>
                  <a:pt x="428987" y="193477"/>
                  <a:pt x="429692" y="221346"/>
                </a:cubicBezTo>
                <a:cubicBezTo>
                  <a:pt x="430397" y="249215"/>
                  <a:pt x="443450" y="137032"/>
                  <a:pt x="433925" y="168429"/>
                </a:cubicBezTo>
                <a:cubicBezTo>
                  <a:pt x="424400" y="199826"/>
                  <a:pt x="377128" y="386799"/>
                  <a:pt x="372542" y="409729"/>
                </a:cubicBezTo>
                <a:cubicBezTo>
                  <a:pt x="367956" y="432660"/>
                  <a:pt x="413816" y="272498"/>
                  <a:pt x="406408" y="306012"/>
                </a:cubicBezTo>
                <a:cubicBezTo>
                  <a:pt x="399000" y="339526"/>
                  <a:pt x="337264" y="569184"/>
                  <a:pt x="328092" y="610812"/>
                </a:cubicBezTo>
                <a:cubicBezTo>
                  <a:pt x="318920" y="652440"/>
                  <a:pt x="362664" y="534260"/>
                  <a:pt x="351375" y="555779"/>
                </a:cubicBezTo>
                <a:cubicBezTo>
                  <a:pt x="340086" y="577298"/>
                  <a:pt x="285405" y="694421"/>
                  <a:pt x="260358" y="739929"/>
                </a:cubicBezTo>
                <a:cubicBezTo>
                  <a:pt x="235311" y="785437"/>
                  <a:pt x="222611" y="807662"/>
                  <a:pt x="201092" y="828829"/>
                </a:cubicBezTo>
                <a:cubicBezTo>
                  <a:pt x="179573" y="849996"/>
                  <a:pt x="164756" y="853171"/>
                  <a:pt x="131242" y="866929"/>
                </a:cubicBezTo>
                <a:cubicBezTo>
                  <a:pt x="97728" y="880687"/>
                  <a:pt x="-1050" y="909968"/>
                  <a:pt x="8" y="911379"/>
                </a:cubicBezTo>
                <a:cubicBezTo>
                  <a:pt x="1066" y="912790"/>
                  <a:pt x="137592" y="875396"/>
                  <a:pt x="137592" y="875396"/>
                </a:cubicBezTo>
                <a:cubicBezTo>
                  <a:pt x="170048" y="865871"/>
                  <a:pt x="170753" y="880335"/>
                  <a:pt x="194742" y="854229"/>
                </a:cubicBezTo>
                <a:cubicBezTo>
                  <a:pt x="218731" y="828123"/>
                  <a:pt x="253303" y="786143"/>
                  <a:pt x="281525" y="718762"/>
                </a:cubicBezTo>
                <a:cubicBezTo>
                  <a:pt x="309747" y="651382"/>
                  <a:pt x="344319" y="514152"/>
                  <a:pt x="364075" y="449946"/>
                </a:cubicBezTo>
                <a:cubicBezTo>
                  <a:pt x="383830" y="385741"/>
                  <a:pt x="395472" y="352579"/>
                  <a:pt x="400058" y="333529"/>
                </a:cubicBezTo>
                <a:cubicBezTo>
                  <a:pt x="404644" y="314479"/>
                  <a:pt x="385242" y="385740"/>
                  <a:pt x="391592" y="335646"/>
                </a:cubicBezTo>
                <a:cubicBezTo>
                  <a:pt x="397942" y="285552"/>
                  <a:pt x="423342" y="20262"/>
                  <a:pt x="429692" y="1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35163E02-F8F5-4E59-8903-19E0C44773D7}"/>
              </a:ext>
            </a:extLst>
          </p:cNvPr>
          <p:cNvSpPr/>
          <p:nvPr/>
        </p:nvSpPr>
        <p:spPr>
          <a:xfrm>
            <a:off x="7130981" y="6521445"/>
            <a:ext cx="183115" cy="594802"/>
          </a:xfrm>
          <a:custGeom>
            <a:avLst/>
            <a:gdLst>
              <a:gd name="connsiteX0" fmla="*/ 158819 w 183115"/>
              <a:gd name="connsiteY0" fmla="*/ 5 h 594802"/>
              <a:gd name="connsiteX1" fmla="*/ 156702 w 183115"/>
              <a:gd name="connsiteY1" fmla="*/ 177805 h 594802"/>
              <a:gd name="connsiteX2" fmla="*/ 65686 w 183115"/>
              <a:gd name="connsiteY2" fmla="*/ 234955 h 594802"/>
              <a:gd name="connsiteX3" fmla="*/ 91086 w 183115"/>
              <a:gd name="connsiteY3" fmla="*/ 342905 h 594802"/>
              <a:gd name="connsiteX4" fmla="*/ 112252 w 183115"/>
              <a:gd name="connsiteY4" fmla="*/ 436038 h 594802"/>
              <a:gd name="connsiteX5" fmla="*/ 61452 w 183115"/>
              <a:gd name="connsiteY5" fmla="*/ 529172 h 594802"/>
              <a:gd name="connsiteX6" fmla="*/ 69 w 183115"/>
              <a:gd name="connsiteY6" fmla="*/ 594788 h 594802"/>
              <a:gd name="connsiteX7" fmla="*/ 50869 w 183115"/>
              <a:gd name="connsiteY7" fmla="*/ 533405 h 594802"/>
              <a:gd name="connsiteX8" fmla="*/ 122836 w 183115"/>
              <a:gd name="connsiteY8" fmla="*/ 376772 h 594802"/>
              <a:gd name="connsiteX9" fmla="*/ 84736 w 183115"/>
              <a:gd name="connsiteY9" fmla="*/ 270938 h 594802"/>
              <a:gd name="connsiteX10" fmla="*/ 122836 w 183115"/>
              <a:gd name="connsiteY10" fmla="*/ 201088 h 594802"/>
              <a:gd name="connsiteX11" fmla="*/ 182102 w 183115"/>
              <a:gd name="connsiteY11" fmla="*/ 171455 h 594802"/>
              <a:gd name="connsiteX12" fmla="*/ 158819 w 183115"/>
              <a:gd name="connsiteY12" fmla="*/ 5 h 594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3115" h="594802">
                <a:moveTo>
                  <a:pt x="158819" y="5"/>
                </a:moveTo>
                <a:cubicBezTo>
                  <a:pt x="154586" y="1063"/>
                  <a:pt x="172224" y="138647"/>
                  <a:pt x="156702" y="177805"/>
                </a:cubicBezTo>
                <a:cubicBezTo>
                  <a:pt x="141180" y="216963"/>
                  <a:pt x="76622" y="207439"/>
                  <a:pt x="65686" y="234955"/>
                </a:cubicBezTo>
                <a:cubicBezTo>
                  <a:pt x="54750" y="262471"/>
                  <a:pt x="83325" y="309391"/>
                  <a:pt x="91086" y="342905"/>
                </a:cubicBezTo>
                <a:cubicBezTo>
                  <a:pt x="98847" y="376419"/>
                  <a:pt x="117191" y="404994"/>
                  <a:pt x="112252" y="436038"/>
                </a:cubicBezTo>
                <a:cubicBezTo>
                  <a:pt x="107313" y="467083"/>
                  <a:pt x="80149" y="502714"/>
                  <a:pt x="61452" y="529172"/>
                </a:cubicBezTo>
                <a:cubicBezTo>
                  <a:pt x="42755" y="555630"/>
                  <a:pt x="1833" y="594082"/>
                  <a:pt x="69" y="594788"/>
                </a:cubicBezTo>
                <a:cubicBezTo>
                  <a:pt x="-1695" y="595494"/>
                  <a:pt x="30408" y="569741"/>
                  <a:pt x="50869" y="533405"/>
                </a:cubicBezTo>
                <a:cubicBezTo>
                  <a:pt x="71330" y="497069"/>
                  <a:pt x="117192" y="420516"/>
                  <a:pt x="122836" y="376772"/>
                </a:cubicBezTo>
                <a:cubicBezTo>
                  <a:pt x="128480" y="333028"/>
                  <a:pt x="84736" y="300219"/>
                  <a:pt x="84736" y="270938"/>
                </a:cubicBezTo>
                <a:cubicBezTo>
                  <a:pt x="84736" y="241657"/>
                  <a:pt x="106608" y="217668"/>
                  <a:pt x="122836" y="201088"/>
                </a:cubicBezTo>
                <a:cubicBezTo>
                  <a:pt x="139064" y="184508"/>
                  <a:pt x="175752" y="201794"/>
                  <a:pt x="182102" y="171455"/>
                </a:cubicBezTo>
                <a:cubicBezTo>
                  <a:pt x="188452" y="141116"/>
                  <a:pt x="163052" y="-1053"/>
                  <a:pt x="158819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264F95C8-D7EA-4E53-92D2-15B1ED5960BD}"/>
              </a:ext>
            </a:extLst>
          </p:cNvPr>
          <p:cNvSpPr/>
          <p:nvPr/>
        </p:nvSpPr>
        <p:spPr>
          <a:xfrm>
            <a:off x="5949655" y="7832508"/>
            <a:ext cx="128442" cy="309071"/>
          </a:xfrm>
          <a:custGeom>
            <a:avLst/>
            <a:gdLst>
              <a:gd name="connsiteX0" fmla="*/ 295 w 128442"/>
              <a:gd name="connsiteY0" fmla="*/ 217 h 309071"/>
              <a:gd name="connsiteX1" fmla="*/ 92370 w 128442"/>
              <a:gd name="connsiteY1" fmla="*/ 136742 h 309071"/>
              <a:gd name="connsiteX2" fmla="*/ 95545 w 128442"/>
              <a:gd name="connsiteY2" fmla="*/ 178017 h 309071"/>
              <a:gd name="connsiteX3" fmla="*/ 54270 w 128442"/>
              <a:gd name="connsiteY3" fmla="*/ 308192 h 309071"/>
              <a:gd name="connsiteX4" fmla="*/ 82845 w 128442"/>
              <a:gd name="connsiteY4" fmla="*/ 231992 h 309071"/>
              <a:gd name="connsiteX5" fmla="*/ 127295 w 128442"/>
              <a:gd name="connsiteY5" fmla="*/ 171667 h 309071"/>
              <a:gd name="connsiteX6" fmla="*/ 295 w 128442"/>
              <a:gd name="connsiteY6" fmla="*/ 217 h 309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442" h="309071">
                <a:moveTo>
                  <a:pt x="295" y="217"/>
                </a:moveTo>
                <a:cubicBezTo>
                  <a:pt x="-5526" y="-5604"/>
                  <a:pt x="76495" y="107109"/>
                  <a:pt x="92370" y="136742"/>
                </a:cubicBezTo>
                <a:cubicBezTo>
                  <a:pt x="108245" y="166375"/>
                  <a:pt x="101895" y="149442"/>
                  <a:pt x="95545" y="178017"/>
                </a:cubicBezTo>
                <a:cubicBezTo>
                  <a:pt x="89195" y="206592"/>
                  <a:pt x="56387" y="299196"/>
                  <a:pt x="54270" y="308192"/>
                </a:cubicBezTo>
                <a:cubicBezTo>
                  <a:pt x="52153" y="317188"/>
                  <a:pt x="70674" y="254746"/>
                  <a:pt x="82845" y="231992"/>
                </a:cubicBezTo>
                <a:cubicBezTo>
                  <a:pt x="95016" y="209238"/>
                  <a:pt x="135762" y="207650"/>
                  <a:pt x="127295" y="171667"/>
                </a:cubicBezTo>
                <a:cubicBezTo>
                  <a:pt x="118828" y="135684"/>
                  <a:pt x="6116" y="6038"/>
                  <a:pt x="295" y="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D4C3A79D-31AD-4CBB-9AF8-E43EEB55B744}"/>
              </a:ext>
            </a:extLst>
          </p:cNvPr>
          <p:cNvSpPr/>
          <p:nvPr/>
        </p:nvSpPr>
        <p:spPr>
          <a:xfrm>
            <a:off x="4425357" y="7772049"/>
            <a:ext cx="145357" cy="244838"/>
          </a:xfrm>
          <a:custGeom>
            <a:avLst/>
            <a:gdLst>
              <a:gd name="connsiteX0" fmla="*/ 143468 w 145357"/>
              <a:gd name="connsiteY0" fmla="*/ 3526 h 244838"/>
              <a:gd name="connsiteX1" fmla="*/ 38693 w 145357"/>
              <a:gd name="connsiteY1" fmla="*/ 136876 h 244838"/>
              <a:gd name="connsiteX2" fmla="*/ 10118 w 145357"/>
              <a:gd name="connsiteY2" fmla="*/ 244826 h 244838"/>
              <a:gd name="connsiteX3" fmla="*/ 6943 w 145357"/>
              <a:gd name="connsiteY3" fmla="*/ 130526 h 244838"/>
              <a:gd name="connsiteX4" fmla="*/ 99018 w 145357"/>
              <a:gd name="connsiteY4" fmla="*/ 44801 h 244838"/>
              <a:gd name="connsiteX5" fmla="*/ 143468 w 145357"/>
              <a:gd name="connsiteY5" fmla="*/ 3526 h 244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357" h="244838">
                <a:moveTo>
                  <a:pt x="143468" y="3526"/>
                </a:moveTo>
                <a:cubicBezTo>
                  <a:pt x="133414" y="18872"/>
                  <a:pt x="60918" y="96659"/>
                  <a:pt x="38693" y="136876"/>
                </a:cubicBezTo>
                <a:cubicBezTo>
                  <a:pt x="16468" y="177093"/>
                  <a:pt x="15409" y="245884"/>
                  <a:pt x="10118" y="244826"/>
                </a:cubicBezTo>
                <a:cubicBezTo>
                  <a:pt x="4827" y="243768"/>
                  <a:pt x="-7874" y="163864"/>
                  <a:pt x="6943" y="130526"/>
                </a:cubicBezTo>
                <a:cubicBezTo>
                  <a:pt x="21760" y="97189"/>
                  <a:pt x="76793" y="62793"/>
                  <a:pt x="99018" y="44801"/>
                </a:cubicBezTo>
                <a:cubicBezTo>
                  <a:pt x="121243" y="26809"/>
                  <a:pt x="153522" y="-11820"/>
                  <a:pt x="143468" y="35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5DDBFA05-F389-45ED-9FD8-18D998AF1C3C}"/>
              </a:ext>
            </a:extLst>
          </p:cNvPr>
          <p:cNvSpPr/>
          <p:nvPr/>
        </p:nvSpPr>
        <p:spPr>
          <a:xfrm>
            <a:off x="5058802" y="6369044"/>
            <a:ext cx="129247" cy="381465"/>
          </a:xfrm>
          <a:custGeom>
            <a:avLst/>
            <a:gdLst>
              <a:gd name="connsiteX0" fmla="*/ 129148 w 129247"/>
              <a:gd name="connsiteY0" fmla="*/ 6 h 381465"/>
              <a:gd name="connsiteX1" fmla="*/ 37073 w 129247"/>
              <a:gd name="connsiteY1" fmla="*/ 184156 h 381465"/>
              <a:gd name="connsiteX2" fmla="*/ 2148 w 129247"/>
              <a:gd name="connsiteY2" fmla="*/ 374656 h 381465"/>
              <a:gd name="connsiteX3" fmla="*/ 5323 w 129247"/>
              <a:gd name="connsiteY3" fmla="*/ 323856 h 381465"/>
              <a:gd name="connsiteX4" fmla="*/ 18023 w 129247"/>
              <a:gd name="connsiteY4" fmla="*/ 177806 h 381465"/>
              <a:gd name="connsiteX5" fmla="*/ 129148 w 129247"/>
              <a:gd name="connsiteY5" fmla="*/ 6 h 381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247" h="381465">
                <a:moveTo>
                  <a:pt x="129148" y="6"/>
                </a:moveTo>
                <a:cubicBezTo>
                  <a:pt x="132323" y="1064"/>
                  <a:pt x="58240" y="121714"/>
                  <a:pt x="37073" y="184156"/>
                </a:cubicBezTo>
                <a:cubicBezTo>
                  <a:pt x="15906" y="246598"/>
                  <a:pt x="7440" y="351373"/>
                  <a:pt x="2148" y="374656"/>
                </a:cubicBezTo>
                <a:cubicBezTo>
                  <a:pt x="-3144" y="397939"/>
                  <a:pt x="2677" y="356664"/>
                  <a:pt x="5323" y="323856"/>
                </a:cubicBezTo>
                <a:cubicBezTo>
                  <a:pt x="7969" y="291048"/>
                  <a:pt x="-498" y="229135"/>
                  <a:pt x="18023" y="177806"/>
                </a:cubicBezTo>
                <a:cubicBezTo>
                  <a:pt x="36544" y="126477"/>
                  <a:pt x="125973" y="-1052"/>
                  <a:pt x="129148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9B9C37DA-A251-4E52-B0DD-AA410732A3FB}"/>
              </a:ext>
            </a:extLst>
          </p:cNvPr>
          <p:cNvSpPr/>
          <p:nvPr/>
        </p:nvSpPr>
        <p:spPr>
          <a:xfrm>
            <a:off x="5634869" y="6345759"/>
            <a:ext cx="54980" cy="354102"/>
          </a:xfrm>
          <a:custGeom>
            <a:avLst/>
            <a:gdLst>
              <a:gd name="connsiteX0" fmla="*/ 13456 w 54980"/>
              <a:gd name="connsiteY0" fmla="*/ 1066 h 354102"/>
              <a:gd name="connsiteX1" fmla="*/ 13456 w 54980"/>
              <a:gd name="connsiteY1" fmla="*/ 150291 h 354102"/>
              <a:gd name="connsiteX2" fmla="*/ 54731 w 54980"/>
              <a:gd name="connsiteY2" fmla="*/ 350316 h 354102"/>
              <a:gd name="connsiteX3" fmla="*/ 29331 w 54980"/>
              <a:gd name="connsiteY3" fmla="*/ 277291 h 354102"/>
              <a:gd name="connsiteX4" fmla="*/ 756 w 54980"/>
              <a:gd name="connsiteY4" fmla="*/ 226491 h 354102"/>
              <a:gd name="connsiteX5" fmla="*/ 13456 w 54980"/>
              <a:gd name="connsiteY5" fmla="*/ 1066 h 354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980" h="354102">
                <a:moveTo>
                  <a:pt x="13456" y="1066"/>
                </a:moveTo>
                <a:cubicBezTo>
                  <a:pt x="15573" y="-11634"/>
                  <a:pt x="6577" y="92083"/>
                  <a:pt x="13456" y="150291"/>
                </a:cubicBezTo>
                <a:cubicBezTo>
                  <a:pt x="20335" y="208499"/>
                  <a:pt x="52085" y="329149"/>
                  <a:pt x="54731" y="350316"/>
                </a:cubicBezTo>
                <a:cubicBezTo>
                  <a:pt x="57377" y="371483"/>
                  <a:pt x="38327" y="297929"/>
                  <a:pt x="29331" y="277291"/>
                </a:cubicBezTo>
                <a:cubicBezTo>
                  <a:pt x="20335" y="256654"/>
                  <a:pt x="4989" y="266708"/>
                  <a:pt x="756" y="226491"/>
                </a:cubicBezTo>
                <a:cubicBezTo>
                  <a:pt x="-3477" y="186274"/>
                  <a:pt x="11339" y="13766"/>
                  <a:pt x="13456" y="10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2F3FDCFB-1837-4785-9C55-3DD1A104CF0D}"/>
              </a:ext>
            </a:extLst>
          </p:cNvPr>
          <p:cNvSpPr/>
          <p:nvPr/>
        </p:nvSpPr>
        <p:spPr>
          <a:xfrm>
            <a:off x="4025763" y="7238840"/>
            <a:ext cx="607071" cy="212955"/>
          </a:xfrm>
          <a:custGeom>
            <a:avLst/>
            <a:gdLst>
              <a:gd name="connsiteX0" fmla="*/ 137 w 607071"/>
              <a:gd name="connsiteY0" fmla="*/ 98585 h 212955"/>
              <a:gd name="connsiteX1" fmla="*/ 231912 w 607071"/>
              <a:gd name="connsiteY1" fmla="*/ 193835 h 212955"/>
              <a:gd name="connsiteX2" fmla="*/ 339862 w 607071"/>
              <a:gd name="connsiteY2" fmla="*/ 162085 h 212955"/>
              <a:gd name="connsiteX3" fmla="*/ 606562 w 607071"/>
              <a:gd name="connsiteY3" fmla="*/ 160 h 212955"/>
              <a:gd name="connsiteX4" fmla="*/ 403362 w 607071"/>
              <a:gd name="connsiteY4" fmla="*/ 133510 h 212955"/>
              <a:gd name="connsiteX5" fmla="*/ 266837 w 607071"/>
              <a:gd name="connsiteY5" fmla="*/ 212885 h 212955"/>
              <a:gd name="connsiteX6" fmla="*/ 137 w 607071"/>
              <a:gd name="connsiteY6" fmla="*/ 98585 h 21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7071" h="212955">
                <a:moveTo>
                  <a:pt x="137" y="98585"/>
                </a:moveTo>
                <a:cubicBezTo>
                  <a:pt x="-5684" y="95410"/>
                  <a:pt x="175291" y="183252"/>
                  <a:pt x="231912" y="193835"/>
                </a:cubicBezTo>
                <a:cubicBezTo>
                  <a:pt x="288533" y="204418"/>
                  <a:pt x="277420" y="194364"/>
                  <a:pt x="339862" y="162085"/>
                </a:cubicBezTo>
                <a:cubicBezTo>
                  <a:pt x="402304" y="129806"/>
                  <a:pt x="595979" y="4922"/>
                  <a:pt x="606562" y="160"/>
                </a:cubicBezTo>
                <a:cubicBezTo>
                  <a:pt x="617145" y="-4603"/>
                  <a:pt x="459983" y="98056"/>
                  <a:pt x="403362" y="133510"/>
                </a:cubicBezTo>
                <a:cubicBezTo>
                  <a:pt x="346741" y="168964"/>
                  <a:pt x="329279" y="215002"/>
                  <a:pt x="266837" y="212885"/>
                </a:cubicBezTo>
                <a:cubicBezTo>
                  <a:pt x="204395" y="210768"/>
                  <a:pt x="5958" y="101760"/>
                  <a:pt x="137" y="9858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7A1FC59F-6E4D-400A-B527-9300C280E9AE}"/>
              </a:ext>
            </a:extLst>
          </p:cNvPr>
          <p:cNvSpPr/>
          <p:nvPr/>
        </p:nvSpPr>
        <p:spPr>
          <a:xfrm>
            <a:off x="6133193" y="7213195"/>
            <a:ext cx="538542" cy="280178"/>
          </a:xfrm>
          <a:custGeom>
            <a:avLst/>
            <a:gdLst>
              <a:gd name="connsiteX0" fmla="*/ 538540 w 538542"/>
              <a:gd name="connsiteY0" fmla="*/ 405 h 280178"/>
              <a:gd name="connsiteX1" fmla="*/ 339574 w 538542"/>
              <a:gd name="connsiteY1" fmla="*/ 203605 h 280178"/>
              <a:gd name="connsiteX2" fmla="*/ 216807 w 538542"/>
              <a:gd name="connsiteY2" fmla="*/ 237472 h 280178"/>
              <a:gd name="connsiteX3" fmla="*/ 907 w 538542"/>
              <a:gd name="connsiteY3" fmla="*/ 178205 h 280178"/>
              <a:gd name="connsiteX4" fmla="*/ 144840 w 538542"/>
              <a:gd name="connsiteY4" fmla="*/ 229005 h 280178"/>
              <a:gd name="connsiteX5" fmla="*/ 276074 w 538542"/>
              <a:gd name="connsiteY5" fmla="*/ 254405 h 280178"/>
              <a:gd name="connsiteX6" fmla="*/ 343807 w 538542"/>
              <a:gd name="connsiteY6" fmla="*/ 262872 h 280178"/>
              <a:gd name="connsiteX7" fmla="*/ 538540 w 538542"/>
              <a:gd name="connsiteY7" fmla="*/ 405 h 280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8542" h="280178">
                <a:moveTo>
                  <a:pt x="538540" y="405"/>
                </a:moveTo>
                <a:cubicBezTo>
                  <a:pt x="537835" y="-9473"/>
                  <a:pt x="393196" y="164094"/>
                  <a:pt x="339574" y="203605"/>
                </a:cubicBezTo>
                <a:cubicBezTo>
                  <a:pt x="285952" y="243116"/>
                  <a:pt x="273252" y="241705"/>
                  <a:pt x="216807" y="237472"/>
                </a:cubicBezTo>
                <a:cubicBezTo>
                  <a:pt x="160362" y="233239"/>
                  <a:pt x="12901" y="179616"/>
                  <a:pt x="907" y="178205"/>
                </a:cubicBezTo>
                <a:cubicBezTo>
                  <a:pt x="-11087" y="176794"/>
                  <a:pt x="98979" y="216305"/>
                  <a:pt x="144840" y="229005"/>
                </a:cubicBezTo>
                <a:cubicBezTo>
                  <a:pt x="190701" y="241705"/>
                  <a:pt x="242913" y="248761"/>
                  <a:pt x="276074" y="254405"/>
                </a:cubicBezTo>
                <a:cubicBezTo>
                  <a:pt x="309235" y="260049"/>
                  <a:pt x="299357" y="303794"/>
                  <a:pt x="343807" y="262872"/>
                </a:cubicBezTo>
                <a:cubicBezTo>
                  <a:pt x="388257" y="221950"/>
                  <a:pt x="539245" y="10283"/>
                  <a:pt x="538540" y="40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D0EAB33E-5EB1-4454-AEB0-D772166FB479}"/>
              </a:ext>
            </a:extLst>
          </p:cNvPr>
          <p:cNvSpPr/>
          <p:nvPr/>
        </p:nvSpPr>
        <p:spPr>
          <a:xfrm>
            <a:off x="5758027" y="3352312"/>
            <a:ext cx="1279400" cy="1040384"/>
          </a:xfrm>
          <a:custGeom>
            <a:avLst/>
            <a:gdLst>
              <a:gd name="connsiteX0" fmla="*/ 1267613 w 1279400"/>
              <a:gd name="connsiteY0" fmla="*/ 81768 h 1040384"/>
              <a:gd name="connsiteX1" fmla="*/ 1125373 w 1279400"/>
              <a:gd name="connsiteY1" fmla="*/ 498328 h 1040384"/>
              <a:gd name="connsiteX2" fmla="*/ 1120293 w 1279400"/>
              <a:gd name="connsiteY2" fmla="*/ 508488 h 1040384"/>
              <a:gd name="connsiteX3" fmla="*/ 729133 w 1279400"/>
              <a:gd name="connsiteY3" fmla="*/ 853928 h 1040384"/>
              <a:gd name="connsiteX4" fmla="*/ 1044093 w 1279400"/>
              <a:gd name="connsiteY4" fmla="*/ 620248 h 1040384"/>
              <a:gd name="connsiteX5" fmla="*/ 23013 w 1279400"/>
              <a:gd name="connsiteY5" fmla="*/ 1026648 h 1040384"/>
              <a:gd name="connsiteX6" fmla="*/ 327813 w 1279400"/>
              <a:gd name="connsiteY6" fmla="*/ 940288 h 1040384"/>
              <a:gd name="connsiteX7" fmla="*/ 277013 w 1279400"/>
              <a:gd name="connsiteY7" fmla="*/ 894568 h 1040384"/>
              <a:gd name="connsiteX8" fmla="*/ 1094893 w 1279400"/>
              <a:gd name="connsiteY8" fmla="*/ 620248 h 1040384"/>
              <a:gd name="connsiteX9" fmla="*/ 1166013 w 1279400"/>
              <a:gd name="connsiteY9" fmla="*/ 478008 h 1040384"/>
              <a:gd name="connsiteX10" fmla="*/ 1262533 w 1279400"/>
              <a:gd name="connsiteY10" fmla="*/ 30968 h 1040384"/>
              <a:gd name="connsiteX11" fmla="*/ 1267613 w 1279400"/>
              <a:gd name="connsiteY11" fmla="*/ 81768 h 1040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79400" h="1040384">
                <a:moveTo>
                  <a:pt x="1267613" y="81768"/>
                </a:moveTo>
                <a:cubicBezTo>
                  <a:pt x="1244753" y="159661"/>
                  <a:pt x="1149926" y="427208"/>
                  <a:pt x="1125373" y="498328"/>
                </a:cubicBezTo>
                <a:cubicBezTo>
                  <a:pt x="1100820" y="569448"/>
                  <a:pt x="1186333" y="449221"/>
                  <a:pt x="1120293" y="508488"/>
                </a:cubicBezTo>
                <a:cubicBezTo>
                  <a:pt x="1054253" y="567755"/>
                  <a:pt x="741833" y="835301"/>
                  <a:pt x="729133" y="853928"/>
                </a:cubicBezTo>
                <a:cubicBezTo>
                  <a:pt x="716433" y="872555"/>
                  <a:pt x="1161780" y="591461"/>
                  <a:pt x="1044093" y="620248"/>
                </a:cubicBezTo>
                <a:cubicBezTo>
                  <a:pt x="926406" y="649035"/>
                  <a:pt x="142393" y="973308"/>
                  <a:pt x="23013" y="1026648"/>
                </a:cubicBezTo>
                <a:cubicBezTo>
                  <a:pt x="-96367" y="1079988"/>
                  <a:pt x="285480" y="962301"/>
                  <a:pt x="327813" y="940288"/>
                </a:cubicBezTo>
                <a:cubicBezTo>
                  <a:pt x="370146" y="918275"/>
                  <a:pt x="149166" y="947908"/>
                  <a:pt x="277013" y="894568"/>
                </a:cubicBezTo>
                <a:cubicBezTo>
                  <a:pt x="404860" y="841228"/>
                  <a:pt x="946726" y="689675"/>
                  <a:pt x="1094893" y="620248"/>
                </a:cubicBezTo>
                <a:cubicBezTo>
                  <a:pt x="1243060" y="550821"/>
                  <a:pt x="1138073" y="576221"/>
                  <a:pt x="1166013" y="478008"/>
                </a:cubicBezTo>
                <a:cubicBezTo>
                  <a:pt x="1193953" y="379795"/>
                  <a:pt x="1249833" y="91081"/>
                  <a:pt x="1262533" y="30968"/>
                </a:cubicBezTo>
                <a:cubicBezTo>
                  <a:pt x="1275233" y="-29145"/>
                  <a:pt x="1290473" y="3875"/>
                  <a:pt x="1267613" y="817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794C2B35-53D8-4D8A-A4C4-7E1B5E3119D2}"/>
              </a:ext>
            </a:extLst>
          </p:cNvPr>
          <p:cNvSpPr/>
          <p:nvPr/>
        </p:nvSpPr>
        <p:spPr>
          <a:xfrm>
            <a:off x="3551410" y="4102100"/>
            <a:ext cx="3204990" cy="1223841"/>
          </a:xfrm>
          <a:custGeom>
            <a:avLst/>
            <a:gdLst>
              <a:gd name="connsiteX0" fmla="*/ 2815523 w 3204990"/>
              <a:gd name="connsiteY0" fmla="*/ 249767 h 1223841"/>
              <a:gd name="connsiteX1" fmla="*/ 2760490 w 3204990"/>
              <a:gd name="connsiteY1" fmla="*/ 249767 h 1223841"/>
              <a:gd name="connsiteX2" fmla="*/ 2150890 w 3204990"/>
              <a:gd name="connsiteY2" fmla="*/ 414867 h 1223841"/>
              <a:gd name="connsiteX3" fmla="*/ 2188990 w 3204990"/>
              <a:gd name="connsiteY3" fmla="*/ 423333 h 1223841"/>
              <a:gd name="connsiteX4" fmla="*/ 1490490 w 3204990"/>
              <a:gd name="connsiteY4" fmla="*/ 605367 h 1223841"/>
              <a:gd name="connsiteX5" fmla="*/ 1617490 w 3204990"/>
              <a:gd name="connsiteY5" fmla="*/ 592667 h 1223841"/>
              <a:gd name="connsiteX6" fmla="*/ 1071390 w 3204990"/>
              <a:gd name="connsiteY6" fmla="*/ 783167 h 1223841"/>
              <a:gd name="connsiteX7" fmla="*/ 842790 w 3204990"/>
              <a:gd name="connsiteY7" fmla="*/ 838200 h 1223841"/>
              <a:gd name="connsiteX8" fmla="*/ 178157 w 3204990"/>
              <a:gd name="connsiteY8" fmla="*/ 1054100 h 1223841"/>
              <a:gd name="connsiteX9" fmla="*/ 466023 w 3204990"/>
              <a:gd name="connsiteY9" fmla="*/ 1007533 h 1223841"/>
              <a:gd name="connsiteX10" fmla="*/ 357 w 3204990"/>
              <a:gd name="connsiteY10" fmla="*/ 1223433 h 1223841"/>
              <a:gd name="connsiteX11" fmla="*/ 554923 w 3204990"/>
              <a:gd name="connsiteY11" fmla="*/ 944033 h 1223841"/>
              <a:gd name="connsiteX12" fmla="*/ 1007890 w 3204990"/>
              <a:gd name="connsiteY12" fmla="*/ 766233 h 1223841"/>
              <a:gd name="connsiteX13" fmla="*/ 923223 w 3204990"/>
              <a:gd name="connsiteY13" fmla="*/ 791633 h 1223841"/>
              <a:gd name="connsiteX14" fmla="*/ 1621723 w 3204990"/>
              <a:gd name="connsiteY14" fmla="*/ 524933 h 1223841"/>
              <a:gd name="connsiteX15" fmla="*/ 1909590 w 3204990"/>
              <a:gd name="connsiteY15" fmla="*/ 486833 h 1223841"/>
              <a:gd name="connsiteX16" fmla="*/ 1761423 w 3204990"/>
              <a:gd name="connsiteY16" fmla="*/ 516467 h 1223841"/>
              <a:gd name="connsiteX17" fmla="*/ 1786823 w 3204990"/>
              <a:gd name="connsiteY17" fmla="*/ 512233 h 1223841"/>
              <a:gd name="connsiteX18" fmla="*/ 2366790 w 3204990"/>
              <a:gd name="connsiteY18" fmla="*/ 330200 h 1223841"/>
              <a:gd name="connsiteX19" fmla="*/ 3204990 w 3204990"/>
              <a:gd name="connsiteY19" fmla="*/ 0 h 1223841"/>
              <a:gd name="connsiteX20" fmla="*/ 2188990 w 3204990"/>
              <a:gd name="connsiteY20" fmla="*/ 402167 h 1223841"/>
              <a:gd name="connsiteX21" fmla="*/ 2815523 w 3204990"/>
              <a:gd name="connsiteY21" fmla="*/ 249767 h 1223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4990" h="1223841">
                <a:moveTo>
                  <a:pt x="2815523" y="249767"/>
                </a:moveTo>
                <a:cubicBezTo>
                  <a:pt x="2910773" y="224367"/>
                  <a:pt x="2871262" y="222250"/>
                  <a:pt x="2760490" y="249767"/>
                </a:cubicBezTo>
                <a:cubicBezTo>
                  <a:pt x="2649718" y="277284"/>
                  <a:pt x="2246140" y="385939"/>
                  <a:pt x="2150890" y="414867"/>
                </a:cubicBezTo>
                <a:cubicBezTo>
                  <a:pt x="2055640" y="443795"/>
                  <a:pt x="2299057" y="391583"/>
                  <a:pt x="2188990" y="423333"/>
                </a:cubicBezTo>
                <a:cubicBezTo>
                  <a:pt x="2078923" y="455083"/>
                  <a:pt x="1585740" y="577145"/>
                  <a:pt x="1490490" y="605367"/>
                </a:cubicBezTo>
                <a:cubicBezTo>
                  <a:pt x="1395240" y="633589"/>
                  <a:pt x="1687340" y="563034"/>
                  <a:pt x="1617490" y="592667"/>
                </a:cubicBezTo>
                <a:cubicBezTo>
                  <a:pt x="1547640" y="622300"/>
                  <a:pt x="1200507" y="742245"/>
                  <a:pt x="1071390" y="783167"/>
                </a:cubicBezTo>
                <a:cubicBezTo>
                  <a:pt x="942273" y="824089"/>
                  <a:pt x="991662" y="793045"/>
                  <a:pt x="842790" y="838200"/>
                </a:cubicBezTo>
                <a:cubicBezTo>
                  <a:pt x="693918" y="883355"/>
                  <a:pt x="240951" y="1025878"/>
                  <a:pt x="178157" y="1054100"/>
                </a:cubicBezTo>
                <a:cubicBezTo>
                  <a:pt x="115363" y="1082322"/>
                  <a:pt x="495656" y="979311"/>
                  <a:pt x="466023" y="1007533"/>
                </a:cubicBezTo>
                <a:cubicBezTo>
                  <a:pt x="436390" y="1035755"/>
                  <a:pt x="-14460" y="1234016"/>
                  <a:pt x="357" y="1223433"/>
                </a:cubicBezTo>
                <a:cubicBezTo>
                  <a:pt x="15174" y="1212850"/>
                  <a:pt x="387001" y="1020233"/>
                  <a:pt x="554923" y="944033"/>
                </a:cubicBezTo>
                <a:cubicBezTo>
                  <a:pt x="722845" y="867833"/>
                  <a:pt x="946507" y="791633"/>
                  <a:pt x="1007890" y="766233"/>
                </a:cubicBezTo>
                <a:cubicBezTo>
                  <a:pt x="1069273" y="740833"/>
                  <a:pt x="820917" y="831850"/>
                  <a:pt x="923223" y="791633"/>
                </a:cubicBezTo>
                <a:cubicBezTo>
                  <a:pt x="1025529" y="751416"/>
                  <a:pt x="1457329" y="575733"/>
                  <a:pt x="1621723" y="524933"/>
                </a:cubicBezTo>
                <a:cubicBezTo>
                  <a:pt x="1786117" y="474133"/>
                  <a:pt x="1886307" y="488244"/>
                  <a:pt x="1909590" y="486833"/>
                </a:cubicBezTo>
                <a:cubicBezTo>
                  <a:pt x="1932873" y="485422"/>
                  <a:pt x="1781884" y="512234"/>
                  <a:pt x="1761423" y="516467"/>
                </a:cubicBezTo>
                <a:cubicBezTo>
                  <a:pt x="1740962" y="520700"/>
                  <a:pt x="1786823" y="512233"/>
                  <a:pt x="1786823" y="512233"/>
                </a:cubicBezTo>
                <a:cubicBezTo>
                  <a:pt x="1887717" y="481189"/>
                  <a:pt x="2130429" y="415572"/>
                  <a:pt x="2366790" y="330200"/>
                </a:cubicBezTo>
                <a:cubicBezTo>
                  <a:pt x="2603151" y="244828"/>
                  <a:pt x="3204990" y="0"/>
                  <a:pt x="3204990" y="0"/>
                </a:cubicBezTo>
                <a:cubicBezTo>
                  <a:pt x="3175357" y="11994"/>
                  <a:pt x="2256723" y="360539"/>
                  <a:pt x="2188990" y="402167"/>
                </a:cubicBezTo>
                <a:cubicBezTo>
                  <a:pt x="2121257" y="443795"/>
                  <a:pt x="2720273" y="275167"/>
                  <a:pt x="2815523" y="2497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ED9560E2-1DC7-49E4-850D-6CDDA55D000D}"/>
              </a:ext>
            </a:extLst>
          </p:cNvPr>
          <p:cNvSpPr/>
          <p:nvPr/>
        </p:nvSpPr>
        <p:spPr>
          <a:xfrm>
            <a:off x="2977557" y="5184717"/>
            <a:ext cx="822754" cy="492190"/>
          </a:xfrm>
          <a:custGeom>
            <a:avLst/>
            <a:gdLst>
              <a:gd name="connsiteX0" fmla="*/ 807043 w 822754"/>
              <a:gd name="connsiteY0" fmla="*/ 1116 h 492190"/>
              <a:gd name="connsiteX1" fmla="*/ 726610 w 822754"/>
              <a:gd name="connsiteY1" fmla="*/ 39216 h 492190"/>
              <a:gd name="connsiteX2" fmla="*/ 375243 w 822754"/>
              <a:gd name="connsiteY2" fmla="*/ 166216 h 492190"/>
              <a:gd name="connsiteX3" fmla="*/ 586910 w 822754"/>
              <a:gd name="connsiteY3" fmla="*/ 119650 h 492190"/>
              <a:gd name="connsiteX4" fmla="*/ 265176 w 822754"/>
              <a:gd name="connsiteY4" fmla="*/ 267816 h 492190"/>
              <a:gd name="connsiteX5" fmla="*/ 201676 w 822754"/>
              <a:gd name="connsiteY5" fmla="*/ 293216 h 492190"/>
              <a:gd name="connsiteX6" fmla="*/ 184743 w 822754"/>
              <a:gd name="connsiteY6" fmla="*/ 492183 h 492190"/>
              <a:gd name="connsiteX7" fmla="*/ 222843 w 822754"/>
              <a:gd name="connsiteY7" fmla="*/ 301683 h 492190"/>
              <a:gd name="connsiteX8" fmla="*/ 277876 w 822754"/>
              <a:gd name="connsiteY8" fmla="*/ 479483 h 492190"/>
              <a:gd name="connsiteX9" fmla="*/ 231310 w 822754"/>
              <a:gd name="connsiteY9" fmla="*/ 272050 h 492190"/>
              <a:gd name="connsiteX10" fmla="*/ 311743 w 822754"/>
              <a:gd name="connsiteY10" fmla="*/ 204316 h 492190"/>
              <a:gd name="connsiteX11" fmla="*/ 188976 w 822754"/>
              <a:gd name="connsiteY11" fmla="*/ 246650 h 492190"/>
              <a:gd name="connsiteX12" fmla="*/ 2710 w 822754"/>
              <a:gd name="connsiteY12" fmla="*/ 297450 h 492190"/>
              <a:gd name="connsiteX13" fmla="*/ 341376 w 822754"/>
              <a:gd name="connsiteY13" fmla="*/ 217016 h 492190"/>
              <a:gd name="connsiteX14" fmla="*/ 468376 w 822754"/>
              <a:gd name="connsiteY14" fmla="*/ 73083 h 492190"/>
              <a:gd name="connsiteX15" fmla="*/ 807043 w 822754"/>
              <a:gd name="connsiteY15" fmla="*/ 1116 h 49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22754" h="492190">
                <a:moveTo>
                  <a:pt x="807043" y="1116"/>
                </a:moveTo>
                <a:cubicBezTo>
                  <a:pt x="850082" y="-4529"/>
                  <a:pt x="798577" y="11699"/>
                  <a:pt x="726610" y="39216"/>
                </a:cubicBezTo>
                <a:cubicBezTo>
                  <a:pt x="654643" y="66733"/>
                  <a:pt x="398526" y="152810"/>
                  <a:pt x="375243" y="166216"/>
                </a:cubicBezTo>
                <a:cubicBezTo>
                  <a:pt x="351960" y="179622"/>
                  <a:pt x="605254" y="102717"/>
                  <a:pt x="586910" y="119650"/>
                </a:cubicBezTo>
                <a:cubicBezTo>
                  <a:pt x="568566" y="136583"/>
                  <a:pt x="329382" y="238888"/>
                  <a:pt x="265176" y="267816"/>
                </a:cubicBezTo>
                <a:cubicBezTo>
                  <a:pt x="200970" y="296744"/>
                  <a:pt x="215081" y="255822"/>
                  <a:pt x="201676" y="293216"/>
                </a:cubicBezTo>
                <a:cubicBezTo>
                  <a:pt x="188271" y="330610"/>
                  <a:pt x="181215" y="490772"/>
                  <a:pt x="184743" y="492183"/>
                </a:cubicBezTo>
                <a:cubicBezTo>
                  <a:pt x="188271" y="493594"/>
                  <a:pt x="207321" y="303800"/>
                  <a:pt x="222843" y="301683"/>
                </a:cubicBezTo>
                <a:cubicBezTo>
                  <a:pt x="238365" y="299566"/>
                  <a:pt x="276465" y="484422"/>
                  <a:pt x="277876" y="479483"/>
                </a:cubicBezTo>
                <a:cubicBezTo>
                  <a:pt x="279287" y="474544"/>
                  <a:pt x="225665" y="317911"/>
                  <a:pt x="231310" y="272050"/>
                </a:cubicBezTo>
                <a:cubicBezTo>
                  <a:pt x="236954" y="226189"/>
                  <a:pt x="318799" y="208549"/>
                  <a:pt x="311743" y="204316"/>
                </a:cubicBezTo>
                <a:cubicBezTo>
                  <a:pt x="304687" y="200083"/>
                  <a:pt x="240482" y="231128"/>
                  <a:pt x="188976" y="246650"/>
                </a:cubicBezTo>
                <a:cubicBezTo>
                  <a:pt x="137470" y="262172"/>
                  <a:pt x="-22690" y="302389"/>
                  <a:pt x="2710" y="297450"/>
                </a:cubicBezTo>
                <a:cubicBezTo>
                  <a:pt x="28110" y="292511"/>
                  <a:pt x="263765" y="254411"/>
                  <a:pt x="341376" y="217016"/>
                </a:cubicBezTo>
                <a:cubicBezTo>
                  <a:pt x="418987" y="179622"/>
                  <a:pt x="390765" y="107655"/>
                  <a:pt x="468376" y="73083"/>
                </a:cubicBezTo>
                <a:cubicBezTo>
                  <a:pt x="545987" y="38511"/>
                  <a:pt x="764004" y="6761"/>
                  <a:pt x="807043" y="1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9D79586D-465C-4D75-BECF-9428B911A4FB}"/>
              </a:ext>
            </a:extLst>
          </p:cNvPr>
          <p:cNvSpPr/>
          <p:nvPr/>
        </p:nvSpPr>
        <p:spPr>
          <a:xfrm>
            <a:off x="4592996" y="4161367"/>
            <a:ext cx="1464904" cy="636233"/>
          </a:xfrm>
          <a:custGeom>
            <a:avLst/>
            <a:gdLst>
              <a:gd name="connsiteX0" fmla="*/ 8637 w 1464904"/>
              <a:gd name="connsiteY0" fmla="*/ 630766 h 636233"/>
              <a:gd name="connsiteX1" fmla="*/ 800271 w 1464904"/>
              <a:gd name="connsiteY1" fmla="*/ 313266 h 636233"/>
              <a:gd name="connsiteX2" fmla="*/ 673271 w 1464904"/>
              <a:gd name="connsiteY2" fmla="*/ 338666 h 636233"/>
              <a:gd name="connsiteX3" fmla="*/ 1278637 w 1464904"/>
              <a:gd name="connsiteY3" fmla="*/ 80433 h 636233"/>
              <a:gd name="connsiteX4" fmla="*/ 1185504 w 1464904"/>
              <a:gd name="connsiteY4" fmla="*/ 105833 h 636233"/>
              <a:gd name="connsiteX5" fmla="*/ 1464904 w 1464904"/>
              <a:gd name="connsiteY5" fmla="*/ 0 h 636233"/>
              <a:gd name="connsiteX6" fmla="*/ 630937 w 1464904"/>
              <a:gd name="connsiteY6" fmla="*/ 330200 h 636233"/>
              <a:gd name="connsiteX7" fmla="*/ 690204 w 1464904"/>
              <a:gd name="connsiteY7" fmla="*/ 355600 h 636233"/>
              <a:gd name="connsiteX8" fmla="*/ 398104 w 1464904"/>
              <a:gd name="connsiteY8" fmla="*/ 503766 h 636233"/>
              <a:gd name="connsiteX9" fmla="*/ 8637 w 1464904"/>
              <a:gd name="connsiteY9" fmla="*/ 630766 h 636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64904" h="636233">
                <a:moveTo>
                  <a:pt x="8637" y="630766"/>
                </a:moveTo>
                <a:cubicBezTo>
                  <a:pt x="75665" y="599016"/>
                  <a:pt x="689499" y="361949"/>
                  <a:pt x="800271" y="313266"/>
                </a:cubicBezTo>
                <a:cubicBezTo>
                  <a:pt x="911043" y="264583"/>
                  <a:pt x="593543" y="377471"/>
                  <a:pt x="673271" y="338666"/>
                </a:cubicBezTo>
                <a:cubicBezTo>
                  <a:pt x="752999" y="299861"/>
                  <a:pt x="1193265" y="119239"/>
                  <a:pt x="1278637" y="80433"/>
                </a:cubicBezTo>
                <a:cubicBezTo>
                  <a:pt x="1364009" y="41627"/>
                  <a:pt x="1154460" y="119238"/>
                  <a:pt x="1185504" y="105833"/>
                </a:cubicBezTo>
                <a:cubicBezTo>
                  <a:pt x="1216548" y="92428"/>
                  <a:pt x="1464904" y="0"/>
                  <a:pt x="1464904" y="0"/>
                </a:cubicBezTo>
                <a:cubicBezTo>
                  <a:pt x="1372476" y="37394"/>
                  <a:pt x="760054" y="270933"/>
                  <a:pt x="630937" y="330200"/>
                </a:cubicBezTo>
                <a:cubicBezTo>
                  <a:pt x="501820" y="389467"/>
                  <a:pt x="729010" y="326672"/>
                  <a:pt x="690204" y="355600"/>
                </a:cubicBezTo>
                <a:cubicBezTo>
                  <a:pt x="651399" y="384528"/>
                  <a:pt x="513109" y="460022"/>
                  <a:pt x="398104" y="503766"/>
                </a:cubicBezTo>
                <a:cubicBezTo>
                  <a:pt x="283099" y="547510"/>
                  <a:pt x="-58391" y="662516"/>
                  <a:pt x="8637" y="6307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CDA892B1-F830-42AF-82C8-E1F0AFCCDA93}"/>
              </a:ext>
            </a:extLst>
          </p:cNvPr>
          <p:cNvSpPr/>
          <p:nvPr/>
        </p:nvSpPr>
        <p:spPr>
          <a:xfrm>
            <a:off x="4014005" y="4000758"/>
            <a:ext cx="2242145" cy="922489"/>
          </a:xfrm>
          <a:custGeom>
            <a:avLst/>
            <a:gdLst>
              <a:gd name="connsiteX0" fmla="*/ 587628 w 2242145"/>
              <a:gd name="connsiteY0" fmla="*/ 681309 h 922489"/>
              <a:gd name="connsiteX1" fmla="*/ 642662 w 2242145"/>
              <a:gd name="connsiteY1" fmla="*/ 655909 h 922489"/>
              <a:gd name="connsiteX2" fmla="*/ 1226862 w 2242145"/>
              <a:gd name="connsiteY2" fmla="*/ 410375 h 922489"/>
              <a:gd name="connsiteX3" fmla="*/ 1065995 w 2242145"/>
              <a:gd name="connsiteY3" fmla="*/ 473875 h 922489"/>
              <a:gd name="connsiteX4" fmla="*/ 1557062 w 2242145"/>
              <a:gd name="connsiteY4" fmla="*/ 207175 h 922489"/>
              <a:gd name="connsiteX5" fmla="*/ 1362328 w 2242145"/>
              <a:gd name="connsiteY5" fmla="*/ 245275 h 922489"/>
              <a:gd name="connsiteX6" fmla="*/ 1408895 w 2242145"/>
              <a:gd name="connsiteY6" fmla="*/ 266442 h 922489"/>
              <a:gd name="connsiteX7" fmla="*/ 1396195 w 2242145"/>
              <a:gd name="connsiteY7" fmla="*/ 270675 h 922489"/>
              <a:gd name="connsiteX8" fmla="*/ 2234395 w 2242145"/>
              <a:gd name="connsiteY8" fmla="*/ 3975 h 922489"/>
              <a:gd name="connsiteX9" fmla="*/ 1827995 w 2242145"/>
              <a:gd name="connsiteY9" fmla="*/ 105575 h 922489"/>
              <a:gd name="connsiteX10" fmla="*/ 2077762 w 2242145"/>
              <a:gd name="connsiteY10" fmla="*/ 33609 h 922489"/>
              <a:gd name="connsiteX11" fmla="*/ 1065995 w 2242145"/>
              <a:gd name="connsiteY11" fmla="*/ 490809 h 922489"/>
              <a:gd name="connsiteX12" fmla="*/ 58462 w 2242145"/>
              <a:gd name="connsiteY12" fmla="*/ 888742 h 922489"/>
              <a:gd name="connsiteX13" fmla="*/ 130428 w 2242145"/>
              <a:gd name="connsiteY13" fmla="*/ 897209 h 922489"/>
              <a:gd name="connsiteX14" fmla="*/ 210862 w 2242145"/>
              <a:gd name="connsiteY14" fmla="*/ 859109 h 922489"/>
              <a:gd name="connsiteX15" fmla="*/ 494495 w 2242145"/>
              <a:gd name="connsiteY15" fmla="*/ 782909 h 922489"/>
              <a:gd name="connsiteX16" fmla="*/ 587628 w 2242145"/>
              <a:gd name="connsiteY16" fmla="*/ 681309 h 92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42145" h="922489">
                <a:moveTo>
                  <a:pt x="587628" y="681309"/>
                </a:moveTo>
                <a:lnTo>
                  <a:pt x="642662" y="655909"/>
                </a:lnTo>
                <a:lnTo>
                  <a:pt x="1226862" y="410375"/>
                </a:lnTo>
                <a:cubicBezTo>
                  <a:pt x="1297417" y="380036"/>
                  <a:pt x="1010962" y="507742"/>
                  <a:pt x="1065995" y="473875"/>
                </a:cubicBezTo>
                <a:cubicBezTo>
                  <a:pt x="1121028" y="440008"/>
                  <a:pt x="1507673" y="245275"/>
                  <a:pt x="1557062" y="207175"/>
                </a:cubicBezTo>
                <a:cubicBezTo>
                  <a:pt x="1606451" y="169075"/>
                  <a:pt x="1387022" y="235397"/>
                  <a:pt x="1362328" y="245275"/>
                </a:cubicBezTo>
                <a:cubicBezTo>
                  <a:pt x="1337634" y="255153"/>
                  <a:pt x="1403251" y="262209"/>
                  <a:pt x="1408895" y="266442"/>
                </a:cubicBezTo>
                <a:cubicBezTo>
                  <a:pt x="1414539" y="270675"/>
                  <a:pt x="1396195" y="270675"/>
                  <a:pt x="1396195" y="270675"/>
                </a:cubicBezTo>
                <a:lnTo>
                  <a:pt x="2234395" y="3975"/>
                </a:lnTo>
                <a:cubicBezTo>
                  <a:pt x="2306362" y="-23542"/>
                  <a:pt x="1854100" y="100636"/>
                  <a:pt x="1827995" y="105575"/>
                </a:cubicBezTo>
                <a:cubicBezTo>
                  <a:pt x="1801890" y="110514"/>
                  <a:pt x="2204762" y="-30597"/>
                  <a:pt x="2077762" y="33609"/>
                </a:cubicBezTo>
                <a:cubicBezTo>
                  <a:pt x="1950762" y="97815"/>
                  <a:pt x="1402545" y="348287"/>
                  <a:pt x="1065995" y="490809"/>
                </a:cubicBezTo>
                <a:cubicBezTo>
                  <a:pt x="729445" y="633331"/>
                  <a:pt x="214390" y="821009"/>
                  <a:pt x="58462" y="888742"/>
                </a:cubicBezTo>
                <a:cubicBezTo>
                  <a:pt x="-97466" y="956475"/>
                  <a:pt x="105028" y="902148"/>
                  <a:pt x="130428" y="897209"/>
                </a:cubicBezTo>
                <a:cubicBezTo>
                  <a:pt x="155828" y="892270"/>
                  <a:pt x="150184" y="878159"/>
                  <a:pt x="210862" y="859109"/>
                </a:cubicBezTo>
                <a:cubicBezTo>
                  <a:pt x="271540" y="840059"/>
                  <a:pt x="428173" y="811131"/>
                  <a:pt x="494495" y="782909"/>
                </a:cubicBezTo>
                <a:cubicBezTo>
                  <a:pt x="560817" y="754687"/>
                  <a:pt x="584806" y="722231"/>
                  <a:pt x="587628" y="681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0F97A83F-E8D6-4F6A-9C36-DBE70CEFF874}"/>
              </a:ext>
            </a:extLst>
          </p:cNvPr>
          <p:cNvSpPr/>
          <p:nvPr/>
        </p:nvSpPr>
        <p:spPr>
          <a:xfrm>
            <a:off x="6463626" y="3170724"/>
            <a:ext cx="427739" cy="845352"/>
          </a:xfrm>
          <a:custGeom>
            <a:avLst/>
            <a:gdLst>
              <a:gd name="connsiteX0" fmla="*/ 322407 w 427739"/>
              <a:gd name="connsiteY0" fmla="*/ 43 h 845352"/>
              <a:gd name="connsiteX1" fmla="*/ 415541 w 427739"/>
              <a:gd name="connsiteY1" fmla="*/ 533443 h 845352"/>
              <a:gd name="connsiteX2" fmla="*/ 419774 w 427739"/>
              <a:gd name="connsiteY2" fmla="*/ 275209 h 845352"/>
              <a:gd name="connsiteX3" fmla="*/ 352041 w 427739"/>
              <a:gd name="connsiteY3" fmla="*/ 601176 h 845352"/>
              <a:gd name="connsiteX4" fmla="*/ 335107 w 427739"/>
              <a:gd name="connsiteY4" fmla="*/ 575776 h 845352"/>
              <a:gd name="connsiteX5" fmla="*/ 284307 w 427739"/>
              <a:gd name="connsiteY5" fmla="*/ 660443 h 845352"/>
              <a:gd name="connsiteX6" fmla="*/ 4907 w 427739"/>
              <a:gd name="connsiteY6" fmla="*/ 842476 h 845352"/>
              <a:gd name="connsiteX7" fmla="*/ 110741 w 427739"/>
              <a:gd name="connsiteY7" fmla="*/ 770509 h 845352"/>
              <a:gd name="connsiteX8" fmla="*/ 170007 w 427739"/>
              <a:gd name="connsiteY8" fmla="*/ 749343 h 845352"/>
              <a:gd name="connsiteX9" fmla="*/ 402841 w 427739"/>
              <a:gd name="connsiteY9" fmla="*/ 588476 h 845352"/>
              <a:gd name="connsiteX10" fmla="*/ 407074 w 427739"/>
              <a:gd name="connsiteY10" fmla="*/ 503809 h 845352"/>
              <a:gd name="connsiteX11" fmla="*/ 322407 w 427739"/>
              <a:gd name="connsiteY11" fmla="*/ 43 h 845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7739" h="845352">
                <a:moveTo>
                  <a:pt x="322407" y="43"/>
                </a:moveTo>
                <a:cubicBezTo>
                  <a:pt x="323818" y="4982"/>
                  <a:pt x="399313" y="487582"/>
                  <a:pt x="415541" y="533443"/>
                </a:cubicBezTo>
                <a:cubicBezTo>
                  <a:pt x="431769" y="579304"/>
                  <a:pt x="430357" y="263920"/>
                  <a:pt x="419774" y="275209"/>
                </a:cubicBezTo>
                <a:cubicBezTo>
                  <a:pt x="409191" y="286498"/>
                  <a:pt x="366152" y="551082"/>
                  <a:pt x="352041" y="601176"/>
                </a:cubicBezTo>
                <a:cubicBezTo>
                  <a:pt x="337930" y="651270"/>
                  <a:pt x="346396" y="565898"/>
                  <a:pt x="335107" y="575776"/>
                </a:cubicBezTo>
                <a:cubicBezTo>
                  <a:pt x="323818" y="585654"/>
                  <a:pt x="339340" y="615993"/>
                  <a:pt x="284307" y="660443"/>
                </a:cubicBezTo>
                <a:cubicBezTo>
                  <a:pt x="229274" y="704893"/>
                  <a:pt x="33834" y="824132"/>
                  <a:pt x="4907" y="842476"/>
                </a:cubicBezTo>
                <a:cubicBezTo>
                  <a:pt x="-24020" y="860820"/>
                  <a:pt x="83224" y="786031"/>
                  <a:pt x="110741" y="770509"/>
                </a:cubicBezTo>
                <a:cubicBezTo>
                  <a:pt x="138258" y="754987"/>
                  <a:pt x="121324" y="779682"/>
                  <a:pt x="170007" y="749343"/>
                </a:cubicBezTo>
                <a:cubicBezTo>
                  <a:pt x="218690" y="719004"/>
                  <a:pt x="363330" y="629398"/>
                  <a:pt x="402841" y="588476"/>
                </a:cubicBezTo>
                <a:cubicBezTo>
                  <a:pt x="442352" y="547554"/>
                  <a:pt x="420480" y="598353"/>
                  <a:pt x="407074" y="503809"/>
                </a:cubicBezTo>
                <a:cubicBezTo>
                  <a:pt x="393668" y="409265"/>
                  <a:pt x="320996" y="-4896"/>
                  <a:pt x="322407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84E852FB-4096-410F-9719-4B64152B8F84}"/>
              </a:ext>
            </a:extLst>
          </p:cNvPr>
          <p:cNvSpPr/>
          <p:nvPr/>
        </p:nvSpPr>
        <p:spPr>
          <a:xfrm>
            <a:off x="4050677" y="3348389"/>
            <a:ext cx="2745790" cy="1385328"/>
          </a:xfrm>
          <a:custGeom>
            <a:avLst/>
            <a:gdLst>
              <a:gd name="connsiteX0" fmla="*/ 2146923 w 2745790"/>
              <a:gd name="connsiteY0" fmla="*/ 241478 h 1385328"/>
              <a:gd name="connsiteX1" fmla="*/ 2240056 w 2745790"/>
              <a:gd name="connsiteY1" fmla="*/ 190678 h 1385328"/>
              <a:gd name="connsiteX2" fmla="*/ 2731123 w 2745790"/>
              <a:gd name="connsiteY2" fmla="*/ 178 h 1385328"/>
              <a:gd name="connsiteX3" fmla="*/ 2625290 w 2745790"/>
              <a:gd name="connsiteY3" fmla="*/ 156811 h 1385328"/>
              <a:gd name="connsiteX4" fmla="*/ 2714190 w 2745790"/>
              <a:gd name="connsiteY4" fmla="*/ 194911 h 1385328"/>
              <a:gd name="connsiteX5" fmla="*/ 2468656 w 2745790"/>
              <a:gd name="connsiteY5" fmla="*/ 309211 h 1385328"/>
              <a:gd name="connsiteX6" fmla="*/ 1804023 w 2745790"/>
              <a:gd name="connsiteY6" fmla="*/ 563211 h 1385328"/>
              <a:gd name="connsiteX7" fmla="*/ 2345890 w 2745790"/>
              <a:gd name="connsiteY7" fmla="*/ 326144 h 1385328"/>
              <a:gd name="connsiteX8" fmla="*/ 1105523 w 2745790"/>
              <a:gd name="connsiteY8" fmla="*/ 897644 h 1385328"/>
              <a:gd name="connsiteX9" fmla="*/ 1367990 w 2745790"/>
              <a:gd name="connsiteY9" fmla="*/ 800278 h 1385328"/>
              <a:gd name="connsiteX10" fmla="*/ 318123 w 2745790"/>
              <a:gd name="connsiteY10" fmla="*/ 1227844 h 1385328"/>
              <a:gd name="connsiteX11" fmla="*/ 457823 w 2745790"/>
              <a:gd name="connsiteY11" fmla="*/ 1206678 h 1385328"/>
              <a:gd name="connsiteX12" fmla="*/ 623 w 2745790"/>
              <a:gd name="connsiteY12" fmla="*/ 1384478 h 1385328"/>
              <a:gd name="connsiteX13" fmla="*/ 572123 w 2745790"/>
              <a:gd name="connsiteY13" fmla="*/ 1122011 h 1385328"/>
              <a:gd name="connsiteX14" fmla="*/ 965823 w 2745790"/>
              <a:gd name="connsiteY14" fmla="*/ 969611 h 1385328"/>
              <a:gd name="connsiteX15" fmla="*/ 1401856 w 2745790"/>
              <a:gd name="connsiteY15" fmla="*/ 779111 h 1385328"/>
              <a:gd name="connsiteX16" fmla="*/ 1431490 w 2745790"/>
              <a:gd name="connsiteY16" fmla="*/ 690211 h 1385328"/>
              <a:gd name="connsiteX17" fmla="*/ 1880223 w 2745790"/>
              <a:gd name="connsiteY17" fmla="*/ 525111 h 1385328"/>
              <a:gd name="connsiteX18" fmla="*/ 1748990 w 2745790"/>
              <a:gd name="connsiteY18" fmla="*/ 630944 h 1385328"/>
              <a:gd name="connsiteX19" fmla="*/ 1634690 w 2745790"/>
              <a:gd name="connsiteY19" fmla="*/ 685978 h 1385328"/>
              <a:gd name="connsiteX20" fmla="*/ 2138456 w 2745790"/>
              <a:gd name="connsiteY20" fmla="*/ 440444 h 1385328"/>
              <a:gd name="connsiteX21" fmla="*/ 2447490 w 2745790"/>
              <a:gd name="connsiteY21" fmla="*/ 330378 h 1385328"/>
              <a:gd name="connsiteX22" fmla="*/ 2460190 w 2745790"/>
              <a:gd name="connsiteY22" fmla="*/ 317678 h 1385328"/>
              <a:gd name="connsiteX23" fmla="*/ 2616823 w 2745790"/>
              <a:gd name="connsiteY23" fmla="*/ 152578 h 1385328"/>
              <a:gd name="connsiteX24" fmla="*/ 2599890 w 2745790"/>
              <a:gd name="connsiteY24" fmla="*/ 152578 h 1385328"/>
              <a:gd name="connsiteX25" fmla="*/ 2447490 w 2745790"/>
              <a:gd name="connsiteY25" fmla="*/ 139878 h 1385328"/>
              <a:gd name="connsiteX26" fmla="*/ 2451723 w 2745790"/>
              <a:gd name="connsiteY26" fmla="*/ 80611 h 1385328"/>
              <a:gd name="connsiteX27" fmla="*/ 2155390 w 2745790"/>
              <a:gd name="connsiteY27" fmla="*/ 292278 h 1385328"/>
              <a:gd name="connsiteX28" fmla="*/ 2146923 w 2745790"/>
              <a:gd name="connsiteY28" fmla="*/ 241478 h 1385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45790" h="1385328">
                <a:moveTo>
                  <a:pt x="2146923" y="241478"/>
                </a:moveTo>
                <a:cubicBezTo>
                  <a:pt x="2161034" y="224545"/>
                  <a:pt x="2142689" y="230895"/>
                  <a:pt x="2240056" y="190678"/>
                </a:cubicBezTo>
                <a:cubicBezTo>
                  <a:pt x="2337423" y="150461"/>
                  <a:pt x="2666917" y="5823"/>
                  <a:pt x="2731123" y="178"/>
                </a:cubicBezTo>
                <a:cubicBezTo>
                  <a:pt x="2795329" y="-5467"/>
                  <a:pt x="2628112" y="124356"/>
                  <a:pt x="2625290" y="156811"/>
                </a:cubicBezTo>
                <a:cubicBezTo>
                  <a:pt x="2622468" y="189266"/>
                  <a:pt x="2740296" y="169511"/>
                  <a:pt x="2714190" y="194911"/>
                </a:cubicBezTo>
                <a:cubicBezTo>
                  <a:pt x="2688084" y="220311"/>
                  <a:pt x="2620350" y="247828"/>
                  <a:pt x="2468656" y="309211"/>
                </a:cubicBezTo>
                <a:cubicBezTo>
                  <a:pt x="2316962" y="370594"/>
                  <a:pt x="1824484" y="560389"/>
                  <a:pt x="1804023" y="563211"/>
                </a:cubicBezTo>
                <a:cubicBezTo>
                  <a:pt x="1783562" y="566033"/>
                  <a:pt x="2462307" y="270405"/>
                  <a:pt x="2345890" y="326144"/>
                </a:cubicBezTo>
                <a:cubicBezTo>
                  <a:pt x="2229473" y="381883"/>
                  <a:pt x="1268506" y="818622"/>
                  <a:pt x="1105523" y="897644"/>
                </a:cubicBezTo>
                <a:cubicBezTo>
                  <a:pt x="942540" y="976666"/>
                  <a:pt x="1499223" y="745245"/>
                  <a:pt x="1367990" y="800278"/>
                </a:cubicBezTo>
                <a:cubicBezTo>
                  <a:pt x="1236757" y="855311"/>
                  <a:pt x="469817" y="1160111"/>
                  <a:pt x="318123" y="1227844"/>
                </a:cubicBezTo>
                <a:cubicBezTo>
                  <a:pt x="166429" y="1295577"/>
                  <a:pt x="510740" y="1180572"/>
                  <a:pt x="457823" y="1206678"/>
                </a:cubicBezTo>
                <a:cubicBezTo>
                  <a:pt x="404906" y="1232784"/>
                  <a:pt x="-18427" y="1398589"/>
                  <a:pt x="623" y="1384478"/>
                </a:cubicBezTo>
                <a:cubicBezTo>
                  <a:pt x="19673" y="1370367"/>
                  <a:pt x="411256" y="1191156"/>
                  <a:pt x="572123" y="1122011"/>
                </a:cubicBezTo>
                <a:cubicBezTo>
                  <a:pt x="732990" y="1052867"/>
                  <a:pt x="827534" y="1026761"/>
                  <a:pt x="965823" y="969611"/>
                </a:cubicBezTo>
                <a:cubicBezTo>
                  <a:pt x="1104112" y="912461"/>
                  <a:pt x="1324245" y="825678"/>
                  <a:pt x="1401856" y="779111"/>
                </a:cubicBezTo>
                <a:cubicBezTo>
                  <a:pt x="1479467" y="732544"/>
                  <a:pt x="1351762" y="732544"/>
                  <a:pt x="1431490" y="690211"/>
                </a:cubicBezTo>
                <a:cubicBezTo>
                  <a:pt x="1511218" y="647878"/>
                  <a:pt x="1827306" y="534989"/>
                  <a:pt x="1880223" y="525111"/>
                </a:cubicBezTo>
                <a:cubicBezTo>
                  <a:pt x="1933140" y="515233"/>
                  <a:pt x="1789912" y="604133"/>
                  <a:pt x="1748990" y="630944"/>
                </a:cubicBezTo>
                <a:cubicBezTo>
                  <a:pt x="1708068" y="657755"/>
                  <a:pt x="1634690" y="685978"/>
                  <a:pt x="1634690" y="685978"/>
                </a:cubicBezTo>
                <a:cubicBezTo>
                  <a:pt x="1699601" y="654228"/>
                  <a:pt x="2002989" y="499711"/>
                  <a:pt x="2138456" y="440444"/>
                </a:cubicBezTo>
                <a:cubicBezTo>
                  <a:pt x="2273923" y="381177"/>
                  <a:pt x="2447490" y="330378"/>
                  <a:pt x="2447490" y="330378"/>
                </a:cubicBezTo>
                <a:cubicBezTo>
                  <a:pt x="2501112" y="309917"/>
                  <a:pt x="2460190" y="317678"/>
                  <a:pt x="2460190" y="317678"/>
                </a:cubicBezTo>
                <a:cubicBezTo>
                  <a:pt x="2488412" y="288045"/>
                  <a:pt x="2593540" y="180095"/>
                  <a:pt x="2616823" y="152578"/>
                </a:cubicBezTo>
                <a:cubicBezTo>
                  <a:pt x="2640106" y="125061"/>
                  <a:pt x="2599890" y="152578"/>
                  <a:pt x="2599890" y="152578"/>
                </a:cubicBezTo>
                <a:cubicBezTo>
                  <a:pt x="2571668" y="150461"/>
                  <a:pt x="2472185" y="151872"/>
                  <a:pt x="2447490" y="139878"/>
                </a:cubicBezTo>
                <a:cubicBezTo>
                  <a:pt x="2422796" y="127883"/>
                  <a:pt x="2500406" y="55211"/>
                  <a:pt x="2451723" y="80611"/>
                </a:cubicBezTo>
                <a:cubicBezTo>
                  <a:pt x="2403040" y="106011"/>
                  <a:pt x="2208307" y="272523"/>
                  <a:pt x="2155390" y="292278"/>
                </a:cubicBezTo>
                <a:cubicBezTo>
                  <a:pt x="2102473" y="312033"/>
                  <a:pt x="2132812" y="258411"/>
                  <a:pt x="2146923" y="2414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18446F03-A57F-44B4-8942-7021A259D2A1}"/>
              </a:ext>
            </a:extLst>
          </p:cNvPr>
          <p:cNvSpPr/>
          <p:nvPr/>
        </p:nvSpPr>
        <p:spPr>
          <a:xfrm>
            <a:off x="5015856" y="3087022"/>
            <a:ext cx="1893802" cy="676773"/>
          </a:xfrm>
          <a:custGeom>
            <a:avLst/>
            <a:gdLst>
              <a:gd name="connsiteX0" fmla="*/ 1892944 w 1893802"/>
              <a:gd name="connsiteY0" fmla="*/ 198045 h 676773"/>
              <a:gd name="connsiteX1" fmla="*/ 1677044 w 1893802"/>
              <a:gd name="connsiteY1" fmla="*/ 32945 h 676773"/>
              <a:gd name="connsiteX2" fmla="*/ 1397644 w 1893802"/>
              <a:gd name="connsiteY2" fmla="*/ 11778 h 676773"/>
              <a:gd name="connsiteX3" fmla="*/ 1723611 w 1893802"/>
              <a:gd name="connsiteY3" fmla="*/ 49878 h 676773"/>
              <a:gd name="connsiteX4" fmla="*/ 1499244 w 1893802"/>
              <a:gd name="connsiteY4" fmla="*/ 37178 h 676773"/>
              <a:gd name="connsiteX5" fmla="*/ 940444 w 1893802"/>
              <a:gd name="connsiteY5" fmla="*/ 265778 h 676773"/>
              <a:gd name="connsiteX6" fmla="*/ 1211377 w 1893802"/>
              <a:gd name="connsiteY6" fmla="*/ 155711 h 676773"/>
              <a:gd name="connsiteX7" fmla="*/ 555211 w 1893802"/>
              <a:gd name="connsiteY7" fmla="*/ 468978 h 676773"/>
              <a:gd name="connsiteX8" fmla="*/ 800744 w 1893802"/>
              <a:gd name="connsiteY8" fmla="*/ 397011 h 676773"/>
              <a:gd name="connsiteX9" fmla="*/ 644 w 1893802"/>
              <a:gd name="connsiteY9" fmla="*/ 676411 h 676773"/>
              <a:gd name="connsiteX10" fmla="*/ 953144 w 1893802"/>
              <a:gd name="connsiteY10" fmla="*/ 329278 h 676773"/>
              <a:gd name="connsiteX11" fmla="*/ 1088611 w 1893802"/>
              <a:gd name="connsiteY11" fmla="*/ 240378 h 676773"/>
              <a:gd name="connsiteX12" fmla="*/ 1067444 w 1893802"/>
              <a:gd name="connsiteY12" fmla="*/ 231911 h 676773"/>
              <a:gd name="connsiteX13" fmla="*/ 1444211 w 1893802"/>
              <a:gd name="connsiteY13" fmla="*/ 41411 h 676773"/>
              <a:gd name="connsiteX14" fmla="*/ 1596611 w 1893802"/>
              <a:gd name="connsiteY14" fmla="*/ 11778 h 676773"/>
              <a:gd name="connsiteX15" fmla="*/ 1892944 w 1893802"/>
              <a:gd name="connsiteY15" fmla="*/ 198045 h 676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93802" h="676773">
                <a:moveTo>
                  <a:pt x="1892944" y="198045"/>
                </a:moveTo>
                <a:cubicBezTo>
                  <a:pt x="1906349" y="201573"/>
                  <a:pt x="1759594" y="63989"/>
                  <a:pt x="1677044" y="32945"/>
                </a:cubicBezTo>
                <a:cubicBezTo>
                  <a:pt x="1594494" y="1901"/>
                  <a:pt x="1389883" y="8956"/>
                  <a:pt x="1397644" y="11778"/>
                </a:cubicBezTo>
                <a:cubicBezTo>
                  <a:pt x="1405405" y="14600"/>
                  <a:pt x="1706678" y="45645"/>
                  <a:pt x="1723611" y="49878"/>
                </a:cubicBezTo>
                <a:cubicBezTo>
                  <a:pt x="1740544" y="54111"/>
                  <a:pt x="1629772" y="1195"/>
                  <a:pt x="1499244" y="37178"/>
                </a:cubicBezTo>
                <a:cubicBezTo>
                  <a:pt x="1368716" y="73161"/>
                  <a:pt x="988422" y="246023"/>
                  <a:pt x="940444" y="265778"/>
                </a:cubicBezTo>
                <a:cubicBezTo>
                  <a:pt x="892466" y="285533"/>
                  <a:pt x="1275582" y="121844"/>
                  <a:pt x="1211377" y="155711"/>
                </a:cubicBezTo>
                <a:cubicBezTo>
                  <a:pt x="1147172" y="189578"/>
                  <a:pt x="623650" y="428761"/>
                  <a:pt x="555211" y="468978"/>
                </a:cubicBezTo>
                <a:cubicBezTo>
                  <a:pt x="486772" y="509195"/>
                  <a:pt x="893172" y="362439"/>
                  <a:pt x="800744" y="397011"/>
                </a:cubicBezTo>
                <a:cubicBezTo>
                  <a:pt x="708316" y="431583"/>
                  <a:pt x="-24756" y="687700"/>
                  <a:pt x="644" y="676411"/>
                </a:cubicBezTo>
                <a:cubicBezTo>
                  <a:pt x="26044" y="665122"/>
                  <a:pt x="771816" y="401950"/>
                  <a:pt x="953144" y="329278"/>
                </a:cubicBezTo>
                <a:cubicBezTo>
                  <a:pt x="1134472" y="256606"/>
                  <a:pt x="1069561" y="256606"/>
                  <a:pt x="1088611" y="240378"/>
                </a:cubicBezTo>
                <a:cubicBezTo>
                  <a:pt x="1107661" y="224150"/>
                  <a:pt x="1008177" y="265072"/>
                  <a:pt x="1067444" y="231911"/>
                </a:cubicBezTo>
                <a:cubicBezTo>
                  <a:pt x="1126711" y="198750"/>
                  <a:pt x="1356017" y="78100"/>
                  <a:pt x="1444211" y="41411"/>
                </a:cubicBezTo>
                <a:cubicBezTo>
                  <a:pt x="1532405" y="4722"/>
                  <a:pt x="1514061" y="-13622"/>
                  <a:pt x="1596611" y="11778"/>
                </a:cubicBezTo>
                <a:cubicBezTo>
                  <a:pt x="1679161" y="37178"/>
                  <a:pt x="1879539" y="194517"/>
                  <a:pt x="1892944" y="1980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D84ED021-B202-4FB9-8CF3-262C4DF1B65E}"/>
              </a:ext>
            </a:extLst>
          </p:cNvPr>
          <p:cNvSpPr/>
          <p:nvPr/>
        </p:nvSpPr>
        <p:spPr>
          <a:xfrm>
            <a:off x="4621317" y="3003865"/>
            <a:ext cx="2023323" cy="844787"/>
          </a:xfrm>
          <a:custGeom>
            <a:avLst/>
            <a:gdLst>
              <a:gd name="connsiteX0" fmla="*/ 2023323 w 2023323"/>
              <a:gd name="connsiteY0" fmla="*/ 69535 h 844787"/>
              <a:gd name="connsiteX1" fmla="*/ 1322283 w 2023323"/>
              <a:gd name="connsiteY1" fmla="*/ 13655 h 844787"/>
              <a:gd name="connsiteX2" fmla="*/ 1627083 w 2023323"/>
              <a:gd name="connsiteY2" fmla="*/ 13655 h 844787"/>
              <a:gd name="connsiteX3" fmla="*/ 1098763 w 2023323"/>
              <a:gd name="connsiteY3" fmla="*/ 166055 h 844787"/>
              <a:gd name="connsiteX4" fmla="*/ 905723 w 2023323"/>
              <a:gd name="connsiteY4" fmla="*/ 287975 h 844787"/>
              <a:gd name="connsiteX5" fmla="*/ 1215603 w 2023323"/>
              <a:gd name="connsiteY5" fmla="*/ 171135 h 844787"/>
              <a:gd name="connsiteX6" fmla="*/ 900643 w 2023323"/>
              <a:gd name="connsiteY6" fmla="*/ 287975 h 844787"/>
              <a:gd name="connsiteX7" fmla="*/ 382483 w 2023323"/>
              <a:gd name="connsiteY7" fmla="*/ 668975 h 844787"/>
              <a:gd name="connsiteX8" fmla="*/ 875243 w 2023323"/>
              <a:gd name="connsiteY8" fmla="*/ 379415 h 844787"/>
              <a:gd name="connsiteX9" fmla="*/ 504403 w 2023323"/>
              <a:gd name="connsiteY9" fmla="*/ 577535 h 844787"/>
              <a:gd name="connsiteX10" fmla="*/ 1483 w 2023323"/>
              <a:gd name="connsiteY10" fmla="*/ 841695 h 844787"/>
              <a:gd name="connsiteX11" fmla="*/ 357083 w 2023323"/>
              <a:gd name="connsiteY11" fmla="*/ 714695 h 844787"/>
              <a:gd name="connsiteX12" fmla="*/ 560283 w 2023323"/>
              <a:gd name="connsiteY12" fmla="*/ 602935 h 844787"/>
              <a:gd name="connsiteX13" fmla="*/ 915883 w 2023323"/>
              <a:gd name="connsiteY13" fmla="*/ 343855 h 844787"/>
              <a:gd name="connsiteX14" fmla="*/ 870163 w 2023323"/>
              <a:gd name="connsiteY14" fmla="*/ 354015 h 844787"/>
              <a:gd name="connsiteX15" fmla="*/ 1281643 w 2023323"/>
              <a:gd name="connsiteY15" fmla="*/ 125415 h 844787"/>
              <a:gd name="connsiteX16" fmla="*/ 1423883 w 2023323"/>
              <a:gd name="connsiteY16" fmla="*/ 84775 h 844787"/>
              <a:gd name="connsiteX17" fmla="*/ 1423883 w 2023323"/>
              <a:gd name="connsiteY17" fmla="*/ 79695 h 844787"/>
              <a:gd name="connsiteX18" fmla="*/ 2023323 w 2023323"/>
              <a:gd name="connsiteY18" fmla="*/ 69535 h 844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023323" h="844787">
                <a:moveTo>
                  <a:pt x="2023323" y="69535"/>
                </a:moveTo>
                <a:lnTo>
                  <a:pt x="1322283" y="13655"/>
                </a:lnTo>
                <a:cubicBezTo>
                  <a:pt x="1256243" y="4342"/>
                  <a:pt x="1664336" y="-11745"/>
                  <a:pt x="1627083" y="13655"/>
                </a:cubicBezTo>
                <a:cubicBezTo>
                  <a:pt x="1589830" y="39055"/>
                  <a:pt x="1218990" y="120335"/>
                  <a:pt x="1098763" y="166055"/>
                </a:cubicBezTo>
                <a:cubicBezTo>
                  <a:pt x="978536" y="211775"/>
                  <a:pt x="886250" y="287128"/>
                  <a:pt x="905723" y="287975"/>
                </a:cubicBezTo>
                <a:cubicBezTo>
                  <a:pt x="925196" y="288822"/>
                  <a:pt x="1216450" y="171135"/>
                  <a:pt x="1215603" y="171135"/>
                </a:cubicBezTo>
                <a:cubicBezTo>
                  <a:pt x="1214756" y="171135"/>
                  <a:pt x="1039496" y="205002"/>
                  <a:pt x="900643" y="287975"/>
                </a:cubicBezTo>
                <a:cubicBezTo>
                  <a:pt x="761790" y="370948"/>
                  <a:pt x="386716" y="653735"/>
                  <a:pt x="382483" y="668975"/>
                </a:cubicBezTo>
                <a:cubicBezTo>
                  <a:pt x="378250" y="684215"/>
                  <a:pt x="854923" y="394655"/>
                  <a:pt x="875243" y="379415"/>
                </a:cubicBezTo>
                <a:cubicBezTo>
                  <a:pt x="895563" y="364175"/>
                  <a:pt x="504403" y="577535"/>
                  <a:pt x="504403" y="577535"/>
                </a:cubicBezTo>
                <a:cubicBezTo>
                  <a:pt x="358776" y="654582"/>
                  <a:pt x="26036" y="818835"/>
                  <a:pt x="1483" y="841695"/>
                </a:cubicBezTo>
                <a:cubicBezTo>
                  <a:pt x="-23070" y="864555"/>
                  <a:pt x="263950" y="754488"/>
                  <a:pt x="357083" y="714695"/>
                </a:cubicBezTo>
                <a:cubicBezTo>
                  <a:pt x="450216" y="674902"/>
                  <a:pt x="467150" y="664742"/>
                  <a:pt x="560283" y="602935"/>
                </a:cubicBezTo>
                <a:cubicBezTo>
                  <a:pt x="653416" y="541128"/>
                  <a:pt x="864236" y="385342"/>
                  <a:pt x="915883" y="343855"/>
                </a:cubicBezTo>
                <a:cubicBezTo>
                  <a:pt x="967530" y="302368"/>
                  <a:pt x="809203" y="390422"/>
                  <a:pt x="870163" y="354015"/>
                </a:cubicBezTo>
                <a:cubicBezTo>
                  <a:pt x="931123" y="317608"/>
                  <a:pt x="1189356" y="170288"/>
                  <a:pt x="1281643" y="125415"/>
                </a:cubicBezTo>
                <a:cubicBezTo>
                  <a:pt x="1373930" y="80542"/>
                  <a:pt x="1400176" y="92395"/>
                  <a:pt x="1423883" y="84775"/>
                </a:cubicBezTo>
                <a:cubicBezTo>
                  <a:pt x="1447590" y="77155"/>
                  <a:pt x="1423883" y="79695"/>
                  <a:pt x="1423883" y="79695"/>
                </a:cubicBezTo>
                <a:lnTo>
                  <a:pt x="2023323" y="6953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ECD32659-BA44-46EA-A555-CF0464A89599}"/>
              </a:ext>
            </a:extLst>
          </p:cNvPr>
          <p:cNvSpPr/>
          <p:nvPr/>
        </p:nvSpPr>
        <p:spPr>
          <a:xfrm>
            <a:off x="3390158" y="4193992"/>
            <a:ext cx="1116176" cy="826292"/>
          </a:xfrm>
          <a:custGeom>
            <a:avLst/>
            <a:gdLst>
              <a:gd name="connsiteX0" fmla="*/ 1095482 w 1116176"/>
              <a:gd name="connsiteY0" fmla="*/ 22408 h 826292"/>
              <a:gd name="connsiteX1" fmla="*/ 541762 w 1116176"/>
              <a:gd name="connsiteY1" fmla="*/ 540568 h 826292"/>
              <a:gd name="connsiteX2" fmla="*/ 816082 w 1116176"/>
              <a:gd name="connsiteY2" fmla="*/ 271328 h 826292"/>
              <a:gd name="connsiteX3" fmla="*/ 557002 w 1116176"/>
              <a:gd name="connsiteY3" fmla="*/ 474528 h 826292"/>
              <a:gd name="connsiteX4" fmla="*/ 8362 w 1116176"/>
              <a:gd name="connsiteY4" fmla="*/ 819968 h 826292"/>
              <a:gd name="connsiteX5" fmla="*/ 257282 w 1116176"/>
              <a:gd name="connsiteY5" fmla="*/ 672648 h 826292"/>
              <a:gd name="connsiteX6" fmla="*/ 689082 w 1116176"/>
              <a:gd name="connsiteY6" fmla="*/ 357688 h 826292"/>
              <a:gd name="connsiteX7" fmla="*/ 968482 w 1116176"/>
              <a:gd name="connsiteY7" fmla="*/ 118928 h 826292"/>
              <a:gd name="connsiteX8" fmla="*/ 1095482 w 1116176"/>
              <a:gd name="connsiteY8" fmla="*/ 22408 h 826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6176" h="826292">
                <a:moveTo>
                  <a:pt x="1095482" y="22408"/>
                </a:moveTo>
                <a:cubicBezTo>
                  <a:pt x="1024362" y="92681"/>
                  <a:pt x="588329" y="499081"/>
                  <a:pt x="541762" y="540568"/>
                </a:cubicBezTo>
                <a:cubicBezTo>
                  <a:pt x="495195" y="582055"/>
                  <a:pt x="813542" y="282335"/>
                  <a:pt x="816082" y="271328"/>
                </a:cubicBezTo>
                <a:cubicBezTo>
                  <a:pt x="818622" y="260321"/>
                  <a:pt x="691622" y="383088"/>
                  <a:pt x="557002" y="474528"/>
                </a:cubicBezTo>
                <a:cubicBezTo>
                  <a:pt x="422382" y="565968"/>
                  <a:pt x="58315" y="786948"/>
                  <a:pt x="8362" y="819968"/>
                </a:cubicBezTo>
                <a:cubicBezTo>
                  <a:pt x="-41591" y="852988"/>
                  <a:pt x="143829" y="749695"/>
                  <a:pt x="257282" y="672648"/>
                </a:cubicBezTo>
                <a:cubicBezTo>
                  <a:pt x="370735" y="595601"/>
                  <a:pt x="570549" y="449975"/>
                  <a:pt x="689082" y="357688"/>
                </a:cubicBezTo>
                <a:cubicBezTo>
                  <a:pt x="807615" y="265401"/>
                  <a:pt x="899902" y="173115"/>
                  <a:pt x="968482" y="118928"/>
                </a:cubicBezTo>
                <a:cubicBezTo>
                  <a:pt x="1037062" y="64741"/>
                  <a:pt x="1166602" y="-47865"/>
                  <a:pt x="1095482" y="224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11E5BD01-A3D3-4791-AA07-1EEA0FA51411}"/>
              </a:ext>
            </a:extLst>
          </p:cNvPr>
          <p:cNvSpPr/>
          <p:nvPr/>
        </p:nvSpPr>
        <p:spPr>
          <a:xfrm>
            <a:off x="4482098" y="2850115"/>
            <a:ext cx="2213424" cy="790183"/>
          </a:xfrm>
          <a:custGeom>
            <a:avLst/>
            <a:gdLst>
              <a:gd name="connsiteX0" fmla="*/ 1893302 w 2213424"/>
              <a:gd name="connsiteY0" fmla="*/ 182645 h 790183"/>
              <a:gd name="connsiteX1" fmla="*/ 2203182 w 2213424"/>
              <a:gd name="connsiteY1" fmla="*/ 202965 h 790183"/>
              <a:gd name="connsiteX2" fmla="*/ 2101582 w 2213424"/>
              <a:gd name="connsiteY2" fmla="*/ 111525 h 790183"/>
              <a:gd name="connsiteX3" fmla="*/ 1735822 w 2213424"/>
              <a:gd name="connsiteY3" fmla="*/ 35325 h 790183"/>
              <a:gd name="connsiteX4" fmla="*/ 1370062 w 2213424"/>
              <a:gd name="connsiteY4" fmla="*/ 15005 h 790183"/>
              <a:gd name="connsiteX5" fmla="*/ 1740902 w 2213424"/>
              <a:gd name="connsiteY5" fmla="*/ 4845 h 790183"/>
              <a:gd name="connsiteX6" fmla="*/ 989062 w 2213424"/>
              <a:gd name="connsiteY6" fmla="*/ 96285 h 790183"/>
              <a:gd name="connsiteX7" fmla="*/ 1304022 w 2213424"/>
              <a:gd name="connsiteY7" fmla="*/ 40405 h 790183"/>
              <a:gd name="connsiteX8" fmla="*/ 679182 w 2213424"/>
              <a:gd name="connsiteY8" fmla="*/ 157245 h 790183"/>
              <a:gd name="connsiteX9" fmla="*/ 303262 w 2213424"/>
              <a:gd name="connsiteY9" fmla="*/ 177565 h 790183"/>
              <a:gd name="connsiteX10" fmla="*/ 1243062 w 2213424"/>
              <a:gd name="connsiteY10" fmla="*/ 60725 h 790183"/>
              <a:gd name="connsiteX11" fmla="*/ 1044942 w 2213424"/>
              <a:gd name="connsiteY11" fmla="*/ 86125 h 790183"/>
              <a:gd name="connsiteX12" fmla="*/ 445502 w 2213424"/>
              <a:gd name="connsiteY12" fmla="*/ 456965 h 790183"/>
              <a:gd name="connsiteX13" fmla="*/ 323582 w 2213424"/>
              <a:gd name="connsiteY13" fmla="*/ 553485 h 790183"/>
              <a:gd name="connsiteX14" fmla="*/ 8622 w 2213424"/>
              <a:gd name="connsiteY14" fmla="*/ 787165 h 790183"/>
              <a:gd name="connsiteX15" fmla="*/ 704582 w 2213424"/>
              <a:gd name="connsiteY15" fmla="*/ 370605 h 790183"/>
              <a:gd name="connsiteX16" fmla="*/ 1070342 w 2213424"/>
              <a:gd name="connsiteY16" fmla="*/ 70885 h 790183"/>
              <a:gd name="connsiteX17" fmla="*/ 1400542 w 2213424"/>
              <a:gd name="connsiteY17" fmla="*/ 40405 h 790183"/>
              <a:gd name="connsiteX18" fmla="*/ 1532622 w 2213424"/>
              <a:gd name="connsiteY18" fmla="*/ 40405 h 790183"/>
              <a:gd name="connsiteX19" fmla="*/ 1761222 w 2213424"/>
              <a:gd name="connsiteY19" fmla="*/ 55645 h 790183"/>
              <a:gd name="connsiteX20" fmla="*/ 2198102 w 2213424"/>
              <a:gd name="connsiteY20" fmla="*/ 60725 h 790183"/>
              <a:gd name="connsiteX21" fmla="*/ 1893302 w 2213424"/>
              <a:gd name="connsiteY21" fmla="*/ 182645 h 790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213424" h="790183">
                <a:moveTo>
                  <a:pt x="1893302" y="182645"/>
                </a:moveTo>
                <a:cubicBezTo>
                  <a:pt x="1894149" y="206352"/>
                  <a:pt x="2168469" y="214818"/>
                  <a:pt x="2203182" y="202965"/>
                </a:cubicBezTo>
                <a:cubicBezTo>
                  <a:pt x="2237895" y="191112"/>
                  <a:pt x="2179475" y="139465"/>
                  <a:pt x="2101582" y="111525"/>
                </a:cubicBezTo>
                <a:cubicBezTo>
                  <a:pt x="2023689" y="83585"/>
                  <a:pt x="1857742" y="51412"/>
                  <a:pt x="1735822" y="35325"/>
                </a:cubicBezTo>
                <a:cubicBezTo>
                  <a:pt x="1613902" y="19238"/>
                  <a:pt x="1369215" y="20085"/>
                  <a:pt x="1370062" y="15005"/>
                </a:cubicBezTo>
                <a:cubicBezTo>
                  <a:pt x="1370909" y="9925"/>
                  <a:pt x="1804402" y="-8702"/>
                  <a:pt x="1740902" y="4845"/>
                </a:cubicBezTo>
                <a:cubicBezTo>
                  <a:pt x="1677402" y="18392"/>
                  <a:pt x="1061875" y="90358"/>
                  <a:pt x="989062" y="96285"/>
                </a:cubicBezTo>
                <a:cubicBezTo>
                  <a:pt x="916249" y="102212"/>
                  <a:pt x="1304022" y="40405"/>
                  <a:pt x="1304022" y="40405"/>
                </a:cubicBezTo>
                <a:cubicBezTo>
                  <a:pt x="1252375" y="50565"/>
                  <a:pt x="845975" y="134385"/>
                  <a:pt x="679182" y="157245"/>
                </a:cubicBezTo>
                <a:cubicBezTo>
                  <a:pt x="512389" y="180105"/>
                  <a:pt x="209282" y="193652"/>
                  <a:pt x="303262" y="177565"/>
                </a:cubicBezTo>
                <a:cubicBezTo>
                  <a:pt x="397242" y="161478"/>
                  <a:pt x="1119449" y="75965"/>
                  <a:pt x="1243062" y="60725"/>
                </a:cubicBezTo>
                <a:cubicBezTo>
                  <a:pt x="1366675" y="45485"/>
                  <a:pt x="1177869" y="20085"/>
                  <a:pt x="1044942" y="86125"/>
                </a:cubicBezTo>
                <a:cubicBezTo>
                  <a:pt x="912015" y="152165"/>
                  <a:pt x="565729" y="379072"/>
                  <a:pt x="445502" y="456965"/>
                </a:cubicBezTo>
                <a:cubicBezTo>
                  <a:pt x="325275" y="534858"/>
                  <a:pt x="396395" y="498452"/>
                  <a:pt x="323582" y="553485"/>
                </a:cubicBezTo>
                <a:cubicBezTo>
                  <a:pt x="250769" y="608518"/>
                  <a:pt x="-54878" y="817645"/>
                  <a:pt x="8622" y="787165"/>
                </a:cubicBezTo>
                <a:cubicBezTo>
                  <a:pt x="72122" y="756685"/>
                  <a:pt x="527629" y="489985"/>
                  <a:pt x="704582" y="370605"/>
                </a:cubicBezTo>
                <a:cubicBezTo>
                  <a:pt x="881535" y="251225"/>
                  <a:pt x="954349" y="125918"/>
                  <a:pt x="1070342" y="70885"/>
                </a:cubicBezTo>
                <a:cubicBezTo>
                  <a:pt x="1186335" y="15852"/>
                  <a:pt x="1323495" y="45485"/>
                  <a:pt x="1400542" y="40405"/>
                </a:cubicBezTo>
                <a:cubicBezTo>
                  <a:pt x="1477589" y="35325"/>
                  <a:pt x="1472509" y="37865"/>
                  <a:pt x="1532622" y="40405"/>
                </a:cubicBezTo>
                <a:cubicBezTo>
                  <a:pt x="1592735" y="42945"/>
                  <a:pt x="1650309" y="52258"/>
                  <a:pt x="1761222" y="55645"/>
                </a:cubicBezTo>
                <a:cubicBezTo>
                  <a:pt x="1872135" y="59032"/>
                  <a:pt x="2176935" y="36172"/>
                  <a:pt x="2198102" y="60725"/>
                </a:cubicBezTo>
                <a:cubicBezTo>
                  <a:pt x="2219269" y="85278"/>
                  <a:pt x="1892455" y="158938"/>
                  <a:pt x="1893302" y="1826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2D93E831-3B6C-4E5A-974F-F6621A00FB49}"/>
              </a:ext>
            </a:extLst>
          </p:cNvPr>
          <p:cNvSpPr/>
          <p:nvPr/>
        </p:nvSpPr>
        <p:spPr>
          <a:xfrm>
            <a:off x="2750791" y="4271440"/>
            <a:ext cx="1543194" cy="770962"/>
          </a:xfrm>
          <a:custGeom>
            <a:avLst/>
            <a:gdLst>
              <a:gd name="connsiteX0" fmla="*/ 1521489 w 1543194"/>
              <a:gd name="connsiteY0" fmla="*/ 5920 h 770962"/>
              <a:gd name="connsiteX1" fmla="*/ 800129 w 1543194"/>
              <a:gd name="connsiteY1" fmla="*/ 432640 h 770962"/>
              <a:gd name="connsiteX2" fmla="*/ 922049 w 1543194"/>
              <a:gd name="connsiteY2" fmla="*/ 346280 h 770962"/>
              <a:gd name="connsiteX3" fmla="*/ 241329 w 1543194"/>
              <a:gd name="connsiteY3" fmla="*/ 676480 h 770962"/>
              <a:gd name="connsiteX4" fmla="*/ 627409 w 1543194"/>
              <a:gd name="connsiteY4" fmla="*/ 513920 h 770962"/>
              <a:gd name="connsiteX5" fmla="*/ 475009 w 1543194"/>
              <a:gd name="connsiteY5" fmla="*/ 559640 h 770962"/>
              <a:gd name="connsiteX6" fmla="*/ 7649 w 1543194"/>
              <a:gd name="connsiteY6" fmla="*/ 767920 h 770962"/>
              <a:gd name="connsiteX7" fmla="*/ 896649 w 1543194"/>
              <a:gd name="connsiteY7" fmla="*/ 381840 h 770962"/>
              <a:gd name="connsiteX8" fmla="*/ 962689 w 1543194"/>
              <a:gd name="connsiteY8" fmla="*/ 275160 h 770962"/>
              <a:gd name="connsiteX9" fmla="*/ 1049049 w 1543194"/>
              <a:gd name="connsiteY9" fmla="*/ 254840 h 770962"/>
              <a:gd name="connsiteX10" fmla="*/ 1328449 w 1543194"/>
              <a:gd name="connsiteY10" fmla="*/ 188800 h 770962"/>
              <a:gd name="connsiteX11" fmla="*/ 1521489 w 1543194"/>
              <a:gd name="connsiteY11" fmla="*/ 5920 h 77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43194" h="770962">
                <a:moveTo>
                  <a:pt x="1521489" y="5920"/>
                </a:moveTo>
                <a:cubicBezTo>
                  <a:pt x="1433436" y="46560"/>
                  <a:pt x="900036" y="375913"/>
                  <a:pt x="800129" y="432640"/>
                </a:cubicBezTo>
                <a:cubicBezTo>
                  <a:pt x="700222" y="489367"/>
                  <a:pt x="1015182" y="305640"/>
                  <a:pt x="922049" y="346280"/>
                </a:cubicBezTo>
                <a:cubicBezTo>
                  <a:pt x="828916" y="386920"/>
                  <a:pt x="290436" y="648540"/>
                  <a:pt x="241329" y="676480"/>
                </a:cubicBezTo>
                <a:cubicBezTo>
                  <a:pt x="192222" y="704420"/>
                  <a:pt x="588462" y="533393"/>
                  <a:pt x="627409" y="513920"/>
                </a:cubicBezTo>
                <a:cubicBezTo>
                  <a:pt x="666356" y="494447"/>
                  <a:pt x="578302" y="517307"/>
                  <a:pt x="475009" y="559640"/>
                </a:cubicBezTo>
                <a:cubicBezTo>
                  <a:pt x="371716" y="601973"/>
                  <a:pt x="-62624" y="797553"/>
                  <a:pt x="7649" y="767920"/>
                </a:cubicBezTo>
                <a:cubicBezTo>
                  <a:pt x="77922" y="738287"/>
                  <a:pt x="737476" y="463967"/>
                  <a:pt x="896649" y="381840"/>
                </a:cubicBezTo>
                <a:cubicBezTo>
                  <a:pt x="1055822" y="299713"/>
                  <a:pt x="937289" y="296327"/>
                  <a:pt x="962689" y="275160"/>
                </a:cubicBezTo>
                <a:cubicBezTo>
                  <a:pt x="988089" y="253993"/>
                  <a:pt x="1049049" y="254840"/>
                  <a:pt x="1049049" y="254840"/>
                </a:cubicBezTo>
                <a:cubicBezTo>
                  <a:pt x="1110009" y="240447"/>
                  <a:pt x="1250556" y="231980"/>
                  <a:pt x="1328449" y="188800"/>
                </a:cubicBezTo>
                <a:cubicBezTo>
                  <a:pt x="1406342" y="145620"/>
                  <a:pt x="1609542" y="-34720"/>
                  <a:pt x="1521489" y="59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1079391E-8169-4517-9EB4-57DC9629DD39}"/>
              </a:ext>
            </a:extLst>
          </p:cNvPr>
          <p:cNvSpPr/>
          <p:nvPr/>
        </p:nvSpPr>
        <p:spPr>
          <a:xfrm>
            <a:off x="6034219" y="2722880"/>
            <a:ext cx="625661" cy="198174"/>
          </a:xfrm>
          <a:custGeom>
            <a:avLst/>
            <a:gdLst>
              <a:gd name="connsiteX0" fmla="*/ 432621 w 625661"/>
              <a:gd name="connsiteY0" fmla="*/ 198120 h 198174"/>
              <a:gd name="connsiteX1" fmla="*/ 331021 w 625661"/>
              <a:gd name="connsiteY1" fmla="*/ 81280 h 198174"/>
              <a:gd name="connsiteX2" fmla="*/ 821 w 625661"/>
              <a:gd name="connsiteY2" fmla="*/ 0 h 198174"/>
              <a:gd name="connsiteX3" fmla="*/ 437701 w 625661"/>
              <a:gd name="connsiteY3" fmla="*/ 66040 h 198174"/>
              <a:gd name="connsiteX4" fmla="*/ 214181 w 625661"/>
              <a:gd name="connsiteY4" fmla="*/ 10160 h 198174"/>
              <a:gd name="connsiteX5" fmla="*/ 371661 w 625661"/>
              <a:gd name="connsiteY5" fmla="*/ 30480 h 198174"/>
              <a:gd name="connsiteX6" fmla="*/ 625661 w 625661"/>
              <a:gd name="connsiteY6" fmla="*/ 152400 h 198174"/>
              <a:gd name="connsiteX7" fmla="*/ 371661 w 625661"/>
              <a:gd name="connsiteY7" fmla="*/ 66040 h 198174"/>
              <a:gd name="connsiteX8" fmla="*/ 447861 w 625661"/>
              <a:gd name="connsiteY8" fmla="*/ 66040 h 198174"/>
              <a:gd name="connsiteX9" fmla="*/ 432621 w 625661"/>
              <a:gd name="connsiteY9" fmla="*/ 198120 h 198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5661" h="198174">
                <a:moveTo>
                  <a:pt x="432621" y="198120"/>
                </a:moveTo>
                <a:cubicBezTo>
                  <a:pt x="413148" y="200660"/>
                  <a:pt x="402988" y="114300"/>
                  <a:pt x="331021" y="81280"/>
                </a:cubicBezTo>
                <a:cubicBezTo>
                  <a:pt x="259054" y="48260"/>
                  <a:pt x="-16959" y="2540"/>
                  <a:pt x="821" y="0"/>
                </a:cubicBezTo>
                <a:lnTo>
                  <a:pt x="437701" y="66040"/>
                </a:lnTo>
                <a:cubicBezTo>
                  <a:pt x="473261" y="67733"/>
                  <a:pt x="225188" y="16087"/>
                  <a:pt x="214181" y="10160"/>
                </a:cubicBezTo>
                <a:cubicBezTo>
                  <a:pt x="203174" y="4233"/>
                  <a:pt x="303081" y="6773"/>
                  <a:pt x="371661" y="30480"/>
                </a:cubicBezTo>
                <a:cubicBezTo>
                  <a:pt x="440241" y="54187"/>
                  <a:pt x="625661" y="146473"/>
                  <a:pt x="625661" y="152400"/>
                </a:cubicBezTo>
                <a:cubicBezTo>
                  <a:pt x="625661" y="158327"/>
                  <a:pt x="401294" y="80433"/>
                  <a:pt x="371661" y="66040"/>
                </a:cubicBezTo>
                <a:cubicBezTo>
                  <a:pt x="342028" y="51647"/>
                  <a:pt x="438548" y="42333"/>
                  <a:pt x="447861" y="66040"/>
                </a:cubicBezTo>
                <a:cubicBezTo>
                  <a:pt x="457174" y="89747"/>
                  <a:pt x="452094" y="195580"/>
                  <a:pt x="432621" y="198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24F5358E-11FE-440D-98D5-DCD1C0C24EB1}"/>
              </a:ext>
            </a:extLst>
          </p:cNvPr>
          <p:cNvSpPr/>
          <p:nvPr/>
        </p:nvSpPr>
        <p:spPr>
          <a:xfrm>
            <a:off x="5940597" y="2650663"/>
            <a:ext cx="723091" cy="275446"/>
          </a:xfrm>
          <a:custGeom>
            <a:avLst/>
            <a:gdLst>
              <a:gd name="connsiteX0" fmla="*/ 3003 w 723091"/>
              <a:gd name="connsiteY0" fmla="*/ 11257 h 275446"/>
              <a:gd name="connsiteX1" fmla="*/ 297643 w 723091"/>
              <a:gd name="connsiteY1" fmla="*/ 6177 h 275446"/>
              <a:gd name="connsiteX2" fmla="*/ 145243 w 723091"/>
              <a:gd name="connsiteY2" fmla="*/ 107777 h 275446"/>
              <a:gd name="connsiteX3" fmla="*/ 434803 w 723091"/>
              <a:gd name="connsiteY3" fmla="*/ 26497 h 275446"/>
              <a:gd name="connsiteX4" fmla="*/ 719283 w 723091"/>
              <a:gd name="connsiteY4" fmla="*/ 209377 h 275446"/>
              <a:gd name="connsiteX5" fmla="*/ 602443 w 723091"/>
              <a:gd name="connsiteY5" fmla="*/ 56977 h 275446"/>
              <a:gd name="connsiteX6" fmla="*/ 658323 w 723091"/>
              <a:gd name="connsiteY6" fmla="*/ 275417 h 275446"/>
              <a:gd name="connsiteX7" fmla="*/ 333203 w 723091"/>
              <a:gd name="connsiteY7" fmla="*/ 72217 h 275446"/>
              <a:gd name="connsiteX8" fmla="*/ 155403 w 723091"/>
              <a:gd name="connsiteY8" fmla="*/ 11257 h 275446"/>
              <a:gd name="connsiteX9" fmla="*/ 3003 w 723091"/>
              <a:gd name="connsiteY9" fmla="*/ 11257 h 27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3091" h="275446">
                <a:moveTo>
                  <a:pt x="3003" y="11257"/>
                </a:moveTo>
                <a:cubicBezTo>
                  <a:pt x="26710" y="10410"/>
                  <a:pt x="273936" y="-9910"/>
                  <a:pt x="297643" y="6177"/>
                </a:cubicBezTo>
                <a:cubicBezTo>
                  <a:pt x="321350" y="22264"/>
                  <a:pt x="122383" y="104390"/>
                  <a:pt x="145243" y="107777"/>
                </a:cubicBezTo>
                <a:cubicBezTo>
                  <a:pt x="168103" y="111164"/>
                  <a:pt x="339130" y="9564"/>
                  <a:pt x="434803" y="26497"/>
                </a:cubicBezTo>
                <a:cubicBezTo>
                  <a:pt x="530476" y="43430"/>
                  <a:pt x="691343" y="204297"/>
                  <a:pt x="719283" y="209377"/>
                </a:cubicBezTo>
                <a:cubicBezTo>
                  <a:pt x="747223" y="214457"/>
                  <a:pt x="612603" y="45970"/>
                  <a:pt x="602443" y="56977"/>
                </a:cubicBezTo>
                <a:cubicBezTo>
                  <a:pt x="592283" y="67984"/>
                  <a:pt x="703196" y="272877"/>
                  <a:pt x="658323" y="275417"/>
                </a:cubicBezTo>
                <a:cubicBezTo>
                  <a:pt x="613450" y="277957"/>
                  <a:pt x="417023" y="116244"/>
                  <a:pt x="333203" y="72217"/>
                </a:cubicBezTo>
                <a:cubicBezTo>
                  <a:pt x="249383" y="28190"/>
                  <a:pt x="208743" y="21417"/>
                  <a:pt x="155403" y="11257"/>
                </a:cubicBezTo>
                <a:cubicBezTo>
                  <a:pt x="102063" y="1097"/>
                  <a:pt x="-20704" y="12104"/>
                  <a:pt x="3003" y="11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03417AF2-79EE-40A0-A543-28586B41D0A2}"/>
              </a:ext>
            </a:extLst>
          </p:cNvPr>
          <p:cNvSpPr/>
          <p:nvPr/>
        </p:nvSpPr>
        <p:spPr>
          <a:xfrm>
            <a:off x="4751506" y="2504273"/>
            <a:ext cx="1441014" cy="580253"/>
          </a:xfrm>
          <a:custGeom>
            <a:avLst/>
            <a:gdLst>
              <a:gd name="connsiteX0" fmla="*/ 1385134 w 1441014"/>
              <a:gd name="connsiteY0" fmla="*/ 228767 h 580253"/>
              <a:gd name="connsiteX1" fmla="*/ 572334 w 1441014"/>
              <a:gd name="connsiteY1" fmla="*/ 335447 h 580253"/>
              <a:gd name="connsiteX2" fmla="*/ 993974 w 1441014"/>
              <a:gd name="connsiteY2" fmla="*/ 223687 h 580253"/>
              <a:gd name="connsiteX3" fmla="*/ 272614 w 1441014"/>
              <a:gd name="connsiteY3" fmla="*/ 431967 h 580253"/>
              <a:gd name="connsiteX4" fmla="*/ 3374 w 1441014"/>
              <a:gd name="connsiteY4" fmla="*/ 579287 h 580253"/>
              <a:gd name="connsiteX5" fmla="*/ 430094 w 1441014"/>
              <a:gd name="connsiteY5" fmla="*/ 360847 h 580253"/>
              <a:gd name="connsiteX6" fmla="*/ 1004134 w 1441014"/>
              <a:gd name="connsiteY6" fmla="*/ 167 h 580253"/>
              <a:gd name="connsiteX7" fmla="*/ 282774 w 1441014"/>
              <a:gd name="connsiteY7" fmla="*/ 310047 h 580253"/>
              <a:gd name="connsiteX8" fmla="*/ 907614 w 1441014"/>
              <a:gd name="connsiteY8" fmla="*/ 15407 h 580253"/>
              <a:gd name="connsiteX9" fmla="*/ 612974 w 1441014"/>
              <a:gd name="connsiteY9" fmla="*/ 233847 h 580253"/>
              <a:gd name="connsiteX10" fmla="*/ 181174 w 1441014"/>
              <a:gd name="connsiteY10" fmla="*/ 391327 h 580253"/>
              <a:gd name="connsiteX11" fmla="*/ 978734 w 1441014"/>
              <a:gd name="connsiteY11" fmla="*/ 238927 h 580253"/>
              <a:gd name="connsiteX12" fmla="*/ 714574 w 1441014"/>
              <a:gd name="connsiteY12" fmla="*/ 345607 h 580253"/>
              <a:gd name="connsiteX13" fmla="*/ 1202254 w 1441014"/>
              <a:gd name="connsiteY13" fmla="*/ 223687 h 580253"/>
              <a:gd name="connsiteX14" fmla="*/ 1441014 w 1441014"/>
              <a:gd name="connsiteY14" fmla="*/ 223687 h 580253"/>
              <a:gd name="connsiteX15" fmla="*/ 1385134 w 1441014"/>
              <a:gd name="connsiteY15" fmla="*/ 228767 h 580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41014" h="580253">
                <a:moveTo>
                  <a:pt x="1385134" y="228767"/>
                </a:moveTo>
                <a:cubicBezTo>
                  <a:pt x="1011330" y="282530"/>
                  <a:pt x="637527" y="336294"/>
                  <a:pt x="572334" y="335447"/>
                </a:cubicBezTo>
                <a:cubicBezTo>
                  <a:pt x="507141" y="334600"/>
                  <a:pt x="1043927" y="207600"/>
                  <a:pt x="993974" y="223687"/>
                </a:cubicBezTo>
                <a:cubicBezTo>
                  <a:pt x="944021" y="239774"/>
                  <a:pt x="437714" y="372700"/>
                  <a:pt x="272614" y="431967"/>
                </a:cubicBezTo>
                <a:cubicBezTo>
                  <a:pt x="107514" y="491234"/>
                  <a:pt x="-22873" y="591140"/>
                  <a:pt x="3374" y="579287"/>
                </a:cubicBezTo>
                <a:cubicBezTo>
                  <a:pt x="29621" y="567434"/>
                  <a:pt x="263301" y="457367"/>
                  <a:pt x="430094" y="360847"/>
                </a:cubicBezTo>
                <a:cubicBezTo>
                  <a:pt x="596887" y="264327"/>
                  <a:pt x="1028687" y="8634"/>
                  <a:pt x="1004134" y="167"/>
                </a:cubicBezTo>
                <a:cubicBezTo>
                  <a:pt x="979581" y="-8300"/>
                  <a:pt x="298861" y="307507"/>
                  <a:pt x="282774" y="310047"/>
                </a:cubicBezTo>
                <a:cubicBezTo>
                  <a:pt x="266687" y="312587"/>
                  <a:pt x="852581" y="28107"/>
                  <a:pt x="907614" y="15407"/>
                </a:cubicBezTo>
                <a:cubicBezTo>
                  <a:pt x="962647" y="2707"/>
                  <a:pt x="734047" y="171194"/>
                  <a:pt x="612974" y="233847"/>
                </a:cubicBezTo>
                <a:cubicBezTo>
                  <a:pt x="491901" y="296500"/>
                  <a:pt x="120214" y="390480"/>
                  <a:pt x="181174" y="391327"/>
                </a:cubicBezTo>
                <a:cubicBezTo>
                  <a:pt x="242134" y="392174"/>
                  <a:pt x="889834" y="246547"/>
                  <a:pt x="978734" y="238927"/>
                </a:cubicBezTo>
                <a:cubicBezTo>
                  <a:pt x="1067634" y="231307"/>
                  <a:pt x="677321" y="348147"/>
                  <a:pt x="714574" y="345607"/>
                </a:cubicBezTo>
                <a:cubicBezTo>
                  <a:pt x="751827" y="343067"/>
                  <a:pt x="1081181" y="244007"/>
                  <a:pt x="1202254" y="223687"/>
                </a:cubicBezTo>
                <a:cubicBezTo>
                  <a:pt x="1323327" y="203367"/>
                  <a:pt x="1441014" y="223687"/>
                  <a:pt x="1441014" y="223687"/>
                </a:cubicBezTo>
                <a:lnTo>
                  <a:pt x="1385134" y="22876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E72CCD39-BFE1-495D-8157-D7F730A9BF34}"/>
              </a:ext>
            </a:extLst>
          </p:cNvPr>
          <p:cNvSpPr/>
          <p:nvPr/>
        </p:nvSpPr>
        <p:spPr>
          <a:xfrm>
            <a:off x="5165840" y="2315187"/>
            <a:ext cx="867232" cy="453373"/>
          </a:xfrm>
          <a:custGeom>
            <a:avLst/>
            <a:gdLst>
              <a:gd name="connsiteX0" fmla="*/ 310400 w 867232"/>
              <a:gd name="connsiteY0" fmla="*/ 448333 h 453373"/>
              <a:gd name="connsiteX1" fmla="*/ 838720 w 867232"/>
              <a:gd name="connsiteY1" fmla="*/ 301013 h 453373"/>
              <a:gd name="connsiteX2" fmla="*/ 711720 w 867232"/>
              <a:gd name="connsiteY2" fmla="*/ 245133 h 453373"/>
              <a:gd name="connsiteX3" fmla="*/ 520 w 867232"/>
              <a:gd name="connsiteY3" fmla="*/ 1293 h 453373"/>
              <a:gd name="connsiteX4" fmla="*/ 594880 w 867232"/>
              <a:gd name="connsiteY4" fmla="*/ 148613 h 453373"/>
              <a:gd name="connsiteX5" fmla="*/ 488200 w 867232"/>
              <a:gd name="connsiteY5" fmla="*/ 148613 h 453373"/>
              <a:gd name="connsiteX6" fmla="*/ 828560 w 867232"/>
              <a:gd name="connsiteY6" fmla="*/ 316253 h 453373"/>
              <a:gd name="connsiteX7" fmla="*/ 488200 w 867232"/>
              <a:gd name="connsiteY7" fmla="*/ 407693 h 453373"/>
              <a:gd name="connsiteX8" fmla="*/ 310400 w 867232"/>
              <a:gd name="connsiteY8" fmla="*/ 448333 h 453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7232" h="453373">
                <a:moveTo>
                  <a:pt x="310400" y="448333"/>
                </a:moveTo>
                <a:cubicBezTo>
                  <a:pt x="368820" y="430553"/>
                  <a:pt x="771833" y="334880"/>
                  <a:pt x="838720" y="301013"/>
                </a:cubicBezTo>
                <a:cubicBezTo>
                  <a:pt x="905607" y="267146"/>
                  <a:pt x="851420" y="295086"/>
                  <a:pt x="711720" y="245133"/>
                </a:cubicBezTo>
                <a:cubicBezTo>
                  <a:pt x="572020" y="195180"/>
                  <a:pt x="19993" y="17380"/>
                  <a:pt x="520" y="1293"/>
                </a:cubicBezTo>
                <a:cubicBezTo>
                  <a:pt x="-18953" y="-14794"/>
                  <a:pt x="513600" y="124060"/>
                  <a:pt x="594880" y="148613"/>
                </a:cubicBezTo>
                <a:cubicBezTo>
                  <a:pt x="676160" y="173166"/>
                  <a:pt x="449253" y="120673"/>
                  <a:pt x="488200" y="148613"/>
                </a:cubicBezTo>
                <a:cubicBezTo>
                  <a:pt x="527147" y="176553"/>
                  <a:pt x="828560" y="273073"/>
                  <a:pt x="828560" y="316253"/>
                </a:cubicBezTo>
                <a:cubicBezTo>
                  <a:pt x="828560" y="359433"/>
                  <a:pt x="577100" y="382293"/>
                  <a:pt x="488200" y="407693"/>
                </a:cubicBezTo>
                <a:cubicBezTo>
                  <a:pt x="399300" y="433093"/>
                  <a:pt x="251980" y="466113"/>
                  <a:pt x="310400" y="448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EE7508C1-7E94-4C7C-A5E0-997BB3A046B8}"/>
              </a:ext>
            </a:extLst>
          </p:cNvPr>
          <p:cNvSpPr/>
          <p:nvPr/>
        </p:nvSpPr>
        <p:spPr>
          <a:xfrm>
            <a:off x="4541143" y="2406601"/>
            <a:ext cx="1048286" cy="163985"/>
          </a:xfrm>
          <a:custGeom>
            <a:avLst/>
            <a:gdLst>
              <a:gd name="connsiteX0" fmla="*/ 1046857 w 1048286"/>
              <a:gd name="connsiteY0" fmla="*/ 163879 h 163985"/>
              <a:gd name="connsiteX1" fmla="*/ 609977 w 1048286"/>
              <a:gd name="connsiteY1" fmla="*/ 36879 h 163985"/>
              <a:gd name="connsiteX2" fmla="*/ 377 w 1048286"/>
              <a:gd name="connsiteY2" fmla="*/ 118159 h 163985"/>
              <a:gd name="connsiteX3" fmla="*/ 701417 w 1048286"/>
              <a:gd name="connsiteY3" fmla="*/ 47039 h 163985"/>
              <a:gd name="connsiteX4" fmla="*/ 427097 w 1048286"/>
              <a:gd name="connsiteY4" fmla="*/ 6399 h 163985"/>
              <a:gd name="connsiteX5" fmla="*/ 813177 w 1048286"/>
              <a:gd name="connsiteY5" fmla="*/ 11479 h 163985"/>
              <a:gd name="connsiteX6" fmla="*/ 752217 w 1048286"/>
              <a:gd name="connsiteY6" fmla="*/ 11479 h 163985"/>
              <a:gd name="connsiteX7" fmla="*/ 1046857 w 1048286"/>
              <a:gd name="connsiteY7" fmla="*/ 163879 h 163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8286" h="163985">
                <a:moveTo>
                  <a:pt x="1046857" y="163879"/>
                </a:moveTo>
                <a:cubicBezTo>
                  <a:pt x="1023150" y="168112"/>
                  <a:pt x="784390" y="44499"/>
                  <a:pt x="609977" y="36879"/>
                </a:cubicBezTo>
                <a:cubicBezTo>
                  <a:pt x="435564" y="29259"/>
                  <a:pt x="-14863" y="116466"/>
                  <a:pt x="377" y="118159"/>
                </a:cubicBezTo>
                <a:cubicBezTo>
                  <a:pt x="15617" y="119852"/>
                  <a:pt x="630297" y="65666"/>
                  <a:pt x="701417" y="47039"/>
                </a:cubicBezTo>
                <a:cubicBezTo>
                  <a:pt x="772537" y="28412"/>
                  <a:pt x="408470" y="12326"/>
                  <a:pt x="427097" y="6399"/>
                </a:cubicBezTo>
                <a:cubicBezTo>
                  <a:pt x="445724" y="472"/>
                  <a:pt x="758990" y="10632"/>
                  <a:pt x="813177" y="11479"/>
                </a:cubicBezTo>
                <a:cubicBezTo>
                  <a:pt x="867364" y="12326"/>
                  <a:pt x="712424" y="-14768"/>
                  <a:pt x="752217" y="11479"/>
                </a:cubicBezTo>
                <a:cubicBezTo>
                  <a:pt x="792010" y="37726"/>
                  <a:pt x="1070564" y="159646"/>
                  <a:pt x="1046857" y="1638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9FE36039-765D-421C-85E6-562B4AB7A4A8}"/>
              </a:ext>
            </a:extLst>
          </p:cNvPr>
          <p:cNvSpPr/>
          <p:nvPr/>
        </p:nvSpPr>
        <p:spPr>
          <a:xfrm>
            <a:off x="4608314" y="2361737"/>
            <a:ext cx="813847" cy="159814"/>
          </a:xfrm>
          <a:custGeom>
            <a:avLst/>
            <a:gdLst>
              <a:gd name="connsiteX0" fmla="*/ 806966 w 813847"/>
              <a:gd name="connsiteY0" fmla="*/ 36023 h 159814"/>
              <a:gd name="connsiteX1" fmla="*/ 136406 w 813847"/>
              <a:gd name="connsiteY1" fmla="*/ 25863 h 159814"/>
              <a:gd name="connsiteX2" fmla="*/ 425966 w 813847"/>
              <a:gd name="connsiteY2" fmla="*/ 5543 h 159814"/>
              <a:gd name="connsiteX3" fmla="*/ 111006 w 813847"/>
              <a:gd name="connsiteY3" fmla="*/ 137623 h 159814"/>
              <a:gd name="connsiteX4" fmla="*/ 19566 w 813847"/>
              <a:gd name="connsiteY4" fmla="*/ 147783 h 159814"/>
              <a:gd name="connsiteX5" fmla="*/ 456446 w 813847"/>
              <a:gd name="connsiteY5" fmla="*/ 15703 h 159814"/>
              <a:gd name="connsiteX6" fmla="*/ 806966 w 813847"/>
              <a:gd name="connsiteY6" fmla="*/ 36023 h 159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3847" h="159814">
                <a:moveTo>
                  <a:pt x="806966" y="36023"/>
                </a:moveTo>
                <a:cubicBezTo>
                  <a:pt x="753626" y="37716"/>
                  <a:pt x="199906" y="30943"/>
                  <a:pt x="136406" y="25863"/>
                </a:cubicBezTo>
                <a:cubicBezTo>
                  <a:pt x="72906" y="20783"/>
                  <a:pt x="430199" y="-13084"/>
                  <a:pt x="425966" y="5543"/>
                </a:cubicBezTo>
                <a:cubicBezTo>
                  <a:pt x="421733" y="24170"/>
                  <a:pt x="178739" y="113916"/>
                  <a:pt x="111006" y="137623"/>
                </a:cubicBezTo>
                <a:cubicBezTo>
                  <a:pt x="43273" y="161330"/>
                  <a:pt x="-38007" y="168103"/>
                  <a:pt x="19566" y="147783"/>
                </a:cubicBezTo>
                <a:cubicBezTo>
                  <a:pt x="77139" y="127463"/>
                  <a:pt x="322673" y="30943"/>
                  <a:pt x="456446" y="15703"/>
                </a:cubicBezTo>
                <a:cubicBezTo>
                  <a:pt x="590219" y="463"/>
                  <a:pt x="860306" y="34330"/>
                  <a:pt x="806966" y="360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7CA7D670-C1BA-4568-B5B3-EB7383B4C435}"/>
              </a:ext>
            </a:extLst>
          </p:cNvPr>
          <p:cNvSpPr/>
          <p:nvPr/>
        </p:nvSpPr>
        <p:spPr>
          <a:xfrm>
            <a:off x="4703931" y="2966720"/>
            <a:ext cx="1320949" cy="723163"/>
          </a:xfrm>
          <a:custGeom>
            <a:avLst/>
            <a:gdLst>
              <a:gd name="connsiteX0" fmla="*/ 1158389 w 1320949"/>
              <a:gd name="connsiteY0" fmla="*/ 55880 h 723163"/>
              <a:gd name="connsiteX1" fmla="*/ 1072029 w 1320949"/>
              <a:gd name="connsiteY1" fmla="*/ 101600 h 723163"/>
              <a:gd name="connsiteX2" fmla="*/ 5229 w 1320949"/>
              <a:gd name="connsiteY2" fmla="*/ 721360 h 723163"/>
              <a:gd name="connsiteX3" fmla="*/ 665629 w 1320949"/>
              <a:gd name="connsiteY3" fmla="*/ 289560 h 723163"/>
              <a:gd name="connsiteX4" fmla="*/ 711349 w 1320949"/>
              <a:gd name="connsiteY4" fmla="*/ 259080 h 723163"/>
              <a:gd name="connsiteX5" fmla="*/ 574189 w 1320949"/>
              <a:gd name="connsiteY5" fmla="*/ 406400 h 723163"/>
              <a:gd name="connsiteX6" fmla="*/ 894229 w 1320949"/>
              <a:gd name="connsiteY6" fmla="*/ 218440 h 723163"/>
              <a:gd name="connsiteX7" fmla="*/ 1320949 w 1320949"/>
              <a:gd name="connsiteY7" fmla="*/ 0 h 723163"/>
              <a:gd name="connsiteX8" fmla="*/ 1158389 w 1320949"/>
              <a:gd name="connsiteY8" fmla="*/ 55880 h 723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0949" h="723163">
                <a:moveTo>
                  <a:pt x="1158389" y="55880"/>
                </a:moveTo>
                <a:cubicBezTo>
                  <a:pt x="1211305" y="23283"/>
                  <a:pt x="1072029" y="101600"/>
                  <a:pt x="1072029" y="101600"/>
                </a:cubicBezTo>
                <a:lnTo>
                  <a:pt x="5229" y="721360"/>
                </a:lnTo>
                <a:cubicBezTo>
                  <a:pt x="-62504" y="752687"/>
                  <a:pt x="547942" y="366607"/>
                  <a:pt x="665629" y="289560"/>
                </a:cubicBezTo>
                <a:cubicBezTo>
                  <a:pt x="783316" y="212513"/>
                  <a:pt x="726589" y="239607"/>
                  <a:pt x="711349" y="259080"/>
                </a:cubicBezTo>
                <a:cubicBezTo>
                  <a:pt x="696109" y="278553"/>
                  <a:pt x="543709" y="413173"/>
                  <a:pt x="574189" y="406400"/>
                </a:cubicBezTo>
                <a:cubicBezTo>
                  <a:pt x="604669" y="399627"/>
                  <a:pt x="769769" y="286173"/>
                  <a:pt x="894229" y="218440"/>
                </a:cubicBezTo>
                <a:cubicBezTo>
                  <a:pt x="1018689" y="150707"/>
                  <a:pt x="1320949" y="0"/>
                  <a:pt x="1320949" y="0"/>
                </a:cubicBezTo>
                <a:lnTo>
                  <a:pt x="1158389" y="558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C808195D-D1C6-4C58-99D2-66CCEAF7ECB4}"/>
              </a:ext>
            </a:extLst>
          </p:cNvPr>
          <p:cNvSpPr/>
          <p:nvPr/>
        </p:nvSpPr>
        <p:spPr>
          <a:xfrm>
            <a:off x="4017569" y="2587635"/>
            <a:ext cx="666960" cy="556966"/>
          </a:xfrm>
          <a:custGeom>
            <a:avLst/>
            <a:gdLst>
              <a:gd name="connsiteX0" fmla="*/ 666191 w 666960"/>
              <a:gd name="connsiteY0" fmla="*/ 3165 h 556966"/>
              <a:gd name="connsiteX1" fmla="*/ 259791 w 666960"/>
              <a:gd name="connsiteY1" fmla="*/ 262245 h 556966"/>
              <a:gd name="connsiteX2" fmla="*/ 402031 w 666960"/>
              <a:gd name="connsiteY2" fmla="*/ 160645 h 556966"/>
              <a:gd name="connsiteX3" fmla="*/ 127711 w 666960"/>
              <a:gd name="connsiteY3" fmla="*/ 333365 h 556966"/>
              <a:gd name="connsiteX4" fmla="*/ 711 w 666960"/>
              <a:gd name="connsiteY4" fmla="*/ 556885 h 556966"/>
              <a:gd name="connsiteX5" fmla="*/ 178511 w 666960"/>
              <a:gd name="connsiteY5" fmla="*/ 307965 h 556966"/>
              <a:gd name="connsiteX6" fmla="*/ 356311 w 666960"/>
              <a:gd name="connsiteY6" fmla="*/ 130165 h 556966"/>
              <a:gd name="connsiteX7" fmla="*/ 666191 w 666960"/>
              <a:gd name="connsiteY7" fmla="*/ 3165 h 556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6960" h="556966">
                <a:moveTo>
                  <a:pt x="666191" y="3165"/>
                </a:moveTo>
                <a:cubicBezTo>
                  <a:pt x="650104" y="25178"/>
                  <a:pt x="303818" y="235998"/>
                  <a:pt x="259791" y="262245"/>
                </a:cubicBezTo>
                <a:cubicBezTo>
                  <a:pt x="215764" y="288492"/>
                  <a:pt x="424044" y="148792"/>
                  <a:pt x="402031" y="160645"/>
                </a:cubicBezTo>
                <a:cubicBezTo>
                  <a:pt x="380018" y="172498"/>
                  <a:pt x="194598" y="267325"/>
                  <a:pt x="127711" y="333365"/>
                </a:cubicBezTo>
                <a:cubicBezTo>
                  <a:pt x="60824" y="399405"/>
                  <a:pt x="-7756" y="561118"/>
                  <a:pt x="711" y="556885"/>
                </a:cubicBezTo>
                <a:cubicBezTo>
                  <a:pt x="9178" y="552652"/>
                  <a:pt x="119244" y="379085"/>
                  <a:pt x="178511" y="307965"/>
                </a:cubicBezTo>
                <a:cubicBezTo>
                  <a:pt x="237778" y="236845"/>
                  <a:pt x="270798" y="180965"/>
                  <a:pt x="356311" y="130165"/>
                </a:cubicBezTo>
                <a:cubicBezTo>
                  <a:pt x="441824" y="79365"/>
                  <a:pt x="682278" y="-18848"/>
                  <a:pt x="666191" y="3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9F3D0A25-20F0-4CD1-B60B-2740E25BA8E6}"/>
              </a:ext>
            </a:extLst>
          </p:cNvPr>
          <p:cNvSpPr/>
          <p:nvPr/>
        </p:nvSpPr>
        <p:spPr>
          <a:xfrm>
            <a:off x="3316537" y="2513878"/>
            <a:ext cx="1362323" cy="996618"/>
          </a:xfrm>
          <a:custGeom>
            <a:avLst/>
            <a:gdLst>
              <a:gd name="connsiteX0" fmla="*/ 1362143 w 1362323"/>
              <a:gd name="connsiteY0" fmla="*/ 722 h 996618"/>
              <a:gd name="connsiteX1" fmla="*/ 818583 w 1362323"/>
              <a:gd name="connsiteY1" fmla="*/ 280122 h 996618"/>
              <a:gd name="connsiteX2" fmla="*/ 1011623 w 1362323"/>
              <a:gd name="connsiteY2" fmla="*/ 229322 h 996618"/>
              <a:gd name="connsiteX3" fmla="*/ 356303 w 1362323"/>
              <a:gd name="connsiteY3" fmla="*/ 534122 h 996618"/>
              <a:gd name="connsiteX4" fmla="*/ 356303 w 1362323"/>
              <a:gd name="connsiteY4" fmla="*/ 534122 h 996618"/>
              <a:gd name="connsiteX5" fmla="*/ 823663 w 1362323"/>
              <a:gd name="connsiteY5" fmla="*/ 336002 h 996618"/>
              <a:gd name="connsiteX6" fmla="*/ 600143 w 1362323"/>
              <a:gd name="connsiteY6" fmla="*/ 457922 h 996618"/>
              <a:gd name="connsiteX7" fmla="*/ 703 w 1362323"/>
              <a:gd name="connsiteY7" fmla="*/ 996402 h 996618"/>
              <a:gd name="connsiteX8" fmla="*/ 478223 w 1362323"/>
              <a:gd name="connsiteY8" fmla="*/ 523962 h 996618"/>
              <a:gd name="connsiteX9" fmla="*/ 432503 w 1362323"/>
              <a:gd name="connsiteY9" fmla="*/ 564602 h 996618"/>
              <a:gd name="connsiteX10" fmla="*/ 798263 w 1362323"/>
              <a:gd name="connsiteY10" fmla="*/ 341082 h 996618"/>
              <a:gd name="connsiteX11" fmla="*/ 752543 w 1362323"/>
              <a:gd name="connsiteY11" fmla="*/ 376642 h 996618"/>
              <a:gd name="connsiteX12" fmla="*/ 1362143 w 1362323"/>
              <a:gd name="connsiteY12" fmla="*/ 722 h 996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62323" h="996618">
                <a:moveTo>
                  <a:pt x="1362143" y="722"/>
                </a:moveTo>
                <a:cubicBezTo>
                  <a:pt x="1373150" y="-15365"/>
                  <a:pt x="877003" y="242022"/>
                  <a:pt x="818583" y="280122"/>
                </a:cubicBezTo>
                <a:cubicBezTo>
                  <a:pt x="760163" y="318222"/>
                  <a:pt x="1088670" y="186989"/>
                  <a:pt x="1011623" y="229322"/>
                </a:cubicBezTo>
                <a:cubicBezTo>
                  <a:pt x="934576" y="271655"/>
                  <a:pt x="356303" y="534122"/>
                  <a:pt x="356303" y="534122"/>
                </a:cubicBezTo>
                <a:lnTo>
                  <a:pt x="356303" y="534122"/>
                </a:lnTo>
                <a:cubicBezTo>
                  <a:pt x="434196" y="501102"/>
                  <a:pt x="783023" y="348702"/>
                  <a:pt x="823663" y="336002"/>
                </a:cubicBezTo>
                <a:cubicBezTo>
                  <a:pt x="864303" y="323302"/>
                  <a:pt x="737303" y="347855"/>
                  <a:pt x="600143" y="457922"/>
                </a:cubicBezTo>
                <a:cubicBezTo>
                  <a:pt x="462983" y="567989"/>
                  <a:pt x="21023" y="985395"/>
                  <a:pt x="703" y="996402"/>
                </a:cubicBezTo>
                <a:cubicBezTo>
                  <a:pt x="-19617" y="1007409"/>
                  <a:pt x="406256" y="595929"/>
                  <a:pt x="478223" y="523962"/>
                </a:cubicBezTo>
                <a:cubicBezTo>
                  <a:pt x="550190" y="451995"/>
                  <a:pt x="379163" y="595082"/>
                  <a:pt x="432503" y="564602"/>
                </a:cubicBezTo>
                <a:cubicBezTo>
                  <a:pt x="485843" y="534122"/>
                  <a:pt x="744923" y="372409"/>
                  <a:pt x="798263" y="341082"/>
                </a:cubicBezTo>
                <a:cubicBezTo>
                  <a:pt x="851603" y="309755"/>
                  <a:pt x="653483" y="432522"/>
                  <a:pt x="752543" y="376642"/>
                </a:cubicBezTo>
                <a:cubicBezTo>
                  <a:pt x="851603" y="320762"/>
                  <a:pt x="1351136" y="16809"/>
                  <a:pt x="1362143" y="7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269D994E-7349-4E4C-BF6D-44C5972D0E44}"/>
              </a:ext>
            </a:extLst>
          </p:cNvPr>
          <p:cNvSpPr/>
          <p:nvPr/>
        </p:nvSpPr>
        <p:spPr>
          <a:xfrm>
            <a:off x="3646005" y="2533159"/>
            <a:ext cx="1053805" cy="454822"/>
          </a:xfrm>
          <a:custGeom>
            <a:avLst/>
            <a:gdLst>
              <a:gd name="connsiteX0" fmla="*/ 1052995 w 1053805"/>
              <a:gd name="connsiteY0" fmla="*/ 1761 h 454822"/>
              <a:gd name="connsiteX1" fmla="*/ 443395 w 1053805"/>
              <a:gd name="connsiteY1" fmla="*/ 118601 h 454822"/>
              <a:gd name="connsiteX2" fmla="*/ 641515 w 1053805"/>
              <a:gd name="connsiteY2" fmla="*/ 42401 h 454822"/>
              <a:gd name="connsiteX3" fmla="*/ 387515 w 1053805"/>
              <a:gd name="connsiteY3" fmla="*/ 77961 h 454822"/>
              <a:gd name="connsiteX4" fmla="*/ 433235 w 1053805"/>
              <a:gd name="connsiteY4" fmla="*/ 57641 h 454822"/>
              <a:gd name="connsiteX5" fmla="*/ 285915 w 1053805"/>
              <a:gd name="connsiteY5" fmla="*/ 179561 h 454822"/>
              <a:gd name="connsiteX6" fmla="*/ 1435 w 1053805"/>
              <a:gd name="connsiteY6" fmla="*/ 453881 h 454822"/>
              <a:gd name="connsiteX7" fmla="*/ 179235 w 1053805"/>
              <a:gd name="connsiteY7" fmla="*/ 271001 h 454822"/>
              <a:gd name="connsiteX8" fmla="*/ 260515 w 1053805"/>
              <a:gd name="connsiteY8" fmla="*/ 311641 h 454822"/>
              <a:gd name="connsiteX9" fmla="*/ 443395 w 1053805"/>
              <a:gd name="connsiteY9" fmla="*/ 276081 h 454822"/>
              <a:gd name="connsiteX10" fmla="*/ 153835 w 1053805"/>
              <a:gd name="connsiteY10" fmla="*/ 337041 h 454822"/>
              <a:gd name="connsiteX11" fmla="*/ 204635 w 1053805"/>
              <a:gd name="connsiteY11" fmla="*/ 255761 h 454822"/>
              <a:gd name="connsiteX12" fmla="*/ 387515 w 1053805"/>
              <a:gd name="connsiteY12" fmla="*/ 52561 h 454822"/>
              <a:gd name="connsiteX13" fmla="*/ 570395 w 1053805"/>
              <a:gd name="connsiteY13" fmla="*/ 47481 h 454822"/>
              <a:gd name="connsiteX14" fmla="*/ 1052995 w 1053805"/>
              <a:gd name="connsiteY14" fmla="*/ 1761 h 454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53805" h="454822">
                <a:moveTo>
                  <a:pt x="1052995" y="1761"/>
                </a:moveTo>
                <a:cubicBezTo>
                  <a:pt x="1031828" y="13614"/>
                  <a:pt x="511975" y="111828"/>
                  <a:pt x="443395" y="118601"/>
                </a:cubicBezTo>
                <a:cubicBezTo>
                  <a:pt x="374815" y="125374"/>
                  <a:pt x="650828" y="49174"/>
                  <a:pt x="641515" y="42401"/>
                </a:cubicBezTo>
                <a:cubicBezTo>
                  <a:pt x="632202" y="35628"/>
                  <a:pt x="422228" y="75421"/>
                  <a:pt x="387515" y="77961"/>
                </a:cubicBezTo>
                <a:cubicBezTo>
                  <a:pt x="352802" y="80501"/>
                  <a:pt x="450168" y="40708"/>
                  <a:pt x="433235" y="57641"/>
                </a:cubicBezTo>
                <a:cubicBezTo>
                  <a:pt x="416302" y="74574"/>
                  <a:pt x="357882" y="113521"/>
                  <a:pt x="285915" y="179561"/>
                </a:cubicBezTo>
                <a:cubicBezTo>
                  <a:pt x="213948" y="245601"/>
                  <a:pt x="19215" y="438641"/>
                  <a:pt x="1435" y="453881"/>
                </a:cubicBezTo>
                <a:cubicBezTo>
                  <a:pt x="-16345" y="469121"/>
                  <a:pt x="136055" y="294708"/>
                  <a:pt x="179235" y="271001"/>
                </a:cubicBezTo>
                <a:cubicBezTo>
                  <a:pt x="222415" y="247294"/>
                  <a:pt x="216488" y="310794"/>
                  <a:pt x="260515" y="311641"/>
                </a:cubicBezTo>
                <a:cubicBezTo>
                  <a:pt x="304542" y="312488"/>
                  <a:pt x="461175" y="271848"/>
                  <a:pt x="443395" y="276081"/>
                </a:cubicBezTo>
                <a:cubicBezTo>
                  <a:pt x="425615" y="280314"/>
                  <a:pt x="193628" y="340428"/>
                  <a:pt x="153835" y="337041"/>
                </a:cubicBezTo>
                <a:cubicBezTo>
                  <a:pt x="114042" y="333654"/>
                  <a:pt x="165688" y="303174"/>
                  <a:pt x="204635" y="255761"/>
                </a:cubicBezTo>
                <a:cubicBezTo>
                  <a:pt x="243582" y="208348"/>
                  <a:pt x="326555" y="87274"/>
                  <a:pt x="387515" y="52561"/>
                </a:cubicBezTo>
                <a:cubicBezTo>
                  <a:pt x="448475" y="17848"/>
                  <a:pt x="466255" y="53408"/>
                  <a:pt x="570395" y="47481"/>
                </a:cubicBezTo>
                <a:cubicBezTo>
                  <a:pt x="674535" y="41554"/>
                  <a:pt x="1074162" y="-10092"/>
                  <a:pt x="1052995" y="17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4A7DDED8-6492-42A5-90F9-802EEC5E291F}"/>
              </a:ext>
            </a:extLst>
          </p:cNvPr>
          <p:cNvSpPr/>
          <p:nvPr/>
        </p:nvSpPr>
        <p:spPr>
          <a:xfrm>
            <a:off x="4353320" y="2600437"/>
            <a:ext cx="1043926" cy="534992"/>
          </a:xfrm>
          <a:custGeom>
            <a:avLst/>
            <a:gdLst>
              <a:gd name="connsiteX0" fmla="*/ 1036560 w 1043926"/>
              <a:gd name="connsiteY0" fmla="*/ 5603 h 534992"/>
              <a:gd name="connsiteX1" fmla="*/ 157720 w 1043926"/>
              <a:gd name="connsiteY1" fmla="*/ 406923 h 534992"/>
              <a:gd name="connsiteX2" fmla="*/ 508240 w 1043926"/>
              <a:gd name="connsiteY2" fmla="*/ 234203 h 534992"/>
              <a:gd name="connsiteX3" fmla="*/ 240 w 1043926"/>
              <a:gd name="connsiteY3" fmla="*/ 533923 h 534992"/>
              <a:gd name="connsiteX4" fmla="*/ 584440 w 1043926"/>
              <a:gd name="connsiteY4" fmla="*/ 107203 h 534992"/>
              <a:gd name="connsiteX5" fmla="*/ 579360 w 1043926"/>
              <a:gd name="connsiteY5" fmla="*/ 168163 h 534992"/>
              <a:gd name="connsiteX6" fmla="*/ 1036560 w 1043926"/>
              <a:gd name="connsiteY6" fmla="*/ 5603 h 534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3926" h="534992">
                <a:moveTo>
                  <a:pt x="1036560" y="5603"/>
                </a:moveTo>
                <a:cubicBezTo>
                  <a:pt x="966287" y="45396"/>
                  <a:pt x="245773" y="368823"/>
                  <a:pt x="157720" y="406923"/>
                </a:cubicBezTo>
                <a:cubicBezTo>
                  <a:pt x="69667" y="445023"/>
                  <a:pt x="534487" y="213036"/>
                  <a:pt x="508240" y="234203"/>
                </a:cubicBezTo>
                <a:cubicBezTo>
                  <a:pt x="481993" y="255370"/>
                  <a:pt x="-12460" y="555090"/>
                  <a:pt x="240" y="533923"/>
                </a:cubicBezTo>
                <a:cubicBezTo>
                  <a:pt x="12940" y="512756"/>
                  <a:pt x="487920" y="168163"/>
                  <a:pt x="584440" y="107203"/>
                </a:cubicBezTo>
                <a:cubicBezTo>
                  <a:pt x="680960" y="46243"/>
                  <a:pt x="505700" y="185943"/>
                  <a:pt x="579360" y="168163"/>
                </a:cubicBezTo>
                <a:cubicBezTo>
                  <a:pt x="653020" y="150383"/>
                  <a:pt x="1106833" y="-34190"/>
                  <a:pt x="1036560" y="56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0ABD87E4-E1DB-4452-AD35-E4D847760CFD}"/>
              </a:ext>
            </a:extLst>
          </p:cNvPr>
          <p:cNvSpPr/>
          <p:nvPr/>
        </p:nvSpPr>
        <p:spPr>
          <a:xfrm>
            <a:off x="4154501" y="2529840"/>
            <a:ext cx="1235379" cy="499100"/>
          </a:xfrm>
          <a:custGeom>
            <a:avLst/>
            <a:gdLst>
              <a:gd name="connsiteX0" fmla="*/ 1235379 w 1235379"/>
              <a:gd name="connsiteY0" fmla="*/ 0 h 499100"/>
              <a:gd name="connsiteX1" fmla="*/ 254939 w 1235379"/>
              <a:gd name="connsiteY1" fmla="*/ 309880 h 499100"/>
              <a:gd name="connsiteX2" fmla="*/ 742619 w 1235379"/>
              <a:gd name="connsiteY2" fmla="*/ 157480 h 499100"/>
              <a:gd name="connsiteX3" fmla="*/ 473379 w 1235379"/>
              <a:gd name="connsiteY3" fmla="*/ 248920 h 499100"/>
              <a:gd name="connsiteX4" fmla="*/ 939 w 1235379"/>
              <a:gd name="connsiteY4" fmla="*/ 497840 h 499100"/>
              <a:gd name="connsiteX5" fmla="*/ 605459 w 1235379"/>
              <a:gd name="connsiteY5" fmla="*/ 132080 h 499100"/>
              <a:gd name="connsiteX6" fmla="*/ 813739 w 1235379"/>
              <a:gd name="connsiteY6" fmla="*/ 91440 h 499100"/>
              <a:gd name="connsiteX7" fmla="*/ 1235379 w 1235379"/>
              <a:gd name="connsiteY7" fmla="*/ 0 h 49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5379" h="499100">
                <a:moveTo>
                  <a:pt x="1235379" y="0"/>
                </a:moveTo>
                <a:lnTo>
                  <a:pt x="254939" y="309880"/>
                </a:lnTo>
                <a:lnTo>
                  <a:pt x="742619" y="157480"/>
                </a:lnTo>
                <a:cubicBezTo>
                  <a:pt x="779026" y="147320"/>
                  <a:pt x="596992" y="192193"/>
                  <a:pt x="473379" y="248920"/>
                </a:cubicBezTo>
                <a:cubicBezTo>
                  <a:pt x="349766" y="305647"/>
                  <a:pt x="-21074" y="517313"/>
                  <a:pt x="939" y="497840"/>
                </a:cubicBezTo>
                <a:cubicBezTo>
                  <a:pt x="22952" y="478367"/>
                  <a:pt x="469992" y="199813"/>
                  <a:pt x="605459" y="132080"/>
                </a:cubicBezTo>
                <a:cubicBezTo>
                  <a:pt x="740926" y="64347"/>
                  <a:pt x="813739" y="91440"/>
                  <a:pt x="813739" y="91440"/>
                </a:cubicBezTo>
                <a:lnTo>
                  <a:pt x="123537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ED32EEEB-07F3-4AC9-BF52-CDBFCA7C3ED8}"/>
              </a:ext>
            </a:extLst>
          </p:cNvPr>
          <p:cNvSpPr/>
          <p:nvPr/>
        </p:nvSpPr>
        <p:spPr>
          <a:xfrm>
            <a:off x="3301767" y="2947620"/>
            <a:ext cx="766675" cy="1091721"/>
          </a:xfrm>
          <a:custGeom>
            <a:avLst/>
            <a:gdLst>
              <a:gd name="connsiteX0" fmla="*/ 752073 w 766675"/>
              <a:gd name="connsiteY0" fmla="*/ 24180 h 1091721"/>
              <a:gd name="connsiteX1" fmla="*/ 305033 w 766675"/>
              <a:gd name="connsiteY1" fmla="*/ 649020 h 1091721"/>
              <a:gd name="connsiteX2" fmla="*/ 569193 w 766675"/>
              <a:gd name="connsiteY2" fmla="*/ 288340 h 1091721"/>
              <a:gd name="connsiteX3" fmla="*/ 233 w 766675"/>
              <a:gd name="connsiteY3" fmla="*/ 1090980 h 1091721"/>
              <a:gd name="connsiteX4" fmla="*/ 498073 w 766675"/>
              <a:gd name="connsiteY4" fmla="*/ 435660 h 1091721"/>
              <a:gd name="connsiteX5" fmla="*/ 396473 w 766675"/>
              <a:gd name="connsiteY5" fmla="*/ 567740 h 1091721"/>
              <a:gd name="connsiteX6" fmla="*/ 630153 w 766675"/>
              <a:gd name="connsiteY6" fmla="*/ 171500 h 1091721"/>
              <a:gd name="connsiteX7" fmla="*/ 752073 w 766675"/>
              <a:gd name="connsiteY7" fmla="*/ 24180 h 1091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6675" h="1091721">
                <a:moveTo>
                  <a:pt x="752073" y="24180"/>
                </a:moveTo>
                <a:cubicBezTo>
                  <a:pt x="697886" y="103767"/>
                  <a:pt x="305033" y="649020"/>
                  <a:pt x="305033" y="649020"/>
                </a:cubicBezTo>
                <a:cubicBezTo>
                  <a:pt x="274553" y="693047"/>
                  <a:pt x="619993" y="214680"/>
                  <a:pt x="569193" y="288340"/>
                </a:cubicBezTo>
                <a:cubicBezTo>
                  <a:pt x="518393" y="362000"/>
                  <a:pt x="12086" y="1066427"/>
                  <a:pt x="233" y="1090980"/>
                </a:cubicBezTo>
                <a:cubicBezTo>
                  <a:pt x="-11620" y="1115533"/>
                  <a:pt x="432033" y="522867"/>
                  <a:pt x="498073" y="435660"/>
                </a:cubicBezTo>
                <a:cubicBezTo>
                  <a:pt x="564113" y="348453"/>
                  <a:pt x="374460" y="611767"/>
                  <a:pt x="396473" y="567740"/>
                </a:cubicBezTo>
                <a:cubicBezTo>
                  <a:pt x="418486" y="523713"/>
                  <a:pt x="563266" y="263787"/>
                  <a:pt x="630153" y="171500"/>
                </a:cubicBezTo>
                <a:cubicBezTo>
                  <a:pt x="697040" y="79213"/>
                  <a:pt x="806260" y="-55407"/>
                  <a:pt x="752073" y="24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D8305136-01A0-4758-B230-19D9D2779DA5}"/>
              </a:ext>
            </a:extLst>
          </p:cNvPr>
          <p:cNvSpPr/>
          <p:nvPr/>
        </p:nvSpPr>
        <p:spPr>
          <a:xfrm>
            <a:off x="3020857" y="2941055"/>
            <a:ext cx="977310" cy="800615"/>
          </a:xfrm>
          <a:custGeom>
            <a:avLst/>
            <a:gdLst>
              <a:gd name="connsiteX0" fmla="*/ 977103 w 977310"/>
              <a:gd name="connsiteY0" fmla="*/ 265 h 800615"/>
              <a:gd name="connsiteX1" fmla="*/ 479263 w 977310"/>
              <a:gd name="connsiteY1" fmla="*/ 152665 h 800615"/>
              <a:gd name="connsiteX2" fmla="*/ 535143 w 977310"/>
              <a:gd name="connsiteY2" fmla="*/ 96785 h 800615"/>
              <a:gd name="connsiteX3" fmla="*/ 265903 w 977310"/>
              <a:gd name="connsiteY3" fmla="*/ 437145 h 800615"/>
              <a:gd name="connsiteX4" fmla="*/ 443703 w 977310"/>
              <a:gd name="connsiteY4" fmla="*/ 137425 h 800615"/>
              <a:gd name="connsiteX5" fmla="*/ 326863 w 977310"/>
              <a:gd name="connsiteY5" fmla="*/ 330465 h 800615"/>
              <a:gd name="connsiteX6" fmla="*/ 1743 w 977310"/>
              <a:gd name="connsiteY6" fmla="*/ 797825 h 800615"/>
              <a:gd name="connsiteX7" fmla="*/ 484343 w 977310"/>
              <a:gd name="connsiteY7" fmla="*/ 91705 h 800615"/>
              <a:gd name="connsiteX8" fmla="*/ 448783 w 977310"/>
              <a:gd name="connsiteY8" fmla="*/ 183145 h 800615"/>
              <a:gd name="connsiteX9" fmla="*/ 540223 w 977310"/>
              <a:gd name="connsiteY9" fmla="*/ 117105 h 800615"/>
              <a:gd name="connsiteX10" fmla="*/ 977103 w 977310"/>
              <a:gd name="connsiteY10" fmla="*/ 265 h 800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77310" h="800615">
                <a:moveTo>
                  <a:pt x="977103" y="265"/>
                </a:moveTo>
                <a:cubicBezTo>
                  <a:pt x="966943" y="6192"/>
                  <a:pt x="552923" y="136578"/>
                  <a:pt x="479263" y="152665"/>
                </a:cubicBezTo>
                <a:cubicBezTo>
                  <a:pt x="405603" y="168752"/>
                  <a:pt x="570703" y="49372"/>
                  <a:pt x="535143" y="96785"/>
                </a:cubicBezTo>
                <a:cubicBezTo>
                  <a:pt x="499583" y="144198"/>
                  <a:pt x="281143" y="430372"/>
                  <a:pt x="265903" y="437145"/>
                </a:cubicBezTo>
                <a:cubicBezTo>
                  <a:pt x="250663" y="443918"/>
                  <a:pt x="433543" y="155205"/>
                  <a:pt x="443703" y="137425"/>
                </a:cubicBezTo>
                <a:cubicBezTo>
                  <a:pt x="453863" y="119645"/>
                  <a:pt x="400523" y="220398"/>
                  <a:pt x="326863" y="330465"/>
                </a:cubicBezTo>
                <a:cubicBezTo>
                  <a:pt x="253203" y="440532"/>
                  <a:pt x="-24504" y="837618"/>
                  <a:pt x="1743" y="797825"/>
                </a:cubicBezTo>
                <a:cubicBezTo>
                  <a:pt x="27990" y="758032"/>
                  <a:pt x="409836" y="194152"/>
                  <a:pt x="484343" y="91705"/>
                </a:cubicBezTo>
                <a:cubicBezTo>
                  <a:pt x="558850" y="-10742"/>
                  <a:pt x="439470" y="178912"/>
                  <a:pt x="448783" y="183145"/>
                </a:cubicBezTo>
                <a:cubicBezTo>
                  <a:pt x="458096" y="187378"/>
                  <a:pt x="459790" y="145045"/>
                  <a:pt x="540223" y="117105"/>
                </a:cubicBezTo>
                <a:cubicBezTo>
                  <a:pt x="620656" y="89165"/>
                  <a:pt x="987263" y="-5662"/>
                  <a:pt x="977103" y="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817231E5-EE96-4651-9E6F-48CA4ADBED09}"/>
              </a:ext>
            </a:extLst>
          </p:cNvPr>
          <p:cNvSpPr/>
          <p:nvPr/>
        </p:nvSpPr>
        <p:spPr>
          <a:xfrm>
            <a:off x="3987179" y="3113490"/>
            <a:ext cx="1096714" cy="859194"/>
          </a:xfrm>
          <a:custGeom>
            <a:avLst/>
            <a:gdLst>
              <a:gd name="connsiteX0" fmla="*/ 1092821 w 1096714"/>
              <a:gd name="connsiteY0" fmla="*/ 550 h 859194"/>
              <a:gd name="connsiteX1" fmla="*/ 183501 w 1096714"/>
              <a:gd name="connsiteY1" fmla="*/ 462830 h 859194"/>
              <a:gd name="connsiteX2" fmla="*/ 686421 w 1096714"/>
              <a:gd name="connsiteY2" fmla="*/ 198670 h 859194"/>
              <a:gd name="connsiteX3" fmla="*/ 473061 w 1096714"/>
              <a:gd name="connsiteY3" fmla="*/ 340910 h 859194"/>
              <a:gd name="connsiteX4" fmla="*/ 621 w 1096714"/>
              <a:gd name="connsiteY4" fmla="*/ 818430 h 859194"/>
              <a:gd name="connsiteX5" fmla="*/ 371461 w 1096714"/>
              <a:gd name="connsiteY5" fmla="*/ 472990 h 859194"/>
              <a:gd name="connsiteX6" fmla="*/ 320661 w 1096714"/>
              <a:gd name="connsiteY6" fmla="*/ 523790 h 859194"/>
              <a:gd name="connsiteX7" fmla="*/ 503541 w 1096714"/>
              <a:gd name="connsiteY7" fmla="*/ 356150 h 859194"/>
              <a:gd name="connsiteX8" fmla="*/ 508621 w 1096714"/>
              <a:gd name="connsiteY8" fmla="*/ 315510 h 859194"/>
              <a:gd name="connsiteX9" fmla="*/ 412101 w 1096714"/>
              <a:gd name="connsiteY9" fmla="*/ 503470 h 859194"/>
              <a:gd name="connsiteX10" fmla="*/ 31101 w 1096714"/>
              <a:gd name="connsiteY10" fmla="*/ 859070 h 859194"/>
              <a:gd name="connsiteX11" fmla="*/ 427341 w 1096714"/>
              <a:gd name="connsiteY11" fmla="*/ 462830 h 859194"/>
              <a:gd name="connsiteX12" fmla="*/ 508621 w 1096714"/>
              <a:gd name="connsiteY12" fmla="*/ 371390 h 859194"/>
              <a:gd name="connsiteX13" fmla="*/ 1092821 w 1096714"/>
              <a:gd name="connsiteY13" fmla="*/ 550 h 859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6714" h="859194">
                <a:moveTo>
                  <a:pt x="1092821" y="550"/>
                </a:moveTo>
                <a:cubicBezTo>
                  <a:pt x="1038634" y="15790"/>
                  <a:pt x="251234" y="429810"/>
                  <a:pt x="183501" y="462830"/>
                </a:cubicBezTo>
                <a:cubicBezTo>
                  <a:pt x="115768" y="495850"/>
                  <a:pt x="638161" y="218990"/>
                  <a:pt x="686421" y="198670"/>
                </a:cubicBezTo>
                <a:cubicBezTo>
                  <a:pt x="734681" y="178350"/>
                  <a:pt x="587361" y="237617"/>
                  <a:pt x="473061" y="340910"/>
                </a:cubicBezTo>
                <a:cubicBezTo>
                  <a:pt x="358761" y="444203"/>
                  <a:pt x="17554" y="796417"/>
                  <a:pt x="621" y="818430"/>
                </a:cubicBezTo>
                <a:cubicBezTo>
                  <a:pt x="-16312" y="840443"/>
                  <a:pt x="318121" y="522097"/>
                  <a:pt x="371461" y="472990"/>
                </a:cubicBezTo>
                <a:cubicBezTo>
                  <a:pt x="424801" y="423883"/>
                  <a:pt x="298648" y="543263"/>
                  <a:pt x="320661" y="523790"/>
                </a:cubicBezTo>
                <a:cubicBezTo>
                  <a:pt x="342674" y="504317"/>
                  <a:pt x="472214" y="390863"/>
                  <a:pt x="503541" y="356150"/>
                </a:cubicBezTo>
                <a:cubicBezTo>
                  <a:pt x="534868" y="321437"/>
                  <a:pt x="523861" y="290957"/>
                  <a:pt x="508621" y="315510"/>
                </a:cubicBezTo>
                <a:cubicBezTo>
                  <a:pt x="493381" y="340063"/>
                  <a:pt x="491688" y="412877"/>
                  <a:pt x="412101" y="503470"/>
                </a:cubicBezTo>
                <a:cubicBezTo>
                  <a:pt x="332514" y="594063"/>
                  <a:pt x="28561" y="865843"/>
                  <a:pt x="31101" y="859070"/>
                </a:cubicBezTo>
                <a:cubicBezTo>
                  <a:pt x="33641" y="852297"/>
                  <a:pt x="347754" y="544110"/>
                  <a:pt x="427341" y="462830"/>
                </a:cubicBezTo>
                <a:cubicBezTo>
                  <a:pt x="506928" y="381550"/>
                  <a:pt x="397708" y="451823"/>
                  <a:pt x="508621" y="371390"/>
                </a:cubicBezTo>
                <a:cubicBezTo>
                  <a:pt x="619534" y="290957"/>
                  <a:pt x="1147008" y="-14690"/>
                  <a:pt x="1092821" y="5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C61AC17A-8E69-438F-A51C-E0CDDC137EEC}"/>
              </a:ext>
            </a:extLst>
          </p:cNvPr>
          <p:cNvSpPr/>
          <p:nvPr/>
        </p:nvSpPr>
        <p:spPr>
          <a:xfrm>
            <a:off x="3177943" y="3156342"/>
            <a:ext cx="1132504" cy="1302838"/>
          </a:xfrm>
          <a:custGeom>
            <a:avLst/>
            <a:gdLst>
              <a:gd name="connsiteX0" fmla="*/ 1129897 w 1132504"/>
              <a:gd name="connsiteY0" fmla="*/ 3418 h 1302838"/>
              <a:gd name="connsiteX1" fmla="*/ 571097 w 1132504"/>
              <a:gd name="connsiteY1" fmla="*/ 516498 h 1302838"/>
              <a:gd name="connsiteX2" fmla="*/ 891137 w 1132504"/>
              <a:gd name="connsiteY2" fmla="*/ 237098 h 1302838"/>
              <a:gd name="connsiteX3" fmla="*/ 632057 w 1132504"/>
              <a:gd name="connsiteY3" fmla="*/ 531738 h 1302838"/>
              <a:gd name="connsiteX4" fmla="*/ 2137 w 1132504"/>
              <a:gd name="connsiteY4" fmla="*/ 1298818 h 1302838"/>
              <a:gd name="connsiteX5" fmla="*/ 423777 w 1132504"/>
              <a:gd name="connsiteY5" fmla="*/ 836538 h 1302838"/>
              <a:gd name="connsiteX6" fmla="*/ 347577 w 1132504"/>
              <a:gd name="connsiteY6" fmla="*/ 897498 h 1302838"/>
              <a:gd name="connsiteX7" fmla="*/ 718417 w 1132504"/>
              <a:gd name="connsiteY7" fmla="*/ 399658 h 1302838"/>
              <a:gd name="connsiteX8" fmla="*/ 520297 w 1132504"/>
              <a:gd name="connsiteY8" fmla="*/ 602858 h 1302838"/>
              <a:gd name="connsiteX9" fmla="*/ 769217 w 1132504"/>
              <a:gd name="connsiteY9" fmla="*/ 308218 h 1302838"/>
              <a:gd name="connsiteX10" fmla="*/ 1129897 w 1132504"/>
              <a:gd name="connsiteY10" fmla="*/ 3418 h 1302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32504" h="1302838">
                <a:moveTo>
                  <a:pt x="1129897" y="3418"/>
                </a:moveTo>
                <a:cubicBezTo>
                  <a:pt x="1096877" y="38131"/>
                  <a:pt x="610890" y="477551"/>
                  <a:pt x="571097" y="516498"/>
                </a:cubicBezTo>
                <a:cubicBezTo>
                  <a:pt x="531304" y="555445"/>
                  <a:pt x="880977" y="234558"/>
                  <a:pt x="891137" y="237098"/>
                </a:cubicBezTo>
                <a:cubicBezTo>
                  <a:pt x="901297" y="239638"/>
                  <a:pt x="780224" y="354785"/>
                  <a:pt x="632057" y="531738"/>
                </a:cubicBezTo>
                <a:cubicBezTo>
                  <a:pt x="483890" y="708691"/>
                  <a:pt x="36850" y="1248018"/>
                  <a:pt x="2137" y="1298818"/>
                </a:cubicBezTo>
                <a:cubicBezTo>
                  <a:pt x="-32576" y="1349618"/>
                  <a:pt x="366204" y="903425"/>
                  <a:pt x="423777" y="836538"/>
                </a:cubicBezTo>
                <a:cubicBezTo>
                  <a:pt x="481350" y="769651"/>
                  <a:pt x="298470" y="970311"/>
                  <a:pt x="347577" y="897498"/>
                </a:cubicBezTo>
                <a:cubicBezTo>
                  <a:pt x="396684" y="824685"/>
                  <a:pt x="689630" y="448765"/>
                  <a:pt x="718417" y="399658"/>
                </a:cubicBezTo>
                <a:cubicBezTo>
                  <a:pt x="747204" y="350551"/>
                  <a:pt x="511830" y="618098"/>
                  <a:pt x="520297" y="602858"/>
                </a:cubicBezTo>
                <a:cubicBezTo>
                  <a:pt x="528764" y="587618"/>
                  <a:pt x="665077" y="408971"/>
                  <a:pt x="769217" y="308218"/>
                </a:cubicBezTo>
                <a:cubicBezTo>
                  <a:pt x="873357" y="207465"/>
                  <a:pt x="1162917" y="-31295"/>
                  <a:pt x="1129897" y="3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370EA4F0-7A64-43FB-B497-E15CA4478685}"/>
              </a:ext>
            </a:extLst>
          </p:cNvPr>
          <p:cNvSpPr/>
          <p:nvPr/>
        </p:nvSpPr>
        <p:spPr>
          <a:xfrm>
            <a:off x="2642296" y="3245987"/>
            <a:ext cx="1098877" cy="1727130"/>
          </a:xfrm>
          <a:custGeom>
            <a:avLst/>
            <a:gdLst>
              <a:gd name="connsiteX0" fmla="*/ 1086424 w 1098877"/>
              <a:gd name="connsiteY0" fmla="*/ 15373 h 1727130"/>
              <a:gd name="connsiteX1" fmla="*/ 476824 w 1098877"/>
              <a:gd name="connsiteY1" fmla="*/ 665613 h 1727130"/>
              <a:gd name="connsiteX2" fmla="*/ 680024 w 1098877"/>
              <a:gd name="connsiteY2" fmla="*/ 467493 h 1727130"/>
              <a:gd name="connsiteX3" fmla="*/ 568264 w 1098877"/>
              <a:gd name="connsiteY3" fmla="*/ 675773 h 1727130"/>
              <a:gd name="connsiteX4" fmla="*/ 243144 w 1098877"/>
              <a:gd name="connsiteY4" fmla="*/ 1254893 h 1727130"/>
              <a:gd name="connsiteX5" fmla="*/ 466664 w 1098877"/>
              <a:gd name="connsiteY5" fmla="*/ 884053 h 1727130"/>
              <a:gd name="connsiteX6" fmla="*/ 4384 w 1098877"/>
              <a:gd name="connsiteY6" fmla="*/ 1717173 h 1727130"/>
              <a:gd name="connsiteX7" fmla="*/ 258384 w 1098877"/>
              <a:gd name="connsiteY7" fmla="*/ 1295533 h 1727130"/>
              <a:gd name="connsiteX8" fmla="*/ 659704 w 1098877"/>
              <a:gd name="connsiteY8" fmla="*/ 584333 h 1727130"/>
              <a:gd name="connsiteX9" fmla="*/ 613984 w 1098877"/>
              <a:gd name="connsiteY9" fmla="*/ 553853 h 1727130"/>
              <a:gd name="connsiteX10" fmla="*/ 735904 w 1098877"/>
              <a:gd name="connsiteY10" fmla="*/ 299853 h 1727130"/>
              <a:gd name="connsiteX11" fmla="*/ 873064 w 1098877"/>
              <a:gd name="connsiteY11" fmla="*/ 213493 h 1727130"/>
              <a:gd name="connsiteX12" fmla="*/ 1086424 w 1098877"/>
              <a:gd name="connsiteY12" fmla="*/ 15373 h 1727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98877" h="1727130">
                <a:moveTo>
                  <a:pt x="1086424" y="15373"/>
                </a:moveTo>
                <a:cubicBezTo>
                  <a:pt x="1020384" y="90726"/>
                  <a:pt x="544557" y="590260"/>
                  <a:pt x="476824" y="665613"/>
                </a:cubicBezTo>
                <a:cubicBezTo>
                  <a:pt x="409091" y="740966"/>
                  <a:pt x="664784" y="465800"/>
                  <a:pt x="680024" y="467493"/>
                </a:cubicBezTo>
                <a:cubicBezTo>
                  <a:pt x="695264" y="469186"/>
                  <a:pt x="641077" y="544540"/>
                  <a:pt x="568264" y="675773"/>
                </a:cubicBezTo>
                <a:cubicBezTo>
                  <a:pt x="495451" y="807006"/>
                  <a:pt x="260077" y="1220180"/>
                  <a:pt x="243144" y="1254893"/>
                </a:cubicBezTo>
                <a:cubicBezTo>
                  <a:pt x="226211" y="1289606"/>
                  <a:pt x="506457" y="807006"/>
                  <a:pt x="466664" y="884053"/>
                </a:cubicBezTo>
                <a:cubicBezTo>
                  <a:pt x="426871" y="961100"/>
                  <a:pt x="39097" y="1648593"/>
                  <a:pt x="4384" y="1717173"/>
                </a:cubicBezTo>
                <a:cubicBezTo>
                  <a:pt x="-30329" y="1785753"/>
                  <a:pt x="149164" y="1484340"/>
                  <a:pt x="258384" y="1295533"/>
                </a:cubicBezTo>
                <a:cubicBezTo>
                  <a:pt x="367604" y="1106726"/>
                  <a:pt x="600437" y="707946"/>
                  <a:pt x="659704" y="584333"/>
                </a:cubicBezTo>
                <a:cubicBezTo>
                  <a:pt x="718971" y="460720"/>
                  <a:pt x="601284" y="601266"/>
                  <a:pt x="613984" y="553853"/>
                </a:cubicBezTo>
                <a:cubicBezTo>
                  <a:pt x="626684" y="506440"/>
                  <a:pt x="692724" y="356580"/>
                  <a:pt x="735904" y="299853"/>
                </a:cubicBezTo>
                <a:cubicBezTo>
                  <a:pt x="779084" y="243126"/>
                  <a:pt x="808717" y="263446"/>
                  <a:pt x="873064" y="213493"/>
                </a:cubicBezTo>
                <a:cubicBezTo>
                  <a:pt x="937411" y="163540"/>
                  <a:pt x="1152464" y="-59980"/>
                  <a:pt x="1086424" y="15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611D3B7E-4CC5-4CAF-9E26-32A61A1DA20A}"/>
              </a:ext>
            </a:extLst>
          </p:cNvPr>
          <p:cNvSpPr/>
          <p:nvPr/>
        </p:nvSpPr>
        <p:spPr>
          <a:xfrm>
            <a:off x="2838947" y="3348056"/>
            <a:ext cx="590540" cy="706072"/>
          </a:xfrm>
          <a:custGeom>
            <a:avLst/>
            <a:gdLst>
              <a:gd name="connsiteX0" fmla="*/ 590053 w 590540"/>
              <a:gd name="connsiteY0" fmla="*/ 4744 h 706072"/>
              <a:gd name="connsiteX1" fmla="*/ 193813 w 590540"/>
              <a:gd name="connsiteY1" fmla="*/ 355264 h 706072"/>
              <a:gd name="connsiteX2" fmla="*/ 264933 w 590540"/>
              <a:gd name="connsiteY2" fmla="*/ 273984 h 706072"/>
              <a:gd name="connsiteX3" fmla="*/ 112533 w 590540"/>
              <a:gd name="connsiteY3" fmla="*/ 461944 h 706072"/>
              <a:gd name="connsiteX4" fmla="*/ 773 w 590540"/>
              <a:gd name="connsiteY4" fmla="*/ 705784 h 706072"/>
              <a:gd name="connsiteX5" fmla="*/ 168413 w 590540"/>
              <a:gd name="connsiteY5" fmla="*/ 411144 h 706072"/>
              <a:gd name="connsiteX6" fmla="*/ 36333 w 590540"/>
              <a:gd name="connsiteY6" fmla="*/ 690544 h 706072"/>
              <a:gd name="connsiteX7" fmla="*/ 270013 w 590540"/>
              <a:gd name="connsiteY7" fmla="*/ 187624 h 706072"/>
              <a:gd name="connsiteX8" fmla="*/ 590053 w 590540"/>
              <a:gd name="connsiteY8" fmla="*/ 4744 h 706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0540" h="706072">
                <a:moveTo>
                  <a:pt x="590053" y="4744"/>
                </a:moveTo>
                <a:cubicBezTo>
                  <a:pt x="577353" y="32684"/>
                  <a:pt x="248000" y="310391"/>
                  <a:pt x="193813" y="355264"/>
                </a:cubicBezTo>
                <a:cubicBezTo>
                  <a:pt x="139626" y="400137"/>
                  <a:pt x="278480" y="256204"/>
                  <a:pt x="264933" y="273984"/>
                </a:cubicBezTo>
                <a:cubicBezTo>
                  <a:pt x="251386" y="291764"/>
                  <a:pt x="156560" y="389977"/>
                  <a:pt x="112533" y="461944"/>
                </a:cubicBezTo>
                <a:cubicBezTo>
                  <a:pt x="68506" y="533911"/>
                  <a:pt x="-8540" y="714251"/>
                  <a:pt x="773" y="705784"/>
                </a:cubicBezTo>
                <a:cubicBezTo>
                  <a:pt x="10086" y="697317"/>
                  <a:pt x="162486" y="413684"/>
                  <a:pt x="168413" y="411144"/>
                </a:cubicBezTo>
                <a:cubicBezTo>
                  <a:pt x="174340" y="408604"/>
                  <a:pt x="19400" y="727797"/>
                  <a:pt x="36333" y="690544"/>
                </a:cubicBezTo>
                <a:cubicBezTo>
                  <a:pt x="53266" y="653291"/>
                  <a:pt x="176033" y="298537"/>
                  <a:pt x="270013" y="187624"/>
                </a:cubicBezTo>
                <a:cubicBezTo>
                  <a:pt x="363993" y="76711"/>
                  <a:pt x="602753" y="-23196"/>
                  <a:pt x="590053" y="47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1416FE50-5DAA-47DE-A8E2-3CEC84953232}"/>
              </a:ext>
            </a:extLst>
          </p:cNvPr>
          <p:cNvSpPr/>
          <p:nvPr/>
        </p:nvSpPr>
        <p:spPr>
          <a:xfrm>
            <a:off x="2605617" y="3759200"/>
            <a:ext cx="539425" cy="1078368"/>
          </a:xfrm>
          <a:custGeom>
            <a:avLst/>
            <a:gdLst>
              <a:gd name="connsiteX0" fmla="*/ 538903 w 539425"/>
              <a:gd name="connsiteY0" fmla="*/ 0 h 1078368"/>
              <a:gd name="connsiteX1" fmla="*/ 315383 w 539425"/>
              <a:gd name="connsiteY1" fmla="*/ 304800 h 1078368"/>
              <a:gd name="connsiteX2" fmla="*/ 127423 w 539425"/>
              <a:gd name="connsiteY2" fmla="*/ 594360 h 1078368"/>
              <a:gd name="connsiteX3" fmla="*/ 198543 w 539425"/>
              <a:gd name="connsiteY3" fmla="*/ 360680 h 1078368"/>
              <a:gd name="connsiteX4" fmla="*/ 5503 w 539425"/>
              <a:gd name="connsiteY4" fmla="*/ 949960 h 1078368"/>
              <a:gd name="connsiteX5" fmla="*/ 61383 w 539425"/>
              <a:gd name="connsiteY5" fmla="*/ 1056640 h 1078368"/>
              <a:gd name="connsiteX6" fmla="*/ 152823 w 539425"/>
              <a:gd name="connsiteY6" fmla="*/ 640080 h 1078368"/>
              <a:gd name="connsiteX7" fmla="*/ 239183 w 539425"/>
              <a:gd name="connsiteY7" fmla="*/ 360680 h 1078368"/>
              <a:gd name="connsiteX8" fmla="*/ 249343 w 539425"/>
              <a:gd name="connsiteY8" fmla="*/ 304800 h 1078368"/>
              <a:gd name="connsiteX9" fmla="*/ 538903 w 539425"/>
              <a:gd name="connsiteY9" fmla="*/ 0 h 1078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9425" h="1078368">
                <a:moveTo>
                  <a:pt x="538903" y="0"/>
                </a:moveTo>
                <a:cubicBezTo>
                  <a:pt x="549910" y="0"/>
                  <a:pt x="383963" y="205740"/>
                  <a:pt x="315383" y="304800"/>
                </a:cubicBezTo>
                <a:cubicBezTo>
                  <a:pt x="246803" y="403860"/>
                  <a:pt x="146896" y="585047"/>
                  <a:pt x="127423" y="594360"/>
                </a:cubicBezTo>
                <a:cubicBezTo>
                  <a:pt x="107950" y="603673"/>
                  <a:pt x="218863" y="301413"/>
                  <a:pt x="198543" y="360680"/>
                </a:cubicBezTo>
                <a:cubicBezTo>
                  <a:pt x="178223" y="419947"/>
                  <a:pt x="28363" y="833967"/>
                  <a:pt x="5503" y="949960"/>
                </a:cubicBezTo>
                <a:cubicBezTo>
                  <a:pt x="-17357" y="1065953"/>
                  <a:pt x="36830" y="1108287"/>
                  <a:pt x="61383" y="1056640"/>
                </a:cubicBezTo>
                <a:cubicBezTo>
                  <a:pt x="85936" y="1004993"/>
                  <a:pt x="123190" y="756073"/>
                  <a:pt x="152823" y="640080"/>
                </a:cubicBezTo>
                <a:cubicBezTo>
                  <a:pt x="182456" y="524087"/>
                  <a:pt x="223096" y="416560"/>
                  <a:pt x="239183" y="360680"/>
                </a:cubicBezTo>
                <a:cubicBezTo>
                  <a:pt x="255270" y="304800"/>
                  <a:pt x="198543" y="364067"/>
                  <a:pt x="249343" y="304800"/>
                </a:cubicBezTo>
                <a:cubicBezTo>
                  <a:pt x="300143" y="245533"/>
                  <a:pt x="527896" y="0"/>
                  <a:pt x="53890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F4B8B32B-6111-46F8-BE1E-2F60D8B59C04}"/>
              </a:ext>
            </a:extLst>
          </p:cNvPr>
          <p:cNvSpPr/>
          <p:nvPr/>
        </p:nvSpPr>
        <p:spPr>
          <a:xfrm>
            <a:off x="2508786" y="5012395"/>
            <a:ext cx="821127" cy="263511"/>
          </a:xfrm>
          <a:custGeom>
            <a:avLst/>
            <a:gdLst>
              <a:gd name="connsiteX0" fmla="*/ 818614 w 821127"/>
              <a:gd name="connsiteY0" fmla="*/ 1565 h 263511"/>
              <a:gd name="connsiteX1" fmla="*/ 569694 w 821127"/>
              <a:gd name="connsiteY1" fmla="*/ 189525 h 263511"/>
              <a:gd name="connsiteX2" fmla="*/ 10894 w 821127"/>
              <a:gd name="connsiteY2" fmla="*/ 209845 h 263511"/>
              <a:gd name="connsiteX3" fmla="*/ 188694 w 821127"/>
              <a:gd name="connsiteY3" fmla="*/ 174285 h 263511"/>
              <a:gd name="connsiteX4" fmla="*/ 51534 w 821127"/>
              <a:gd name="connsiteY4" fmla="*/ 260645 h 263511"/>
              <a:gd name="connsiteX5" fmla="*/ 315694 w 821127"/>
              <a:gd name="connsiteY5" fmla="*/ 240325 h 263511"/>
              <a:gd name="connsiteX6" fmla="*/ 209014 w 821127"/>
              <a:gd name="connsiteY6" fmla="*/ 214925 h 263511"/>
              <a:gd name="connsiteX7" fmla="*/ 574774 w 821127"/>
              <a:gd name="connsiteY7" fmla="*/ 169205 h 263511"/>
              <a:gd name="connsiteX8" fmla="*/ 691614 w 821127"/>
              <a:gd name="connsiteY8" fmla="*/ 103165 h 263511"/>
              <a:gd name="connsiteX9" fmla="*/ 818614 w 821127"/>
              <a:gd name="connsiteY9" fmla="*/ 1565 h 263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1127" h="263511">
                <a:moveTo>
                  <a:pt x="818614" y="1565"/>
                </a:moveTo>
                <a:cubicBezTo>
                  <a:pt x="798294" y="15958"/>
                  <a:pt x="704314" y="154812"/>
                  <a:pt x="569694" y="189525"/>
                </a:cubicBezTo>
                <a:cubicBezTo>
                  <a:pt x="435074" y="224238"/>
                  <a:pt x="74394" y="212385"/>
                  <a:pt x="10894" y="209845"/>
                </a:cubicBezTo>
                <a:cubicBezTo>
                  <a:pt x="-52606" y="207305"/>
                  <a:pt x="181921" y="165818"/>
                  <a:pt x="188694" y="174285"/>
                </a:cubicBezTo>
                <a:cubicBezTo>
                  <a:pt x="195467" y="182752"/>
                  <a:pt x="30367" y="249638"/>
                  <a:pt x="51534" y="260645"/>
                </a:cubicBezTo>
                <a:cubicBezTo>
                  <a:pt x="72701" y="271652"/>
                  <a:pt x="289448" y="247945"/>
                  <a:pt x="315694" y="240325"/>
                </a:cubicBezTo>
                <a:cubicBezTo>
                  <a:pt x="341940" y="232705"/>
                  <a:pt x="165834" y="226778"/>
                  <a:pt x="209014" y="214925"/>
                </a:cubicBezTo>
                <a:cubicBezTo>
                  <a:pt x="252194" y="203072"/>
                  <a:pt x="494341" y="187832"/>
                  <a:pt x="574774" y="169205"/>
                </a:cubicBezTo>
                <a:cubicBezTo>
                  <a:pt x="655207" y="150578"/>
                  <a:pt x="652667" y="130258"/>
                  <a:pt x="691614" y="103165"/>
                </a:cubicBezTo>
                <a:cubicBezTo>
                  <a:pt x="730561" y="76072"/>
                  <a:pt x="838934" y="-12828"/>
                  <a:pt x="818614" y="1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8A93B3D1-615F-4503-B008-44189F947527}"/>
              </a:ext>
            </a:extLst>
          </p:cNvPr>
          <p:cNvSpPr/>
          <p:nvPr/>
        </p:nvSpPr>
        <p:spPr>
          <a:xfrm>
            <a:off x="2566138" y="5063574"/>
            <a:ext cx="994098" cy="418065"/>
          </a:xfrm>
          <a:custGeom>
            <a:avLst/>
            <a:gdLst>
              <a:gd name="connsiteX0" fmla="*/ 974622 w 994098"/>
              <a:gd name="connsiteY0" fmla="*/ 16426 h 418065"/>
              <a:gd name="connsiteX1" fmla="*/ 456462 w 994098"/>
              <a:gd name="connsiteY1" fmla="*/ 300906 h 418065"/>
              <a:gd name="connsiteX2" fmla="*/ 151662 w 994098"/>
              <a:gd name="connsiteY2" fmla="*/ 372026 h 418065"/>
              <a:gd name="connsiteX3" fmla="*/ 4342 w 994098"/>
              <a:gd name="connsiteY3" fmla="*/ 275506 h 418065"/>
              <a:gd name="connsiteX4" fmla="*/ 309142 w 994098"/>
              <a:gd name="connsiteY4" fmla="*/ 402506 h 418065"/>
              <a:gd name="connsiteX5" fmla="*/ 354862 w 994098"/>
              <a:gd name="connsiteY5" fmla="*/ 407586 h 418065"/>
              <a:gd name="connsiteX6" fmla="*/ 212622 w 994098"/>
              <a:gd name="connsiteY6" fmla="*/ 326306 h 418065"/>
              <a:gd name="connsiteX7" fmla="*/ 425982 w 994098"/>
              <a:gd name="connsiteY7" fmla="*/ 285666 h 418065"/>
              <a:gd name="connsiteX8" fmla="*/ 431062 w 994098"/>
              <a:gd name="connsiteY8" fmla="*/ 280586 h 418065"/>
              <a:gd name="connsiteX9" fmla="*/ 725702 w 994098"/>
              <a:gd name="connsiteY9" fmla="*/ 189146 h 418065"/>
              <a:gd name="connsiteX10" fmla="*/ 644422 w 994098"/>
              <a:gd name="connsiteY10" fmla="*/ 184066 h 418065"/>
              <a:gd name="connsiteX11" fmla="*/ 857782 w 994098"/>
              <a:gd name="connsiteY11" fmla="*/ 51986 h 418065"/>
              <a:gd name="connsiteX12" fmla="*/ 974622 w 994098"/>
              <a:gd name="connsiteY12" fmla="*/ 16426 h 418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4098" h="418065">
                <a:moveTo>
                  <a:pt x="974622" y="16426"/>
                </a:moveTo>
                <a:cubicBezTo>
                  <a:pt x="907735" y="57913"/>
                  <a:pt x="593622" y="241639"/>
                  <a:pt x="456462" y="300906"/>
                </a:cubicBezTo>
                <a:cubicBezTo>
                  <a:pt x="319302" y="360173"/>
                  <a:pt x="227015" y="376259"/>
                  <a:pt x="151662" y="372026"/>
                </a:cubicBezTo>
                <a:cubicBezTo>
                  <a:pt x="76309" y="367793"/>
                  <a:pt x="-21905" y="270426"/>
                  <a:pt x="4342" y="275506"/>
                </a:cubicBezTo>
                <a:cubicBezTo>
                  <a:pt x="30589" y="280586"/>
                  <a:pt x="250722" y="380493"/>
                  <a:pt x="309142" y="402506"/>
                </a:cubicBezTo>
                <a:cubicBezTo>
                  <a:pt x="367562" y="424519"/>
                  <a:pt x="370949" y="420286"/>
                  <a:pt x="354862" y="407586"/>
                </a:cubicBezTo>
                <a:cubicBezTo>
                  <a:pt x="338775" y="394886"/>
                  <a:pt x="200769" y="346626"/>
                  <a:pt x="212622" y="326306"/>
                </a:cubicBezTo>
                <a:cubicBezTo>
                  <a:pt x="224475" y="305986"/>
                  <a:pt x="425982" y="285666"/>
                  <a:pt x="425982" y="285666"/>
                </a:cubicBezTo>
                <a:cubicBezTo>
                  <a:pt x="462389" y="278046"/>
                  <a:pt x="381109" y="296673"/>
                  <a:pt x="431062" y="280586"/>
                </a:cubicBezTo>
                <a:cubicBezTo>
                  <a:pt x="481015" y="264499"/>
                  <a:pt x="690142" y="205233"/>
                  <a:pt x="725702" y="189146"/>
                </a:cubicBezTo>
                <a:cubicBezTo>
                  <a:pt x="761262" y="173059"/>
                  <a:pt x="622409" y="206926"/>
                  <a:pt x="644422" y="184066"/>
                </a:cubicBezTo>
                <a:cubicBezTo>
                  <a:pt x="666435" y="161206"/>
                  <a:pt x="795975" y="82466"/>
                  <a:pt x="857782" y="51986"/>
                </a:cubicBezTo>
                <a:cubicBezTo>
                  <a:pt x="919589" y="21506"/>
                  <a:pt x="1041509" y="-25061"/>
                  <a:pt x="974622" y="164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524C36FE-248E-4654-A7A3-39F50D2CC8AB}"/>
              </a:ext>
            </a:extLst>
          </p:cNvPr>
          <p:cNvSpPr/>
          <p:nvPr/>
        </p:nvSpPr>
        <p:spPr>
          <a:xfrm>
            <a:off x="2498469" y="4262621"/>
            <a:ext cx="701452" cy="895832"/>
          </a:xfrm>
          <a:custGeom>
            <a:avLst/>
            <a:gdLst>
              <a:gd name="connsiteX0" fmla="*/ 676531 w 701452"/>
              <a:gd name="connsiteY0" fmla="*/ 19819 h 895832"/>
              <a:gd name="connsiteX1" fmla="*/ 392051 w 701452"/>
              <a:gd name="connsiteY1" fmla="*/ 400819 h 895832"/>
              <a:gd name="connsiteX2" fmla="*/ 519051 w 701452"/>
              <a:gd name="connsiteY2" fmla="*/ 228099 h 895832"/>
              <a:gd name="connsiteX3" fmla="*/ 386971 w 701452"/>
              <a:gd name="connsiteY3" fmla="*/ 477019 h 895832"/>
              <a:gd name="connsiteX4" fmla="*/ 300611 w 701452"/>
              <a:gd name="connsiteY4" fmla="*/ 593859 h 895832"/>
              <a:gd name="connsiteX5" fmla="*/ 356491 w 701452"/>
              <a:gd name="connsiteY5" fmla="*/ 517659 h 895832"/>
              <a:gd name="connsiteX6" fmla="*/ 173611 w 701452"/>
              <a:gd name="connsiteY6" fmla="*/ 756419 h 895832"/>
              <a:gd name="connsiteX7" fmla="*/ 891 w 701452"/>
              <a:gd name="connsiteY7" fmla="*/ 888499 h 895832"/>
              <a:gd name="connsiteX8" fmla="*/ 249811 w 701452"/>
              <a:gd name="connsiteY8" fmla="*/ 644659 h 895832"/>
              <a:gd name="connsiteX9" fmla="*/ 127891 w 701452"/>
              <a:gd name="connsiteY9" fmla="*/ 873259 h 895832"/>
              <a:gd name="connsiteX10" fmla="*/ 163451 w 701452"/>
              <a:gd name="connsiteY10" fmla="*/ 883419 h 895832"/>
              <a:gd name="connsiteX11" fmla="*/ 346331 w 701452"/>
              <a:gd name="connsiteY11" fmla="*/ 837699 h 895832"/>
              <a:gd name="connsiteX12" fmla="*/ 646051 w 701452"/>
              <a:gd name="connsiteY12" fmla="*/ 731019 h 895832"/>
              <a:gd name="connsiteX13" fmla="*/ 193931 w 701452"/>
              <a:gd name="connsiteY13" fmla="*/ 863099 h 895832"/>
              <a:gd name="connsiteX14" fmla="*/ 199011 w 701452"/>
              <a:gd name="connsiteY14" fmla="*/ 863099 h 895832"/>
              <a:gd name="connsiteX15" fmla="*/ 326011 w 701452"/>
              <a:gd name="connsiteY15" fmla="*/ 705619 h 895832"/>
              <a:gd name="connsiteX16" fmla="*/ 427611 w 701452"/>
              <a:gd name="connsiteY16" fmla="*/ 522739 h 895832"/>
              <a:gd name="connsiteX17" fmla="*/ 402211 w 701452"/>
              <a:gd name="connsiteY17" fmla="*/ 436379 h 895832"/>
              <a:gd name="connsiteX18" fmla="*/ 554611 w 701452"/>
              <a:gd name="connsiteY18" fmla="*/ 238259 h 895832"/>
              <a:gd name="connsiteX19" fmla="*/ 671451 w 701452"/>
              <a:gd name="connsiteY19" fmla="*/ 70619 h 895832"/>
              <a:gd name="connsiteX20" fmla="*/ 676531 w 701452"/>
              <a:gd name="connsiteY20" fmla="*/ 19819 h 89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01452" h="895832">
                <a:moveTo>
                  <a:pt x="676531" y="19819"/>
                </a:moveTo>
                <a:cubicBezTo>
                  <a:pt x="629964" y="74852"/>
                  <a:pt x="418298" y="366106"/>
                  <a:pt x="392051" y="400819"/>
                </a:cubicBezTo>
                <a:cubicBezTo>
                  <a:pt x="365804" y="435532"/>
                  <a:pt x="519898" y="215399"/>
                  <a:pt x="519051" y="228099"/>
                </a:cubicBezTo>
                <a:cubicBezTo>
                  <a:pt x="518204" y="240799"/>
                  <a:pt x="423378" y="416059"/>
                  <a:pt x="386971" y="477019"/>
                </a:cubicBezTo>
                <a:cubicBezTo>
                  <a:pt x="350564" y="537979"/>
                  <a:pt x="305691" y="587086"/>
                  <a:pt x="300611" y="593859"/>
                </a:cubicBezTo>
                <a:cubicBezTo>
                  <a:pt x="295531" y="600632"/>
                  <a:pt x="377658" y="490566"/>
                  <a:pt x="356491" y="517659"/>
                </a:cubicBezTo>
                <a:cubicBezTo>
                  <a:pt x="335324" y="544752"/>
                  <a:pt x="232878" y="694612"/>
                  <a:pt x="173611" y="756419"/>
                </a:cubicBezTo>
                <a:cubicBezTo>
                  <a:pt x="114344" y="818226"/>
                  <a:pt x="-11809" y="907126"/>
                  <a:pt x="891" y="888499"/>
                </a:cubicBezTo>
                <a:cubicBezTo>
                  <a:pt x="13591" y="869872"/>
                  <a:pt x="228644" y="647199"/>
                  <a:pt x="249811" y="644659"/>
                </a:cubicBezTo>
                <a:cubicBezTo>
                  <a:pt x="270978" y="642119"/>
                  <a:pt x="142284" y="833466"/>
                  <a:pt x="127891" y="873259"/>
                </a:cubicBezTo>
                <a:cubicBezTo>
                  <a:pt x="113498" y="913052"/>
                  <a:pt x="127044" y="889346"/>
                  <a:pt x="163451" y="883419"/>
                </a:cubicBezTo>
                <a:cubicBezTo>
                  <a:pt x="199858" y="877492"/>
                  <a:pt x="265898" y="863099"/>
                  <a:pt x="346331" y="837699"/>
                </a:cubicBezTo>
                <a:cubicBezTo>
                  <a:pt x="426764" y="812299"/>
                  <a:pt x="671451" y="726786"/>
                  <a:pt x="646051" y="731019"/>
                </a:cubicBezTo>
                <a:cubicBezTo>
                  <a:pt x="620651" y="735252"/>
                  <a:pt x="268438" y="841086"/>
                  <a:pt x="193931" y="863099"/>
                </a:cubicBezTo>
                <a:cubicBezTo>
                  <a:pt x="119424" y="885112"/>
                  <a:pt x="176998" y="889346"/>
                  <a:pt x="199011" y="863099"/>
                </a:cubicBezTo>
                <a:cubicBezTo>
                  <a:pt x="221024" y="836852"/>
                  <a:pt x="287911" y="762346"/>
                  <a:pt x="326011" y="705619"/>
                </a:cubicBezTo>
                <a:cubicBezTo>
                  <a:pt x="364111" y="648892"/>
                  <a:pt x="414911" y="567612"/>
                  <a:pt x="427611" y="522739"/>
                </a:cubicBezTo>
                <a:cubicBezTo>
                  <a:pt x="440311" y="477866"/>
                  <a:pt x="381044" y="483792"/>
                  <a:pt x="402211" y="436379"/>
                </a:cubicBezTo>
                <a:cubicBezTo>
                  <a:pt x="423378" y="388966"/>
                  <a:pt x="509738" y="299219"/>
                  <a:pt x="554611" y="238259"/>
                </a:cubicBezTo>
                <a:cubicBezTo>
                  <a:pt x="599484" y="177299"/>
                  <a:pt x="648591" y="102792"/>
                  <a:pt x="671451" y="70619"/>
                </a:cubicBezTo>
                <a:cubicBezTo>
                  <a:pt x="694311" y="38446"/>
                  <a:pt x="723098" y="-35214"/>
                  <a:pt x="676531" y="198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78AC4B87-AB9F-4FBF-ACE8-B16E9B206D41}"/>
              </a:ext>
            </a:extLst>
          </p:cNvPr>
          <p:cNvSpPr/>
          <p:nvPr/>
        </p:nvSpPr>
        <p:spPr>
          <a:xfrm>
            <a:off x="3077618" y="3327265"/>
            <a:ext cx="1410247" cy="1452297"/>
          </a:xfrm>
          <a:custGeom>
            <a:avLst/>
            <a:gdLst>
              <a:gd name="connsiteX0" fmla="*/ 1409715 w 1410247"/>
              <a:gd name="connsiteY0" fmla="*/ 135 h 1452297"/>
              <a:gd name="connsiteX1" fmla="*/ 719682 w 1410247"/>
              <a:gd name="connsiteY1" fmla="*/ 592802 h 1452297"/>
              <a:gd name="connsiteX2" fmla="*/ 1075282 w 1410247"/>
              <a:gd name="connsiteY2" fmla="*/ 296468 h 1452297"/>
              <a:gd name="connsiteX3" fmla="*/ 948282 w 1410247"/>
              <a:gd name="connsiteY3" fmla="*/ 402302 h 1452297"/>
              <a:gd name="connsiteX4" fmla="*/ 385249 w 1410247"/>
              <a:gd name="connsiteY4" fmla="*/ 1007668 h 1452297"/>
              <a:gd name="connsiteX5" fmla="*/ 618082 w 1410247"/>
              <a:gd name="connsiteY5" fmla="*/ 753668 h 1452297"/>
              <a:gd name="connsiteX6" fmla="*/ 452982 w 1410247"/>
              <a:gd name="connsiteY6" fmla="*/ 935702 h 1452297"/>
              <a:gd name="connsiteX7" fmla="*/ 15 w 1410247"/>
              <a:gd name="connsiteY7" fmla="*/ 1452168 h 1452297"/>
              <a:gd name="connsiteX8" fmla="*/ 436049 w 1410247"/>
              <a:gd name="connsiteY8" fmla="*/ 884902 h 1452297"/>
              <a:gd name="connsiteX9" fmla="*/ 317515 w 1410247"/>
              <a:gd name="connsiteY9" fmla="*/ 1041535 h 1452297"/>
              <a:gd name="connsiteX10" fmla="*/ 833982 w 1410247"/>
              <a:gd name="connsiteY10" fmla="*/ 512368 h 1452297"/>
              <a:gd name="connsiteX11" fmla="*/ 833982 w 1410247"/>
              <a:gd name="connsiteY11" fmla="*/ 537768 h 1452297"/>
              <a:gd name="connsiteX12" fmla="*/ 1409715 w 1410247"/>
              <a:gd name="connsiteY12" fmla="*/ 135 h 1452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10247" h="1452297">
                <a:moveTo>
                  <a:pt x="1409715" y="135"/>
                </a:moveTo>
                <a:cubicBezTo>
                  <a:pt x="1390665" y="9307"/>
                  <a:pt x="775421" y="543413"/>
                  <a:pt x="719682" y="592802"/>
                </a:cubicBezTo>
                <a:cubicBezTo>
                  <a:pt x="663943" y="642191"/>
                  <a:pt x="1037182" y="328218"/>
                  <a:pt x="1075282" y="296468"/>
                </a:cubicBezTo>
                <a:cubicBezTo>
                  <a:pt x="1113382" y="264718"/>
                  <a:pt x="1063288" y="283769"/>
                  <a:pt x="948282" y="402302"/>
                </a:cubicBezTo>
                <a:cubicBezTo>
                  <a:pt x="833276" y="520835"/>
                  <a:pt x="385249" y="1007668"/>
                  <a:pt x="385249" y="1007668"/>
                </a:cubicBezTo>
                <a:cubicBezTo>
                  <a:pt x="330216" y="1066229"/>
                  <a:pt x="606793" y="765662"/>
                  <a:pt x="618082" y="753668"/>
                </a:cubicBezTo>
                <a:cubicBezTo>
                  <a:pt x="629371" y="741674"/>
                  <a:pt x="555993" y="819285"/>
                  <a:pt x="452982" y="935702"/>
                </a:cubicBezTo>
                <a:cubicBezTo>
                  <a:pt x="349971" y="1052119"/>
                  <a:pt x="2837" y="1460635"/>
                  <a:pt x="15" y="1452168"/>
                </a:cubicBezTo>
                <a:cubicBezTo>
                  <a:pt x="-2807" y="1443701"/>
                  <a:pt x="383132" y="953341"/>
                  <a:pt x="436049" y="884902"/>
                </a:cubicBezTo>
                <a:cubicBezTo>
                  <a:pt x="488966" y="816463"/>
                  <a:pt x="251193" y="1103624"/>
                  <a:pt x="317515" y="1041535"/>
                </a:cubicBezTo>
                <a:cubicBezTo>
                  <a:pt x="383837" y="979446"/>
                  <a:pt x="747904" y="596329"/>
                  <a:pt x="833982" y="512368"/>
                </a:cubicBezTo>
                <a:cubicBezTo>
                  <a:pt x="920060" y="428407"/>
                  <a:pt x="736615" y="626668"/>
                  <a:pt x="833982" y="537768"/>
                </a:cubicBezTo>
                <a:cubicBezTo>
                  <a:pt x="931349" y="448868"/>
                  <a:pt x="1428765" y="-9037"/>
                  <a:pt x="1409715" y="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24D2AF38-CB2D-4C3B-8414-A284AAFAD8EA}"/>
              </a:ext>
            </a:extLst>
          </p:cNvPr>
          <p:cNvSpPr/>
          <p:nvPr/>
        </p:nvSpPr>
        <p:spPr>
          <a:xfrm>
            <a:off x="3316342" y="4001359"/>
            <a:ext cx="981395" cy="674071"/>
          </a:xfrm>
          <a:custGeom>
            <a:avLst/>
            <a:gdLst>
              <a:gd name="connsiteX0" fmla="*/ 620658 w 981395"/>
              <a:gd name="connsiteY0" fmla="*/ 3374 h 674071"/>
              <a:gd name="connsiteX1" fmla="*/ 11058 w 981395"/>
              <a:gd name="connsiteY1" fmla="*/ 663774 h 674071"/>
              <a:gd name="connsiteX2" fmla="*/ 222725 w 981395"/>
              <a:gd name="connsiteY2" fmla="*/ 414008 h 674071"/>
              <a:gd name="connsiteX3" fmla="*/ 163458 w 981395"/>
              <a:gd name="connsiteY3" fmla="*/ 519841 h 674071"/>
              <a:gd name="connsiteX4" fmla="*/ 252358 w 981395"/>
              <a:gd name="connsiteY4" fmla="*/ 443641 h 674071"/>
              <a:gd name="connsiteX5" fmla="*/ 976258 w 981395"/>
              <a:gd name="connsiteY5" fmla="*/ 16074 h 674071"/>
              <a:gd name="connsiteX6" fmla="*/ 561391 w 981395"/>
              <a:gd name="connsiteY6" fmla="*/ 210808 h 674071"/>
              <a:gd name="connsiteX7" fmla="*/ 277758 w 981395"/>
              <a:gd name="connsiteY7" fmla="*/ 414008 h 674071"/>
              <a:gd name="connsiteX8" fmla="*/ 256591 w 981395"/>
              <a:gd name="connsiteY8" fmla="*/ 405541 h 674071"/>
              <a:gd name="connsiteX9" fmla="*/ 620658 w 981395"/>
              <a:gd name="connsiteY9" fmla="*/ 3374 h 674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1395" h="674071">
                <a:moveTo>
                  <a:pt x="620658" y="3374"/>
                </a:moveTo>
                <a:cubicBezTo>
                  <a:pt x="579736" y="46413"/>
                  <a:pt x="77380" y="595335"/>
                  <a:pt x="11058" y="663774"/>
                </a:cubicBezTo>
                <a:cubicBezTo>
                  <a:pt x="-55264" y="732213"/>
                  <a:pt x="197325" y="437997"/>
                  <a:pt x="222725" y="414008"/>
                </a:cubicBezTo>
                <a:cubicBezTo>
                  <a:pt x="248125" y="390019"/>
                  <a:pt x="158519" y="514902"/>
                  <a:pt x="163458" y="519841"/>
                </a:cubicBezTo>
                <a:cubicBezTo>
                  <a:pt x="168397" y="524780"/>
                  <a:pt x="116891" y="527602"/>
                  <a:pt x="252358" y="443641"/>
                </a:cubicBezTo>
                <a:cubicBezTo>
                  <a:pt x="387825" y="359680"/>
                  <a:pt x="924753" y="54879"/>
                  <a:pt x="976258" y="16074"/>
                </a:cubicBezTo>
                <a:cubicBezTo>
                  <a:pt x="1027763" y="-22731"/>
                  <a:pt x="677808" y="144486"/>
                  <a:pt x="561391" y="210808"/>
                </a:cubicBezTo>
                <a:cubicBezTo>
                  <a:pt x="444974" y="277130"/>
                  <a:pt x="328558" y="381553"/>
                  <a:pt x="277758" y="414008"/>
                </a:cubicBezTo>
                <a:cubicBezTo>
                  <a:pt x="226958" y="446464"/>
                  <a:pt x="202263" y="469041"/>
                  <a:pt x="256591" y="405541"/>
                </a:cubicBezTo>
                <a:cubicBezTo>
                  <a:pt x="310919" y="342041"/>
                  <a:pt x="661580" y="-39665"/>
                  <a:pt x="620658" y="33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4B37C3E0-B0EC-4481-AEE5-ABD0BEAD87C6}"/>
              </a:ext>
            </a:extLst>
          </p:cNvPr>
          <p:cNvSpPr/>
          <p:nvPr/>
        </p:nvSpPr>
        <p:spPr>
          <a:xfrm>
            <a:off x="4124605" y="3754224"/>
            <a:ext cx="1274177" cy="507492"/>
          </a:xfrm>
          <a:custGeom>
            <a:avLst/>
            <a:gdLst>
              <a:gd name="connsiteX0" fmla="*/ 1272895 w 1274177"/>
              <a:gd name="connsiteY0" fmla="*/ 743 h 507492"/>
              <a:gd name="connsiteX1" fmla="*/ 455862 w 1274177"/>
              <a:gd name="connsiteY1" fmla="*/ 326709 h 507492"/>
              <a:gd name="connsiteX2" fmla="*/ 663295 w 1274177"/>
              <a:gd name="connsiteY2" fmla="*/ 203943 h 507492"/>
              <a:gd name="connsiteX3" fmla="*/ 11362 w 1274177"/>
              <a:gd name="connsiteY3" fmla="*/ 500276 h 507492"/>
              <a:gd name="connsiteX4" fmla="*/ 252662 w 1274177"/>
              <a:gd name="connsiteY4" fmla="*/ 407143 h 507492"/>
              <a:gd name="connsiteX5" fmla="*/ 303462 w 1274177"/>
              <a:gd name="connsiteY5" fmla="*/ 305543 h 507492"/>
              <a:gd name="connsiteX6" fmla="*/ 328862 w 1274177"/>
              <a:gd name="connsiteY6" fmla="*/ 178543 h 507492"/>
              <a:gd name="connsiteX7" fmla="*/ 273828 w 1274177"/>
              <a:gd name="connsiteY7" fmla="*/ 284376 h 507492"/>
              <a:gd name="connsiteX8" fmla="*/ 375428 w 1274177"/>
              <a:gd name="connsiteY8" fmla="*/ 250509 h 507492"/>
              <a:gd name="connsiteX9" fmla="*/ 637895 w 1274177"/>
              <a:gd name="connsiteY9" fmla="*/ 237809 h 507492"/>
              <a:gd name="connsiteX10" fmla="*/ 1272895 w 1274177"/>
              <a:gd name="connsiteY10" fmla="*/ 743 h 507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74177" h="507492">
                <a:moveTo>
                  <a:pt x="1272895" y="743"/>
                </a:moveTo>
                <a:cubicBezTo>
                  <a:pt x="1242556" y="15560"/>
                  <a:pt x="557462" y="292842"/>
                  <a:pt x="455862" y="326709"/>
                </a:cubicBezTo>
                <a:cubicBezTo>
                  <a:pt x="354262" y="360576"/>
                  <a:pt x="737378" y="175015"/>
                  <a:pt x="663295" y="203943"/>
                </a:cubicBezTo>
                <a:cubicBezTo>
                  <a:pt x="589212" y="232871"/>
                  <a:pt x="79801" y="466409"/>
                  <a:pt x="11362" y="500276"/>
                </a:cubicBezTo>
                <a:cubicBezTo>
                  <a:pt x="-57077" y="534143"/>
                  <a:pt x="203979" y="439598"/>
                  <a:pt x="252662" y="407143"/>
                </a:cubicBezTo>
                <a:cubicBezTo>
                  <a:pt x="301345" y="374688"/>
                  <a:pt x="290762" y="343643"/>
                  <a:pt x="303462" y="305543"/>
                </a:cubicBezTo>
                <a:cubicBezTo>
                  <a:pt x="316162" y="267443"/>
                  <a:pt x="333801" y="182071"/>
                  <a:pt x="328862" y="178543"/>
                </a:cubicBezTo>
                <a:cubicBezTo>
                  <a:pt x="323923" y="175015"/>
                  <a:pt x="266067" y="272382"/>
                  <a:pt x="273828" y="284376"/>
                </a:cubicBezTo>
                <a:cubicBezTo>
                  <a:pt x="281589" y="296370"/>
                  <a:pt x="314750" y="258270"/>
                  <a:pt x="375428" y="250509"/>
                </a:cubicBezTo>
                <a:cubicBezTo>
                  <a:pt x="436106" y="242748"/>
                  <a:pt x="489023" y="278731"/>
                  <a:pt x="637895" y="237809"/>
                </a:cubicBezTo>
                <a:cubicBezTo>
                  <a:pt x="786767" y="196887"/>
                  <a:pt x="1303234" y="-14074"/>
                  <a:pt x="1272895" y="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C6C31B4C-9B4A-4AC9-9BBA-A06DBC8A1CB4}"/>
              </a:ext>
            </a:extLst>
          </p:cNvPr>
          <p:cNvSpPr/>
          <p:nvPr/>
        </p:nvSpPr>
        <p:spPr>
          <a:xfrm>
            <a:off x="6107208" y="3376529"/>
            <a:ext cx="1138191" cy="1189693"/>
          </a:xfrm>
          <a:custGeom>
            <a:avLst/>
            <a:gdLst>
              <a:gd name="connsiteX0" fmla="*/ 934942 w 1138191"/>
              <a:gd name="connsiteY0" fmla="*/ 1671 h 1189693"/>
              <a:gd name="connsiteX1" fmla="*/ 852392 w 1138191"/>
              <a:gd name="connsiteY1" fmla="*/ 649371 h 1189693"/>
              <a:gd name="connsiteX2" fmla="*/ 922242 w 1138191"/>
              <a:gd name="connsiteY2" fmla="*/ 325521 h 1189693"/>
              <a:gd name="connsiteX3" fmla="*/ 877792 w 1138191"/>
              <a:gd name="connsiteY3" fmla="*/ 738271 h 1189693"/>
              <a:gd name="connsiteX4" fmla="*/ 833342 w 1138191"/>
              <a:gd name="connsiteY4" fmla="*/ 808121 h 1189693"/>
              <a:gd name="connsiteX5" fmla="*/ 585692 w 1138191"/>
              <a:gd name="connsiteY5" fmla="*/ 973221 h 1189693"/>
              <a:gd name="connsiteX6" fmla="*/ 769842 w 1138191"/>
              <a:gd name="connsiteY6" fmla="*/ 877971 h 1189693"/>
              <a:gd name="connsiteX7" fmla="*/ 433292 w 1138191"/>
              <a:gd name="connsiteY7" fmla="*/ 979571 h 1189693"/>
              <a:gd name="connsiteX8" fmla="*/ 7842 w 1138191"/>
              <a:gd name="connsiteY8" fmla="*/ 1049421 h 1189693"/>
              <a:gd name="connsiteX9" fmla="*/ 826992 w 1138191"/>
              <a:gd name="connsiteY9" fmla="*/ 839871 h 1189693"/>
              <a:gd name="connsiteX10" fmla="*/ 617442 w 1138191"/>
              <a:gd name="connsiteY10" fmla="*/ 909721 h 1189693"/>
              <a:gd name="connsiteX11" fmla="*/ 871442 w 1138191"/>
              <a:gd name="connsiteY11" fmla="*/ 877971 h 1189693"/>
              <a:gd name="connsiteX12" fmla="*/ 947642 w 1138191"/>
              <a:gd name="connsiteY12" fmla="*/ 979571 h 1189693"/>
              <a:gd name="connsiteX13" fmla="*/ 1138142 w 1138191"/>
              <a:gd name="connsiteY13" fmla="*/ 1189121 h 1189693"/>
              <a:gd name="connsiteX14" fmla="*/ 928592 w 1138191"/>
              <a:gd name="connsiteY14" fmla="*/ 909721 h 1189693"/>
              <a:gd name="connsiteX15" fmla="*/ 903192 w 1138191"/>
              <a:gd name="connsiteY15" fmla="*/ 770021 h 1189693"/>
              <a:gd name="connsiteX16" fmla="*/ 966692 w 1138191"/>
              <a:gd name="connsiteY16" fmla="*/ 471571 h 1189693"/>
              <a:gd name="connsiteX17" fmla="*/ 934942 w 1138191"/>
              <a:gd name="connsiteY17" fmla="*/ 1671 h 1189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38191" h="1189693">
                <a:moveTo>
                  <a:pt x="934942" y="1671"/>
                </a:moveTo>
                <a:cubicBezTo>
                  <a:pt x="915892" y="31304"/>
                  <a:pt x="854509" y="595396"/>
                  <a:pt x="852392" y="649371"/>
                </a:cubicBezTo>
                <a:cubicBezTo>
                  <a:pt x="850275" y="703346"/>
                  <a:pt x="918009" y="310704"/>
                  <a:pt x="922242" y="325521"/>
                </a:cubicBezTo>
                <a:cubicBezTo>
                  <a:pt x="926475" y="340338"/>
                  <a:pt x="892609" y="657838"/>
                  <a:pt x="877792" y="738271"/>
                </a:cubicBezTo>
                <a:cubicBezTo>
                  <a:pt x="862975" y="818704"/>
                  <a:pt x="882025" y="768963"/>
                  <a:pt x="833342" y="808121"/>
                </a:cubicBezTo>
                <a:cubicBezTo>
                  <a:pt x="784659" y="847279"/>
                  <a:pt x="596275" y="961579"/>
                  <a:pt x="585692" y="973221"/>
                </a:cubicBezTo>
                <a:cubicBezTo>
                  <a:pt x="575109" y="984863"/>
                  <a:pt x="795242" y="876913"/>
                  <a:pt x="769842" y="877971"/>
                </a:cubicBezTo>
                <a:cubicBezTo>
                  <a:pt x="744442" y="879029"/>
                  <a:pt x="560292" y="950996"/>
                  <a:pt x="433292" y="979571"/>
                </a:cubicBezTo>
                <a:cubicBezTo>
                  <a:pt x="306292" y="1008146"/>
                  <a:pt x="-57775" y="1072704"/>
                  <a:pt x="7842" y="1049421"/>
                </a:cubicBezTo>
                <a:cubicBezTo>
                  <a:pt x="73459" y="1026138"/>
                  <a:pt x="725392" y="863154"/>
                  <a:pt x="826992" y="839871"/>
                </a:cubicBezTo>
                <a:cubicBezTo>
                  <a:pt x="928592" y="816588"/>
                  <a:pt x="610034" y="903371"/>
                  <a:pt x="617442" y="909721"/>
                </a:cubicBezTo>
                <a:cubicBezTo>
                  <a:pt x="624850" y="916071"/>
                  <a:pt x="816409" y="866329"/>
                  <a:pt x="871442" y="877971"/>
                </a:cubicBezTo>
                <a:cubicBezTo>
                  <a:pt x="926475" y="889613"/>
                  <a:pt x="903192" y="927713"/>
                  <a:pt x="947642" y="979571"/>
                </a:cubicBezTo>
                <a:cubicBezTo>
                  <a:pt x="992092" y="1031429"/>
                  <a:pt x="1141317" y="1200763"/>
                  <a:pt x="1138142" y="1189121"/>
                </a:cubicBezTo>
                <a:cubicBezTo>
                  <a:pt x="1134967" y="1177479"/>
                  <a:pt x="967750" y="979571"/>
                  <a:pt x="928592" y="909721"/>
                </a:cubicBezTo>
                <a:cubicBezTo>
                  <a:pt x="889434" y="839871"/>
                  <a:pt x="896842" y="843046"/>
                  <a:pt x="903192" y="770021"/>
                </a:cubicBezTo>
                <a:cubicBezTo>
                  <a:pt x="909542" y="696996"/>
                  <a:pt x="962459" y="598571"/>
                  <a:pt x="966692" y="471571"/>
                </a:cubicBezTo>
                <a:cubicBezTo>
                  <a:pt x="970925" y="344571"/>
                  <a:pt x="953992" y="-27962"/>
                  <a:pt x="934942" y="16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2498FB95-B7DA-435B-8371-3032356DE1AA}"/>
              </a:ext>
            </a:extLst>
          </p:cNvPr>
          <p:cNvSpPr/>
          <p:nvPr/>
        </p:nvSpPr>
        <p:spPr>
          <a:xfrm>
            <a:off x="6540493" y="3020172"/>
            <a:ext cx="736713" cy="808925"/>
          </a:xfrm>
          <a:custGeom>
            <a:avLst/>
            <a:gdLst>
              <a:gd name="connsiteX0" fmla="*/ 7 w 736713"/>
              <a:gd name="connsiteY0" fmla="*/ 2428 h 808925"/>
              <a:gd name="connsiteX1" fmla="*/ 546107 w 736713"/>
              <a:gd name="connsiteY1" fmla="*/ 250078 h 808925"/>
              <a:gd name="connsiteX2" fmla="*/ 425457 w 736713"/>
              <a:gd name="connsiteY2" fmla="*/ 161178 h 808925"/>
              <a:gd name="connsiteX3" fmla="*/ 495307 w 736713"/>
              <a:gd name="connsiteY3" fmla="*/ 396128 h 808925"/>
              <a:gd name="connsiteX4" fmla="*/ 647707 w 736713"/>
              <a:gd name="connsiteY4" fmla="*/ 599328 h 808925"/>
              <a:gd name="connsiteX5" fmla="*/ 622307 w 736713"/>
              <a:gd name="connsiteY5" fmla="*/ 497728 h 808925"/>
              <a:gd name="connsiteX6" fmla="*/ 736607 w 736713"/>
              <a:gd name="connsiteY6" fmla="*/ 808878 h 808925"/>
              <a:gd name="connsiteX7" fmla="*/ 641357 w 736713"/>
              <a:gd name="connsiteY7" fmla="*/ 472328 h 808925"/>
              <a:gd name="connsiteX8" fmla="*/ 558807 w 736713"/>
              <a:gd name="connsiteY8" fmla="*/ 427878 h 808925"/>
              <a:gd name="connsiteX9" fmla="*/ 7 w 736713"/>
              <a:gd name="connsiteY9" fmla="*/ 2428 h 808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6713" h="808925">
                <a:moveTo>
                  <a:pt x="7" y="2428"/>
                </a:moveTo>
                <a:cubicBezTo>
                  <a:pt x="-2110" y="-27205"/>
                  <a:pt x="475199" y="223620"/>
                  <a:pt x="546107" y="250078"/>
                </a:cubicBezTo>
                <a:cubicBezTo>
                  <a:pt x="617015" y="276536"/>
                  <a:pt x="433924" y="136836"/>
                  <a:pt x="425457" y="161178"/>
                </a:cubicBezTo>
                <a:cubicBezTo>
                  <a:pt x="416990" y="185520"/>
                  <a:pt x="458265" y="323103"/>
                  <a:pt x="495307" y="396128"/>
                </a:cubicBezTo>
                <a:cubicBezTo>
                  <a:pt x="532349" y="469153"/>
                  <a:pt x="626540" y="582395"/>
                  <a:pt x="647707" y="599328"/>
                </a:cubicBezTo>
                <a:cubicBezTo>
                  <a:pt x="668874" y="616261"/>
                  <a:pt x="607490" y="462803"/>
                  <a:pt x="622307" y="497728"/>
                </a:cubicBezTo>
                <a:cubicBezTo>
                  <a:pt x="637124" y="532653"/>
                  <a:pt x="733432" y="813111"/>
                  <a:pt x="736607" y="808878"/>
                </a:cubicBezTo>
                <a:cubicBezTo>
                  <a:pt x="739782" y="804645"/>
                  <a:pt x="670990" y="535828"/>
                  <a:pt x="641357" y="472328"/>
                </a:cubicBezTo>
                <a:cubicBezTo>
                  <a:pt x="611724" y="408828"/>
                  <a:pt x="664640" y="509370"/>
                  <a:pt x="558807" y="427878"/>
                </a:cubicBezTo>
                <a:cubicBezTo>
                  <a:pt x="452974" y="346386"/>
                  <a:pt x="2124" y="32061"/>
                  <a:pt x="7" y="2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0B2DC47C-7201-49DA-8A8E-C64E7F70AF3B}"/>
              </a:ext>
            </a:extLst>
          </p:cNvPr>
          <p:cNvSpPr/>
          <p:nvPr/>
        </p:nvSpPr>
        <p:spPr>
          <a:xfrm>
            <a:off x="7121909" y="3598805"/>
            <a:ext cx="277513" cy="1030638"/>
          </a:xfrm>
          <a:custGeom>
            <a:avLst/>
            <a:gdLst>
              <a:gd name="connsiteX0" fmla="*/ 2791 w 277513"/>
              <a:gd name="connsiteY0" fmla="*/ 4820 h 1030638"/>
              <a:gd name="connsiteX1" fmla="*/ 240916 w 277513"/>
              <a:gd name="connsiteY1" fmla="*/ 592195 h 1030638"/>
              <a:gd name="connsiteX2" fmla="*/ 139316 w 277513"/>
              <a:gd name="connsiteY2" fmla="*/ 284220 h 1030638"/>
              <a:gd name="connsiteX3" fmla="*/ 152016 w 277513"/>
              <a:gd name="connsiteY3" fmla="*/ 395345 h 1030638"/>
              <a:gd name="connsiteX4" fmla="*/ 272666 w 277513"/>
              <a:gd name="connsiteY4" fmla="*/ 1014470 h 1030638"/>
              <a:gd name="connsiteX5" fmla="*/ 247266 w 277513"/>
              <a:gd name="connsiteY5" fmla="*/ 817620 h 1030638"/>
              <a:gd name="connsiteX6" fmla="*/ 186941 w 277513"/>
              <a:gd name="connsiteY6" fmla="*/ 471545 h 1030638"/>
              <a:gd name="connsiteX7" fmla="*/ 113916 w 277513"/>
              <a:gd name="connsiteY7" fmla="*/ 322320 h 1030638"/>
              <a:gd name="connsiteX8" fmla="*/ 2791 w 277513"/>
              <a:gd name="connsiteY8" fmla="*/ 4820 h 103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7513" h="1030638">
                <a:moveTo>
                  <a:pt x="2791" y="4820"/>
                </a:moveTo>
                <a:cubicBezTo>
                  <a:pt x="23958" y="49799"/>
                  <a:pt x="218162" y="545628"/>
                  <a:pt x="240916" y="592195"/>
                </a:cubicBezTo>
                <a:cubicBezTo>
                  <a:pt x="263670" y="638762"/>
                  <a:pt x="154133" y="317028"/>
                  <a:pt x="139316" y="284220"/>
                </a:cubicBezTo>
                <a:cubicBezTo>
                  <a:pt x="124499" y="251412"/>
                  <a:pt x="129791" y="273637"/>
                  <a:pt x="152016" y="395345"/>
                </a:cubicBezTo>
                <a:cubicBezTo>
                  <a:pt x="174241" y="517053"/>
                  <a:pt x="256791" y="944091"/>
                  <a:pt x="272666" y="1014470"/>
                </a:cubicBezTo>
                <a:cubicBezTo>
                  <a:pt x="288541" y="1084849"/>
                  <a:pt x="261553" y="908107"/>
                  <a:pt x="247266" y="817620"/>
                </a:cubicBezTo>
                <a:cubicBezTo>
                  <a:pt x="232979" y="727133"/>
                  <a:pt x="209166" y="554095"/>
                  <a:pt x="186941" y="471545"/>
                </a:cubicBezTo>
                <a:cubicBezTo>
                  <a:pt x="164716" y="388995"/>
                  <a:pt x="140903" y="402224"/>
                  <a:pt x="113916" y="322320"/>
                </a:cubicBezTo>
                <a:cubicBezTo>
                  <a:pt x="86929" y="242416"/>
                  <a:pt x="-18376" y="-40159"/>
                  <a:pt x="2791" y="48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B2B95A42-16A2-46AB-8763-7AFCCCE47BDB}"/>
              </a:ext>
            </a:extLst>
          </p:cNvPr>
          <p:cNvSpPr/>
          <p:nvPr/>
        </p:nvSpPr>
        <p:spPr>
          <a:xfrm>
            <a:off x="7055851" y="3613123"/>
            <a:ext cx="301707" cy="595449"/>
          </a:xfrm>
          <a:custGeom>
            <a:avLst/>
            <a:gdLst>
              <a:gd name="connsiteX0" fmla="*/ 157749 w 301707"/>
              <a:gd name="connsiteY0" fmla="*/ 27 h 595449"/>
              <a:gd name="connsiteX1" fmla="*/ 8524 w 301707"/>
              <a:gd name="connsiteY1" fmla="*/ 161952 h 595449"/>
              <a:gd name="connsiteX2" fmla="*/ 24399 w 301707"/>
              <a:gd name="connsiteY2" fmla="*/ 130202 h 595449"/>
              <a:gd name="connsiteX3" fmla="*/ 75199 w 301707"/>
              <a:gd name="connsiteY3" fmla="*/ 238152 h 595449"/>
              <a:gd name="connsiteX4" fmla="*/ 300624 w 301707"/>
              <a:gd name="connsiteY4" fmla="*/ 593752 h 595449"/>
              <a:gd name="connsiteX5" fmla="*/ 157749 w 301707"/>
              <a:gd name="connsiteY5" fmla="*/ 365152 h 595449"/>
              <a:gd name="connsiteX6" fmla="*/ 87899 w 301707"/>
              <a:gd name="connsiteY6" fmla="*/ 190527 h 595449"/>
              <a:gd name="connsiteX7" fmla="*/ 52974 w 301707"/>
              <a:gd name="connsiteY7" fmla="*/ 149252 h 595449"/>
              <a:gd name="connsiteX8" fmla="*/ 157749 w 301707"/>
              <a:gd name="connsiteY8" fmla="*/ 27 h 595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1707" h="595449">
                <a:moveTo>
                  <a:pt x="157749" y="27"/>
                </a:moveTo>
                <a:cubicBezTo>
                  <a:pt x="150341" y="2144"/>
                  <a:pt x="30749" y="140256"/>
                  <a:pt x="8524" y="161952"/>
                </a:cubicBezTo>
                <a:cubicBezTo>
                  <a:pt x="-13701" y="183648"/>
                  <a:pt x="13287" y="117502"/>
                  <a:pt x="24399" y="130202"/>
                </a:cubicBezTo>
                <a:cubicBezTo>
                  <a:pt x="35511" y="142902"/>
                  <a:pt x="29161" y="160894"/>
                  <a:pt x="75199" y="238152"/>
                </a:cubicBezTo>
                <a:cubicBezTo>
                  <a:pt x="121236" y="315410"/>
                  <a:pt x="286866" y="572585"/>
                  <a:pt x="300624" y="593752"/>
                </a:cubicBezTo>
                <a:cubicBezTo>
                  <a:pt x="314382" y="614919"/>
                  <a:pt x="193203" y="432356"/>
                  <a:pt x="157749" y="365152"/>
                </a:cubicBezTo>
                <a:cubicBezTo>
                  <a:pt x="122295" y="297948"/>
                  <a:pt x="105361" y="226510"/>
                  <a:pt x="87899" y="190527"/>
                </a:cubicBezTo>
                <a:cubicBezTo>
                  <a:pt x="70437" y="154544"/>
                  <a:pt x="44507" y="181002"/>
                  <a:pt x="52974" y="149252"/>
                </a:cubicBezTo>
                <a:cubicBezTo>
                  <a:pt x="61441" y="117502"/>
                  <a:pt x="165157" y="-2090"/>
                  <a:pt x="157749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EA91416F-F4D9-4742-BFB5-E4990A465BEB}"/>
              </a:ext>
            </a:extLst>
          </p:cNvPr>
          <p:cNvSpPr/>
          <p:nvPr/>
        </p:nvSpPr>
        <p:spPr>
          <a:xfrm>
            <a:off x="7107943" y="3969462"/>
            <a:ext cx="350545" cy="580393"/>
          </a:xfrm>
          <a:custGeom>
            <a:avLst/>
            <a:gdLst>
              <a:gd name="connsiteX0" fmla="*/ 882 w 350545"/>
              <a:gd name="connsiteY0" fmla="*/ 2463 h 580393"/>
              <a:gd name="connsiteX1" fmla="*/ 223132 w 350545"/>
              <a:gd name="connsiteY1" fmla="*/ 183438 h 580393"/>
              <a:gd name="connsiteX2" fmla="*/ 153282 w 350545"/>
              <a:gd name="connsiteY2" fmla="*/ 75488 h 580393"/>
              <a:gd name="connsiteX3" fmla="*/ 235832 w 350545"/>
              <a:gd name="connsiteY3" fmla="*/ 272338 h 580393"/>
              <a:gd name="connsiteX4" fmla="*/ 350132 w 350545"/>
              <a:gd name="connsiteY4" fmla="*/ 577138 h 580393"/>
              <a:gd name="connsiteX5" fmla="*/ 270757 w 350545"/>
              <a:gd name="connsiteY5" fmla="*/ 415213 h 580393"/>
              <a:gd name="connsiteX6" fmla="*/ 181857 w 350545"/>
              <a:gd name="connsiteY6" fmla="*/ 135813 h 580393"/>
              <a:gd name="connsiteX7" fmla="*/ 146932 w 350545"/>
              <a:gd name="connsiteY7" fmla="*/ 81838 h 580393"/>
              <a:gd name="connsiteX8" fmla="*/ 882 w 350545"/>
              <a:gd name="connsiteY8" fmla="*/ 2463 h 58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0545" h="580393">
                <a:moveTo>
                  <a:pt x="882" y="2463"/>
                </a:moveTo>
                <a:cubicBezTo>
                  <a:pt x="13582" y="19396"/>
                  <a:pt x="197732" y="171267"/>
                  <a:pt x="223132" y="183438"/>
                </a:cubicBezTo>
                <a:cubicBezTo>
                  <a:pt x="248532" y="195609"/>
                  <a:pt x="151165" y="60671"/>
                  <a:pt x="153282" y="75488"/>
                </a:cubicBezTo>
                <a:cubicBezTo>
                  <a:pt x="155399" y="90305"/>
                  <a:pt x="203024" y="188730"/>
                  <a:pt x="235832" y="272338"/>
                </a:cubicBezTo>
                <a:cubicBezTo>
                  <a:pt x="268640" y="355946"/>
                  <a:pt x="344311" y="553325"/>
                  <a:pt x="350132" y="577138"/>
                </a:cubicBezTo>
                <a:cubicBezTo>
                  <a:pt x="355953" y="600951"/>
                  <a:pt x="298803" y="488767"/>
                  <a:pt x="270757" y="415213"/>
                </a:cubicBezTo>
                <a:cubicBezTo>
                  <a:pt x="242711" y="341659"/>
                  <a:pt x="202495" y="191376"/>
                  <a:pt x="181857" y="135813"/>
                </a:cubicBezTo>
                <a:cubicBezTo>
                  <a:pt x="161220" y="80251"/>
                  <a:pt x="177624" y="103005"/>
                  <a:pt x="146932" y="81838"/>
                </a:cubicBezTo>
                <a:cubicBezTo>
                  <a:pt x="116240" y="60671"/>
                  <a:pt x="-11818" y="-14470"/>
                  <a:pt x="882" y="24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A008D52A-9281-4489-8DE8-29A0055783D9}"/>
              </a:ext>
            </a:extLst>
          </p:cNvPr>
          <p:cNvSpPr/>
          <p:nvPr/>
        </p:nvSpPr>
        <p:spPr>
          <a:xfrm>
            <a:off x="6902138" y="3927064"/>
            <a:ext cx="617227" cy="915734"/>
          </a:xfrm>
          <a:custGeom>
            <a:avLst/>
            <a:gdLst>
              <a:gd name="connsiteX0" fmla="*/ 101912 w 617227"/>
              <a:gd name="connsiteY0" fmla="*/ 411 h 915734"/>
              <a:gd name="connsiteX1" fmla="*/ 400362 w 617227"/>
              <a:gd name="connsiteY1" fmla="*/ 333786 h 915734"/>
              <a:gd name="connsiteX2" fmla="*/ 312 w 617227"/>
              <a:gd name="connsiteY2" fmla="*/ 67086 h 915734"/>
              <a:gd name="connsiteX3" fmla="*/ 336862 w 617227"/>
              <a:gd name="connsiteY3" fmla="*/ 276636 h 915734"/>
              <a:gd name="connsiteX4" fmla="*/ 514662 w 617227"/>
              <a:gd name="connsiteY4" fmla="*/ 473486 h 915734"/>
              <a:gd name="connsiteX5" fmla="*/ 460687 w 617227"/>
              <a:gd name="connsiteY5" fmla="*/ 429036 h 915734"/>
              <a:gd name="connsiteX6" fmla="*/ 616262 w 617227"/>
              <a:gd name="connsiteY6" fmla="*/ 911636 h 915734"/>
              <a:gd name="connsiteX7" fmla="*/ 517837 w 617227"/>
              <a:gd name="connsiteY7" fmla="*/ 635411 h 915734"/>
              <a:gd name="connsiteX8" fmla="*/ 346387 w 617227"/>
              <a:gd name="connsiteY8" fmla="*/ 187736 h 915734"/>
              <a:gd name="connsiteX9" fmla="*/ 416237 w 617227"/>
              <a:gd name="connsiteY9" fmla="*/ 378236 h 915734"/>
              <a:gd name="connsiteX10" fmla="*/ 340037 w 617227"/>
              <a:gd name="connsiteY10" fmla="*/ 267111 h 915734"/>
              <a:gd name="connsiteX11" fmla="*/ 101912 w 617227"/>
              <a:gd name="connsiteY11" fmla="*/ 411 h 915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17227" h="915734">
                <a:moveTo>
                  <a:pt x="101912" y="411"/>
                </a:moveTo>
                <a:cubicBezTo>
                  <a:pt x="111966" y="11523"/>
                  <a:pt x="417295" y="322674"/>
                  <a:pt x="400362" y="333786"/>
                </a:cubicBezTo>
                <a:cubicBezTo>
                  <a:pt x="383429" y="344898"/>
                  <a:pt x="10895" y="76611"/>
                  <a:pt x="312" y="67086"/>
                </a:cubicBezTo>
                <a:cubicBezTo>
                  <a:pt x="-10271" y="57561"/>
                  <a:pt x="251137" y="208903"/>
                  <a:pt x="336862" y="276636"/>
                </a:cubicBezTo>
                <a:cubicBezTo>
                  <a:pt x="422587" y="344369"/>
                  <a:pt x="494024" y="448086"/>
                  <a:pt x="514662" y="473486"/>
                </a:cubicBezTo>
                <a:cubicBezTo>
                  <a:pt x="535300" y="498886"/>
                  <a:pt x="443754" y="356011"/>
                  <a:pt x="460687" y="429036"/>
                </a:cubicBezTo>
                <a:cubicBezTo>
                  <a:pt x="477620" y="502061"/>
                  <a:pt x="606737" y="877240"/>
                  <a:pt x="616262" y="911636"/>
                </a:cubicBezTo>
                <a:cubicBezTo>
                  <a:pt x="625787" y="946032"/>
                  <a:pt x="562816" y="756061"/>
                  <a:pt x="517837" y="635411"/>
                </a:cubicBezTo>
                <a:cubicBezTo>
                  <a:pt x="472858" y="514761"/>
                  <a:pt x="363320" y="230598"/>
                  <a:pt x="346387" y="187736"/>
                </a:cubicBezTo>
                <a:cubicBezTo>
                  <a:pt x="329454" y="144874"/>
                  <a:pt x="417295" y="365007"/>
                  <a:pt x="416237" y="378236"/>
                </a:cubicBezTo>
                <a:cubicBezTo>
                  <a:pt x="415179" y="391465"/>
                  <a:pt x="391895" y="327965"/>
                  <a:pt x="340037" y="267111"/>
                </a:cubicBezTo>
                <a:cubicBezTo>
                  <a:pt x="288179" y="206257"/>
                  <a:pt x="91858" y="-10701"/>
                  <a:pt x="101912" y="4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93B7CA9C-77E3-4B1A-89DD-72BA23DB5D6A}"/>
              </a:ext>
            </a:extLst>
          </p:cNvPr>
          <p:cNvSpPr/>
          <p:nvPr/>
        </p:nvSpPr>
        <p:spPr>
          <a:xfrm>
            <a:off x="7027796" y="4073124"/>
            <a:ext cx="495422" cy="966616"/>
          </a:xfrm>
          <a:custGeom>
            <a:avLst/>
            <a:gdLst>
              <a:gd name="connsiteX0" fmla="*/ 1654 w 495422"/>
              <a:gd name="connsiteY0" fmla="*/ 3576 h 966616"/>
              <a:gd name="connsiteX1" fmla="*/ 300104 w 495422"/>
              <a:gd name="connsiteY1" fmla="*/ 489351 h 966616"/>
              <a:gd name="connsiteX2" fmla="*/ 211204 w 495422"/>
              <a:gd name="connsiteY2" fmla="*/ 282976 h 966616"/>
              <a:gd name="connsiteX3" fmla="*/ 487429 w 495422"/>
              <a:gd name="connsiteY3" fmla="*/ 876701 h 966616"/>
              <a:gd name="connsiteX4" fmla="*/ 423929 w 495422"/>
              <a:gd name="connsiteY4" fmla="*/ 689376 h 966616"/>
              <a:gd name="connsiteX5" fmla="*/ 455679 w 495422"/>
              <a:gd name="connsiteY5" fmla="*/ 771926 h 966616"/>
              <a:gd name="connsiteX6" fmla="*/ 449329 w 495422"/>
              <a:gd name="connsiteY6" fmla="*/ 965601 h 966616"/>
              <a:gd name="connsiteX7" fmla="*/ 414404 w 495422"/>
              <a:gd name="connsiteY7" fmla="*/ 679851 h 966616"/>
              <a:gd name="connsiteX8" fmla="*/ 389004 w 495422"/>
              <a:gd name="connsiteY8" fmla="*/ 556026 h 966616"/>
              <a:gd name="connsiteX9" fmla="*/ 242954 w 495422"/>
              <a:gd name="connsiteY9" fmla="*/ 244876 h 966616"/>
              <a:gd name="connsiteX10" fmla="*/ 306454 w 495422"/>
              <a:gd name="connsiteY10" fmla="*/ 409976 h 966616"/>
              <a:gd name="connsiteX11" fmla="*/ 179454 w 495422"/>
              <a:gd name="connsiteY11" fmla="*/ 213126 h 966616"/>
              <a:gd name="connsiteX12" fmla="*/ 258829 w 495422"/>
              <a:gd name="connsiteY12" fmla="*/ 444901 h 966616"/>
              <a:gd name="connsiteX13" fmla="*/ 182629 w 495422"/>
              <a:gd name="connsiteY13" fmla="*/ 276626 h 966616"/>
              <a:gd name="connsiteX14" fmla="*/ 1654 w 495422"/>
              <a:gd name="connsiteY14" fmla="*/ 3576 h 966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95422" h="966616">
                <a:moveTo>
                  <a:pt x="1654" y="3576"/>
                </a:moveTo>
                <a:cubicBezTo>
                  <a:pt x="21233" y="39030"/>
                  <a:pt x="265179" y="442784"/>
                  <a:pt x="300104" y="489351"/>
                </a:cubicBezTo>
                <a:cubicBezTo>
                  <a:pt x="335029" y="535918"/>
                  <a:pt x="179983" y="218418"/>
                  <a:pt x="211204" y="282976"/>
                </a:cubicBezTo>
                <a:cubicBezTo>
                  <a:pt x="242425" y="347534"/>
                  <a:pt x="451975" y="808968"/>
                  <a:pt x="487429" y="876701"/>
                </a:cubicBezTo>
                <a:cubicBezTo>
                  <a:pt x="522883" y="944434"/>
                  <a:pt x="429221" y="706838"/>
                  <a:pt x="423929" y="689376"/>
                </a:cubicBezTo>
                <a:cubicBezTo>
                  <a:pt x="418637" y="671914"/>
                  <a:pt x="451446" y="725889"/>
                  <a:pt x="455679" y="771926"/>
                </a:cubicBezTo>
                <a:cubicBezTo>
                  <a:pt x="459912" y="817964"/>
                  <a:pt x="456208" y="980947"/>
                  <a:pt x="449329" y="965601"/>
                </a:cubicBezTo>
                <a:cubicBezTo>
                  <a:pt x="442450" y="950255"/>
                  <a:pt x="424458" y="748114"/>
                  <a:pt x="414404" y="679851"/>
                </a:cubicBezTo>
                <a:cubicBezTo>
                  <a:pt x="404350" y="611588"/>
                  <a:pt x="417579" y="628522"/>
                  <a:pt x="389004" y="556026"/>
                </a:cubicBezTo>
                <a:cubicBezTo>
                  <a:pt x="360429" y="483530"/>
                  <a:pt x="256712" y="269218"/>
                  <a:pt x="242954" y="244876"/>
                </a:cubicBezTo>
                <a:cubicBezTo>
                  <a:pt x="229196" y="220534"/>
                  <a:pt x="317037" y="415268"/>
                  <a:pt x="306454" y="409976"/>
                </a:cubicBezTo>
                <a:cubicBezTo>
                  <a:pt x="295871" y="404684"/>
                  <a:pt x="187391" y="207305"/>
                  <a:pt x="179454" y="213126"/>
                </a:cubicBezTo>
                <a:cubicBezTo>
                  <a:pt x="171517" y="218947"/>
                  <a:pt x="258300" y="434318"/>
                  <a:pt x="258829" y="444901"/>
                </a:cubicBezTo>
                <a:cubicBezTo>
                  <a:pt x="259358" y="455484"/>
                  <a:pt x="223375" y="347005"/>
                  <a:pt x="182629" y="276626"/>
                </a:cubicBezTo>
                <a:cubicBezTo>
                  <a:pt x="141883" y="206247"/>
                  <a:pt x="-17925" y="-31878"/>
                  <a:pt x="1654" y="35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6F574DA5-A04A-4FA8-ABA4-6BC73777958E}"/>
              </a:ext>
            </a:extLst>
          </p:cNvPr>
          <p:cNvSpPr/>
          <p:nvPr/>
        </p:nvSpPr>
        <p:spPr>
          <a:xfrm>
            <a:off x="7138386" y="4346949"/>
            <a:ext cx="297529" cy="851956"/>
          </a:xfrm>
          <a:custGeom>
            <a:avLst/>
            <a:gdLst>
              <a:gd name="connsiteX0" fmla="*/ 11714 w 297529"/>
              <a:gd name="connsiteY0" fmla="*/ 18676 h 851956"/>
              <a:gd name="connsiteX1" fmla="*/ 189514 w 297529"/>
              <a:gd name="connsiteY1" fmla="*/ 660026 h 851956"/>
              <a:gd name="connsiteX2" fmla="*/ 122839 w 297529"/>
              <a:gd name="connsiteY2" fmla="*/ 437776 h 851956"/>
              <a:gd name="connsiteX3" fmla="*/ 278414 w 297529"/>
              <a:gd name="connsiteY3" fmla="*/ 847351 h 851956"/>
              <a:gd name="connsiteX4" fmla="*/ 246664 w 297529"/>
              <a:gd name="connsiteY4" fmla="*/ 650501 h 851956"/>
              <a:gd name="connsiteX5" fmla="*/ 297464 w 297529"/>
              <a:gd name="connsiteY5" fmla="*/ 850526 h 851956"/>
              <a:gd name="connsiteX6" fmla="*/ 233964 w 297529"/>
              <a:gd name="connsiteY6" fmla="*/ 523501 h 851956"/>
              <a:gd name="connsiteX7" fmla="*/ 199039 w 297529"/>
              <a:gd name="connsiteY7" fmla="*/ 571126 h 851956"/>
              <a:gd name="connsiteX8" fmla="*/ 132364 w 297529"/>
              <a:gd name="connsiteY8" fmla="*/ 418726 h 851956"/>
              <a:gd name="connsiteX9" fmla="*/ 56164 w 297529"/>
              <a:gd name="connsiteY9" fmla="*/ 259976 h 851956"/>
              <a:gd name="connsiteX10" fmla="*/ 21239 w 297529"/>
              <a:gd name="connsiteY10" fmla="*/ 177426 h 851956"/>
              <a:gd name="connsiteX11" fmla="*/ 11714 w 297529"/>
              <a:gd name="connsiteY11" fmla="*/ 18676 h 85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7529" h="851956">
                <a:moveTo>
                  <a:pt x="11714" y="18676"/>
                </a:moveTo>
                <a:cubicBezTo>
                  <a:pt x="39760" y="99109"/>
                  <a:pt x="170993" y="590176"/>
                  <a:pt x="189514" y="660026"/>
                </a:cubicBezTo>
                <a:cubicBezTo>
                  <a:pt x="208035" y="729876"/>
                  <a:pt x="108022" y="406555"/>
                  <a:pt x="122839" y="437776"/>
                </a:cubicBezTo>
                <a:cubicBezTo>
                  <a:pt x="137656" y="468997"/>
                  <a:pt x="257776" y="811897"/>
                  <a:pt x="278414" y="847351"/>
                </a:cubicBezTo>
                <a:cubicBezTo>
                  <a:pt x="299052" y="882805"/>
                  <a:pt x="243489" y="649972"/>
                  <a:pt x="246664" y="650501"/>
                </a:cubicBezTo>
                <a:cubicBezTo>
                  <a:pt x="249839" y="651030"/>
                  <a:pt x="299581" y="871693"/>
                  <a:pt x="297464" y="850526"/>
                </a:cubicBezTo>
                <a:cubicBezTo>
                  <a:pt x="295347" y="829359"/>
                  <a:pt x="250368" y="570068"/>
                  <a:pt x="233964" y="523501"/>
                </a:cubicBezTo>
                <a:cubicBezTo>
                  <a:pt x="217560" y="476934"/>
                  <a:pt x="215972" y="588588"/>
                  <a:pt x="199039" y="571126"/>
                </a:cubicBezTo>
                <a:cubicBezTo>
                  <a:pt x="182106" y="553664"/>
                  <a:pt x="156176" y="470584"/>
                  <a:pt x="132364" y="418726"/>
                </a:cubicBezTo>
                <a:cubicBezTo>
                  <a:pt x="108552" y="366868"/>
                  <a:pt x="74685" y="300193"/>
                  <a:pt x="56164" y="259976"/>
                </a:cubicBezTo>
                <a:cubicBezTo>
                  <a:pt x="37643" y="219759"/>
                  <a:pt x="28647" y="213409"/>
                  <a:pt x="21239" y="177426"/>
                </a:cubicBezTo>
                <a:cubicBezTo>
                  <a:pt x="13831" y="141443"/>
                  <a:pt x="-16332" y="-61757"/>
                  <a:pt x="11714" y="18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88D3A9AA-D9E0-42A5-8E27-3BA6A887561E}"/>
              </a:ext>
            </a:extLst>
          </p:cNvPr>
          <p:cNvSpPr/>
          <p:nvPr/>
        </p:nvSpPr>
        <p:spPr>
          <a:xfrm>
            <a:off x="7137368" y="4575411"/>
            <a:ext cx="102847" cy="943605"/>
          </a:xfrm>
          <a:custGeom>
            <a:avLst/>
            <a:gdLst>
              <a:gd name="connsiteX0" fmla="*/ 57182 w 102847"/>
              <a:gd name="connsiteY0" fmla="*/ 6114 h 943605"/>
              <a:gd name="connsiteX1" fmla="*/ 69882 w 102847"/>
              <a:gd name="connsiteY1" fmla="*/ 691914 h 943605"/>
              <a:gd name="connsiteX2" fmla="*/ 32 w 102847"/>
              <a:gd name="connsiteY2" fmla="*/ 133114 h 943605"/>
              <a:gd name="connsiteX3" fmla="*/ 60357 w 102847"/>
              <a:gd name="connsiteY3" fmla="*/ 402989 h 943605"/>
              <a:gd name="connsiteX4" fmla="*/ 25432 w 102847"/>
              <a:gd name="connsiteY4" fmla="*/ 631589 h 943605"/>
              <a:gd name="connsiteX5" fmla="*/ 25432 w 102847"/>
              <a:gd name="connsiteY5" fmla="*/ 752239 h 943605"/>
              <a:gd name="connsiteX6" fmla="*/ 38132 w 102847"/>
              <a:gd name="connsiteY6" fmla="*/ 612539 h 943605"/>
              <a:gd name="connsiteX7" fmla="*/ 101632 w 102847"/>
              <a:gd name="connsiteY7" fmla="*/ 939564 h 943605"/>
              <a:gd name="connsiteX8" fmla="*/ 79407 w 102847"/>
              <a:gd name="connsiteY8" fmla="*/ 768114 h 943605"/>
              <a:gd name="connsiteX9" fmla="*/ 73057 w 102847"/>
              <a:gd name="connsiteY9" fmla="*/ 377589 h 943605"/>
              <a:gd name="connsiteX10" fmla="*/ 57182 w 102847"/>
              <a:gd name="connsiteY10" fmla="*/ 6114 h 943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847" h="943605">
                <a:moveTo>
                  <a:pt x="57182" y="6114"/>
                </a:moveTo>
                <a:cubicBezTo>
                  <a:pt x="56653" y="58501"/>
                  <a:pt x="79407" y="670747"/>
                  <a:pt x="69882" y="691914"/>
                </a:cubicBezTo>
                <a:cubicBezTo>
                  <a:pt x="60357" y="713081"/>
                  <a:pt x="1619" y="181268"/>
                  <a:pt x="32" y="133114"/>
                </a:cubicBezTo>
                <a:cubicBezTo>
                  <a:pt x="-1555" y="84960"/>
                  <a:pt x="56124" y="319910"/>
                  <a:pt x="60357" y="402989"/>
                </a:cubicBezTo>
                <a:cubicBezTo>
                  <a:pt x="64590" y="486068"/>
                  <a:pt x="31253" y="573381"/>
                  <a:pt x="25432" y="631589"/>
                </a:cubicBezTo>
                <a:cubicBezTo>
                  <a:pt x="19611" y="689797"/>
                  <a:pt x="23315" y="755414"/>
                  <a:pt x="25432" y="752239"/>
                </a:cubicBezTo>
                <a:cubicBezTo>
                  <a:pt x="27549" y="749064"/>
                  <a:pt x="25432" y="581318"/>
                  <a:pt x="38132" y="612539"/>
                </a:cubicBezTo>
                <a:cubicBezTo>
                  <a:pt x="50832" y="643760"/>
                  <a:pt x="94753" y="913635"/>
                  <a:pt x="101632" y="939564"/>
                </a:cubicBezTo>
                <a:cubicBezTo>
                  <a:pt x="108511" y="965493"/>
                  <a:pt x="84169" y="861776"/>
                  <a:pt x="79407" y="768114"/>
                </a:cubicBezTo>
                <a:cubicBezTo>
                  <a:pt x="74645" y="674452"/>
                  <a:pt x="78878" y="503531"/>
                  <a:pt x="73057" y="377589"/>
                </a:cubicBezTo>
                <a:cubicBezTo>
                  <a:pt x="67236" y="251647"/>
                  <a:pt x="57711" y="-46273"/>
                  <a:pt x="57182" y="6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25F06314-4ED1-40CB-B004-6D740F9DF8CA}"/>
              </a:ext>
            </a:extLst>
          </p:cNvPr>
          <p:cNvSpPr/>
          <p:nvPr/>
        </p:nvSpPr>
        <p:spPr>
          <a:xfrm>
            <a:off x="7175426" y="4607633"/>
            <a:ext cx="347749" cy="847756"/>
          </a:xfrm>
          <a:custGeom>
            <a:avLst/>
            <a:gdLst>
              <a:gd name="connsiteX0" fmla="*/ 3249 w 347749"/>
              <a:gd name="connsiteY0" fmla="*/ 5642 h 847756"/>
              <a:gd name="connsiteX1" fmla="*/ 193749 w 347749"/>
              <a:gd name="connsiteY1" fmla="*/ 675567 h 847756"/>
              <a:gd name="connsiteX2" fmla="*/ 161999 w 347749"/>
              <a:gd name="connsiteY2" fmla="*/ 535867 h 847756"/>
              <a:gd name="connsiteX3" fmla="*/ 235024 w 347749"/>
              <a:gd name="connsiteY3" fmla="*/ 720017 h 847756"/>
              <a:gd name="connsiteX4" fmla="*/ 193749 w 347749"/>
              <a:gd name="connsiteY4" fmla="*/ 847017 h 847756"/>
              <a:gd name="connsiteX5" fmla="*/ 235024 w 347749"/>
              <a:gd name="connsiteY5" fmla="*/ 662867 h 847756"/>
              <a:gd name="connsiteX6" fmla="*/ 288999 w 347749"/>
              <a:gd name="connsiteY6" fmla="*/ 513642 h 847756"/>
              <a:gd name="connsiteX7" fmla="*/ 346149 w 347749"/>
              <a:gd name="connsiteY7" fmla="*/ 389817 h 847756"/>
              <a:gd name="connsiteX8" fmla="*/ 222324 w 347749"/>
              <a:gd name="connsiteY8" fmla="*/ 691442 h 847756"/>
              <a:gd name="connsiteX9" fmla="*/ 174699 w 347749"/>
              <a:gd name="connsiteY9" fmla="*/ 516817 h 847756"/>
              <a:gd name="connsiteX10" fmla="*/ 79449 w 347749"/>
              <a:gd name="connsiteY10" fmla="*/ 361242 h 847756"/>
              <a:gd name="connsiteX11" fmla="*/ 3249 w 347749"/>
              <a:gd name="connsiteY11" fmla="*/ 5642 h 847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749" h="847756">
                <a:moveTo>
                  <a:pt x="3249" y="5642"/>
                </a:moveTo>
                <a:cubicBezTo>
                  <a:pt x="22299" y="58030"/>
                  <a:pt x="167291" y="587196"/>
                  <a:pt x="193749" y="675567"/>
                </a:cubicBezTo>
                <a:cubicBezTo>
                  <a:pt x="220207" y="763938"/>
                  <a:pt x="155120" y="528459"/>
                  <a:pt x="161999" y="535867"/>
                </a:cubicBezTo>
                <a:cubicBezTo>
                  <a:pt x="168878" y="543275"/>
                  <a:pt x="229732" y="668159"/>
                  <a:pt x="235024" y="720017"/>
                </a:cubicBezTo>
                <a:cubicBezTo>
                  <a:pt x="240316" y="771875"/>
                  <a:pt x="193749" y="856542"/>
                  <a:pt x="193749" y="847017"/>
                </a:cubicBezTo>
                <a:cubicBezTo>
                  <a:pt x="193749" y="837492"/>
                  <a:pt x="219149" y="718429"/>
                  <a:pt x="235024" y="662867"/>
                </a:cubicBezTo>
                <a:cubicBezTo>
                  <a:pt x="250899" y="607305"/>
                  <a:pt x="270478" y="559150"/>
                  <a:pt x="288999" y="513642"/>
                </a:cubicBezTo>
                <a:cubicBezTo>
                  <a:pt x="307520" y="468134"/>
                  <a:pt x="357261" y="360184"/>
                  <a:pt x="346149" y="389817"/>
                </a:cubicBezTo>
                <a:cubicBezTo>
                  <a:pt x="335037" y="419450"/>
                  <a:pt x="250899" y="670275"/>
                  <a:pt x="222324" y="691442"/>
                </a:cubicBezTo>
                <a:cubicBezTo>
                  <a:pt x="193749" y="712609"/>
                  <a:pt x="198512" y="571850"/>
                  <a:pt x="174699" y="516817"/>
                </a:cubicBezTo>
                <a:cubicBezTo>
                  <a:pt x="150887" y="461784"/>
                  <a:pt x="104849" y="441675"/>
                  <a:pt x="79449" y="361242"/>
                </a:cubicBezTo>
                <a:cubicBezTo>
                  <a:pt x="54049" y="280809"/>
                  <a:pt x="-15801" y="-46746"/>
                  <a:pt x="3249" y="56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18883889-7E44-44A6-ADF3-75941EDE14B8}"/>
              </a:ext>
            </a:extLst>
          </p:cNvPr>
          <p:cNvSpPr/>
          <p:nvPr/>
        </p:nvSpPr>
        <p:spPr>
          <a:xfrm>
            <a:off x="7241242" y="4900733"/>
            <a:ext cx="189165" cy="849245"/>
          </a:xfrm>
          <a:custGeom>
            <a:avLst/>
            <a:gdLst>
              <a:gd name="connsiteX0" fmla="*/ 933 w 189165"/>
              <a:gd name="connsiteY0" fmla="*/ 4642 h 849245"/>
              <a:gd name="connsiteX1" fmla="*/ 115233 w 189165"/>
              <a:gd name="connsiteY1" fmla="*/ 544392 h 849245"/>
              <a:gd name="connsiteX2" fmla="*/ 188258 w 189165"/>
              <a:gd name="connsiteY2" fmla="*/ 331667 h 849245"/>
              <a:gd name="connsiteX3" fmla="*/ 150158 w 189165"/>
              <a:gd name="connsiteY3" fmla="*/ 528517 h 849245"/>
              <a:gd name="connsiteX4" fmla="*/ 64433 w 189165"/>
              <a:gd name="connsiteY4" fmla="*/ 849192 h 849245"/>
              <a:gd name="connsiteX5" fmla="*/ 131108 w 189165"/>
              <a:gd name="connsiteY5" fmla="*/ 553917 h 849245"/>
              <a:gd name="connsiteX6" fmla="*/ 105708 w 189165"/>
              <a:gd name="connsiteY6" fmla="*/ 531692 h 849245"/>
              <a:gd name="connsiteX7" fmla="*/ 80308 w 189165"/>
              <a:gd name="connsiteY7" fmla="*/ 411042 h 849245"/>
              <a:gd name="connsiteX8" fmla="*/ 61258 w 189165"/>
              <a:gd name="connsiteY8" fmla="*/ 290392 h 849245"/>
              <a:gd name="connsiteX9" fmla="*/ 933 w 189165"/>
              <a:gd name="connsiteY9" fmla="*/ 4642 h 84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165" h="849245">
                <a:moveTo>
                  <a:pt x="933" y="4642"/>
                </a:moveTo>
                <a:cubicBezTo>
                  <a:pt x="9929" y="46975"/>
                  <a:pt x="84012" y="489888"/>
                  <a:pt x="115233" y="544392"/>
                </a:cubicBezTo>
                <a:cubicBezTo>
                  <a:pt x="146454" y="598896"/>
                  <a:pt x="182437" y="334313"/>
                  <a:pt x="188258" y="331667"/>
                </a:cubicBezTo>
                <a:cubicBezTo>
                  <a:pt x="194079" y="329021"/>
                  <a:pt x="170795" y="442263"/>
                  <a:pt x="150158" y="528517"/>
                </a:cubicBezTo>
                <a:cubicBezTo>
                  <a:pt x="129521" y="614771"/>
                  <a:pt x="67608" y="844959"/>
                  <a:pt x="64433" y="849192"/>
                </a:cubicBezTo>
                <a:cubicBezTo>
                  <a:pt x="61258" y="853425"/>
                  <a:pt x="124229" y="606833"/>
                  <a:pt x="131108" y="553917"/>
                </a:cubicBezTo>
                <a:cubicBezTo>
                  <a:pt x="137987" y="501001"/>
                  <a:pt x="114175" y="555504"/>
                  <a:pt x="105708" y="531692"/>
                </a:cubicBezTo>
                <a:cubicBezTo>
                  <a:pt x="97241" y="507880"/>
                  <a:pt x="87716" y="451259"/>
                  <a:pt x="80308" y="411042"/>
                </a:cubicBezTo>
                <a:cubicBezTo>
                  <a:pt x="72900" y="370825"/>
                  <a:pt x="71841" y="359184"/>
                  <a:pt x="61258" y="290392"/>
                </a:cubicBezTo>
                <a:cubicBezTo>
                  <a:pt x="50675" y="221600"/>
                  <a:pt x="-8063" y="-37691"/>
                  <a:pt x="933" y="46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CE18326D-E6D0-4E62-A0EC-2BA1316376A0}"/>
              </a:ext>
            </a:extLst>
          </p:cNvPr>
          <p:cNvSpPr/>
          <p:nvPr/>
        </p:nvSpPr>
        <p:spPr>
          <a:xfrm>
            <a:off x="7273793" y="4909924"/>
            <a:ext cx="89044" cy="1049773"/>
          </a:xfrm>
          <a:custGeom>
            <a:avLst/>
            <a:gdLst>
              <a:gd name="connsiteX0" fmla="*/ 3307 w 89044"/>
              <a:gd name="connsiteY0" fmla="*/ 1801 h 1049773"/>
              <a:gd name="connsiteX1" fmla="*/ 38232 w 89044"/>
              <a:gd name="connsiteY1" fmla="*/ 582826 h 1049773"/>
              <a:gd name="connsiteX2" fmla="*/ 12832 w 89044"/>
              <a:gd name="connsiteY2" fmla="*/ 312951 h 1049773"/>
              <a:gd name="connsiteX3" fmla="*/ 76332 w 89044"/>
              <a:gd name="connsiteY3" fmla="*/ 728876 h 1049773"/>
              <a:gd name="connsiteX4" fmla="*/ 38232 w 89044"/>
              <a:gd name="connsiteY4" fmla="*/ 614576 h 1049773"/>
              <a:gd name="connsiteX5" fmla="*/ 69982 w 89044"/>
              <a:gd name="connsiteY5" fmla="*/ 887626 h 1049773"/>
              <a:gd name="connsiteX6" fmla="*/ 28707 w 89044"/>
              <a:gd name="connsiteY6" fmla="*/ 859051 h 1049773"/>
              <a:gd name="connsiteX7" fmla="*/ 16007 w 89044"/>
              <a:gd name="connsiteY7" fmla="*/ 693951 h 1049773"/>
              <a:gd name="connsiteX8" fmla="*/ 89032 w 89044"/>
              <a:gd name="connsiteY8" fmla="*/ 1049551 h 1049773"/>
              <a:gd name="connsiteX9" fmla="*/ 9657 w 89044"/>
              <a:gd name="connsiteY9" fmla="*/ 633626 h 1049773"/>
              <a:gd name="connsiteX10" fmla="*/ 41407 w 89044"/>
              <a:gd name="connsiteY10" fmla="*/ 744751 h 1049773"/>
              <a:gd name="connsiteX11" fmla="*/ 6482 w 89044"/>
              <a:gd name="connsiteY11" fmla="*/ 411376 h 1049773"/>
              <a:gd name="connsiteX12" fmla="*/ 3307 w 89044"/>
              <a:gd name="connsiteY12" fmla="*/ 1801 h 1049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044" h="1049773">
                <a:moveTo>
                  <a:pt x="3307" y="1801"/>
                </a:moveTo>
                <a:cubicBezTo>
                  <a:pt x="8599" y="30376"/>
                  <a:pt x="36645" y="530968"/>
                  <a:pt x="38232" y="582826"/>
                </a:cubicBezTo>
                <a:cubicBezTo>
                  <a:pt x="39820" y="634684"/>
                  <a:pt x="6482" y="288609"/>
                  <a:pt x="12832" y="312951"/>
                </a:cubicBezTo>
                <a:cubicBezTo>
                  <a:pt x="19182" y="337293"/>
                  <a:pt x="72099" y="678605"/>
                  <a:pt x="76332" y="728876"/>
                </a:cubicBezTo>
                <a:cubicBezTo>
                  <a:pt x="80565" y="779147"/>
                  <a:pt x="39290" y="588118"/>
                  <a:pt x="38232" y="614576"/>
                </a:cubicBezTo>
                <a:cubicBezTo>
                  <a:pt x="37174" y="641034"/>
                  <a:pt x="71569" y="846880"/>
                  <a:pt x="69982" y="887626"/>
                </a:cubicBezTo>
                <a:cubicBezTo>
                  <a:pt x="68395" y="928372"/>
                  <a:pt x="37703" y="891330"/>
                  <a:pt x="28707" y="859051"/>
                </a:cubicBezTo>
                <a:cubicBezTo>
                  <a:pt x="19711" y="826772"/>
                  <a:pt x="5953" y="662201"/>
                  <a:pt x="16007" y="693951"/>
                </a:cubicBezTo>
                <a:cubicBezTo>
                  <a:pt x="26061" y="725701"/>
                  <a:pt x="90090" y="1059605"/>
                  <a:pt x="89032" y="1049551"/>
                </a:cubicBezTo>
                <a:cubicBezTo>
                  <a:pt x="87974" y="1039497"/>
                  <a:pt x="17595" y="684426"/>
                  <a:pt x="9657" y="633626"/>
                </a:cubicBezTo>
                <a:cubicBezTo>
                  <a:pt x="1719" y="582826"/>
                  <a:pt x="41936" y="781793"/>
                  <a:pt x="41407" y="744751"/>
                </a:cubicBezTo>
                <a:cubicBezTo>
                  <a:pt x="40878" y="707709"/>
                  <a:pt x="13890" y="530439"/>
                  <a:pt x="6482" y="411376"/>
                </a:cubicBezTo>
                <a:cubicBezTo>
                  <a:pt x="-926" y="292314"/>
                  <a:pt x="-1985" y="-26774"/>
                  <a:pt x="3307" y="18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10823F47-42EC-4450-83F4-B1A37C522886}"/>
              </a:ext>
            </a:extLst>
          </p:cNvPr>
          <p:cNvSpPr/>
          <p:nvPr/>
        </p:nvSpPr>
        <p:spPr>
          <a:xfrm>
            <a:off x="7105361" y="5039718"/>
            <a:ext cx="229018" cy="1069007"/>
          </a:xfrm>
          <a:custGeom>
            <a:avLst/>
            <a:gdLst>
              <a:gd name="connsiteX0" fmla="*/ 289 w 229018"/>
              <a:gd name="connsiteY0" fmla="*/ 2182 h 1069007"/>
              <a:gd name="connsiteX1" fmla="*/ 117764 w 229018"/>
              <a:gd name="connsiteY1" fmla="*/ 618132 h 1069007"/>
              <a:gd name="connsiteX2" fmla="*/ 60614 w 229018"/>
              <a:gd name="connsiteY2" fmla="*/ 453032 h 1069007"/>
              <a:gd name="connsiteX3" fmla="*/ 79664 w 229018"/>
              <a:gd name="connsiteY3" fmla="*/ 719732 h 1069007"/>
              <a:gd name="connsiteX4" fmla="*/ 117764 w 229018"/>
              <a:gd name="connsiteY4" fmla="*/ 773707 h 1069007"/>
              <a:gd name="connsiteX5" fmla="*/ 101889 w 229018"/>
              <a:gd name="connsiteY5" fmla="*/ 948332 h 1069007"/>
              <a:gd name="connsiteX6" fmla="*/ 165389 w 229018"/>
              <a:gd name="connsiteY6" fmla="*/ 938807 h 1069007"/>
              <a:gd name="connsiteX7" fmla="*/ 228889 w 229018"/>
              <a:gd name="connsiteY7" fmla="*/ 1068982 h 1069007"/>
              <a:gd name="connsiteX8" fmla="*/ 181264 w 229018"/>
              <a:gd name="connsiteY8" fmla="*/ 948332 h 1069007"/>
              <a:gd name="connsiteX9" fmla="*/ 159039 w 229018"/>
              <a:gd name="connsiteY9" fmla="*/ 780057 h 1069007"/>
              <a:gd name="connsiteX10" fmla="*/ 139989 w 229018"/>
              <a:gd name="connsiteY10" fmla="*/ 576857 h 1069007"/>
              <a:gd name="connsiteX11" fmla="*/ 86014 w 229018"/>
              <a:gd name="connsiteY11" fmla="*/ 418107 h 1069007"/>
              <a:gd name="connsiteX12" fmla="*/ 289 w 229018"/>
              <a:gd name="connsiteY12" fmla="*/ 2182 h 1069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9018" h="1069007">
                <a:moveTo>
                  <a:pt x="289" y="2182"/>
                </a:moveTo>
                <a:cubicBezTo>
                  <a:pt x="5581" y="35519"/>
                  <a:pt x="107710" y="542990"/>
                  <a:pt x="117764" y="618132"/>
                </a:cubicBezTo>
                <a:cubicBezTo>
                  <a:pt x="127818" y="693274"/>
                  <a:pt x="66964" y="436099"/>
                  <a:pt x="60614" y="453032"/>
                </a:cubicBezTo>
                <a:cubicBezTo>
                  <a:pt x="54264" y="469965"/>
                  <a:pt x="70139" y="666286"/>
                  <a:pt x="79664" y="719732"/>
                </a:cubicBezTo>
                <a:cubicBezTo>
                  <a:pt x="89189" y="773178"/>
                  <a:pt x="114060" y="735607"/>
                  <a:pt x="117764" y="773707"/>
                </a:cubicBezTo>
                <a:cubicBezTo>
                  <a:pt x="121468" y="811807"/>
                  <a:pt x="93952" y="920816"/>
                  <a:pt x="101889" y="948332"/>
                </a:cubicBezTo>
                <a:cubicBezTo>
                  <a:pt x="109826" y="975848"/>
                  <a:pt x="144222" y="918699"/>
                  <a:pt x="165389" y="938807"/>
                </a:cubicBezTo>
                <a:cubicBezTo>
                  <a:pt x="186556" y="958915"/>
                  <a:pt x="226243" y="1067395"/>
                  <a:pt x="228889" y="1068982"/>
                </a:cubicBezTo>
                <a:cubicBezTo>
                  <a:pt x="231535" y="1070570"/>
                  <a:pt x="192906" y="996486"/>
                  <a:pt x="181264" y="948332"/>
                </a:cubicBezTo>
                <a:cubicBezTo>
                  <a:pt x="169622" y="900178"/>
                  <a:pt x="165918" y="841969"/>
                  <a:pt x="159039" y="780057"/>
                </a:cubicBezTo>
                <a:cubicBezTo>
                  <a:pt x="152160" y="718145"/>
                  <a:pt x="152160" y="637182"/>
                  <a:pt x="139989" y="576857"/>
                </a:cubicBezTo>
                <a:cubicBezTo>
                  <a:pt x="127818" y="516532"/>
                  <a:pt x="108239" y="509124"/>
                  <a:pt x="86014" y="418107"/>
                </a:cubicBezTo>
                <a:cubicBezTo>
                  <a:pt x="63789" y="327090"/>
                  <a:pt x="-5003" y="-31155"/>
                  <a:pt x="289" y="2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EFAF0E55-1CE9-4A8D-B716-8D39A0FC0F02}"/>
              </a:ext>
            </a:extLst>
          </p:cNvPr>
          <p:cNvSpPr/>
          <p:nvPr/>
        </p:nvSpPr>
        <p:spPr>
          <a:xfrm>
            <a:off x="2531396" y="5261521"/>
            <a:ext cx="634060" cy="278573"/>
          </a:xfrm>
          <a:custGeom>
            <a:avLst/>
            <a:gdLst>
              <a:gd name="connsiteX0" fmla="*/ 137 w 634060"/>
              <a:gd name="connsiteY0" fmla="*/ 512 h 278573"/>
              <a:gd name="connsiteX1" fmla="*/ 186404 w 634060"/>
              <a:gd name="connsiteY1" fmla="*/ 275679 h 278573"/>
              <a:gd name="connsiteX2" fmla="*/ 139837 w 634060"/>
              <a:gd name="connsiteY2" fmla="*/ 148679 h 278573"/>
              <a:gd name="connsiteX3" fmla="*/ 169471 w 634060"/>
              <a:gd name="connsiteY3" fmla="*/ 212179 h 278573"/>
              <a:gd name="connsiteX4" fmla="*/ 347271 w 634060"/>
              <a:gd name="connsiteY4" fmla="*/ 207946 h 278573"/>
              <a:gd name="connsiteX5" fmla="*/ 554704 w 634060"/>
              <a:gd name="connsiteY5" fmla="*/ 233346 h 278573"/>
              <a:gd name="connsiteX6" fmla="*/ 580104 w 634060"/>
              <a:gd name="connsiteY6" fmla="*/ 241812 h 278573"/>
              <a:gd name="connsiteX7" fmla="*/ 622437 w 634060"/>
              <a:gd name="connsiteY7" fmla="*/ 237579 h 278573"/>
              <a:gd name="connsiteX8" fmla="*/ 347271 w 634060"/>
              <a:gd name="connsiteY8" fmla="*/ 207946 h 278573"/>
              <a:gd name="connsiteX9" fmla="*/ 194871 w 634060"/>
              <a:gd name="connsiteY9" fmla="*/ 246046 h 278573"/>
              <a:gd name="connsiteX10" fmla="*/ 156771 w 634060"/>
              <a:gd name="connsiteY10" fmla="*/ 207946 h 278573"/>
              <a:gd name="connsiteX11" fmla="*/ 137 w 634060"/>
              <a:gd name="connsiteY11" fmla="*/ 512 h 278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4060" h="278573">
                <a:moveTo>
                  <a:pt x="137" y="512"/>
                </a:moveTo>
                <a:cubicBezTo>
                  <a:pt x="5076" y="11801"/>
                  <a:pt x="163121" y="250985"/>
                  <a:pt x="186404" y="275679"/>
                </a:cubicBezTo>
                <a:cubicBezTo>
                  <a:pt x="209687" y="300373"/>
                  <a:pt x="142659" y="159262"/>
                  <a:pt x="139837" y="148679"/>
                </a:cubicBezTo>
                <a:cubicBezTo>
                  <a:pt x="137015" y="138096"/>
                  <a:pt x="134899" y="202301"/>
                  <a:pt x="169471" y="212179"/>
                </a:cubicBezTo>
                <a:cubicBezTo>
                  <a:pt x="204043" y="222057"/>
                  <a:pt x="283066" y="204418"/>
                  <a:pt x="347271" y="207946"/>
                </a:cubicBezTo>
                <a:cubicBezTo>
                  <a:pt x="411476" y="211474"/>
                  <a:pt x="515899" y="227702"/>
                  <a:pt x="554704" y="233346"/>
                </a:cubicBezTo>
                <a:cubicBezTo>
                  <a:pt x="593509" y="238990"/>
                  <a:pt x="568815" y="241107"/>
                  <a:pt x="580104" y="241812"/>
                </a:cubicBezTo>
                <a:cubicBezTo>
                  <a:pt x="591393" y="242517"/>
                  <a:pt x="661242" y="243223"/>
                  <a:pt x="622437" y="237579"/>
                </a:cubicBezTo>
                <a:cubicBezTo>
                  <a:pt x="583632" y="231935"/>
                  <a:pt x="418532" y="206535"/>
                  <a:pt x="347271" y="207946"/>
                </a:cubicBezTo>
                <a:cubicBezTo>
                  <a:pt x="276010" y="209357"/>
                  <a:pt x="226621" y="246046"/>
                  <a:pt x="194871" y="246046"/>
                </a:cubicBezTo>
                <a:cubicBezTo>
                  <a:pt x="163121" y="246046"/>
                  <a:pt x="189227" y="248163"/>
                  <a:pt x="156771" y="207946"/>
                </a:cubicBezTo>
                <a:cubicBezTo>
                  <a:pt x="124315" y="167729"/>
                  <a:pt x="-4802" y="-10777"/>
                  <a:pt x="137" y="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A8951572-B78C-4374-83FF-66F6EDF13973}"/>
              </a:ext>
            </a:extLst>
          </p:cNvPr>
          <p:cNvSpPr/>
          <p:nvPr/>
        </p:nvSpPr>
        <p:spPr>
          <a:xfrm>
            <a:off x="2546704" y="5325403"/>
            <a:ext cx="670912" cy="370748"/>
          </a:xfrm>
          <a:custGeom>
            <a:avLst/>
            <a:gdLst>
              <a:gd name="connsiteX0" fmla="*/ 670629 w 670912"/>
              <a:gd name="connsiteY0" fmla="*/ 122897 h 370748"/>
              <a:gd name="connsiteX1" fmla="*/ 556329 w 670912"/>
              <a:gd name="connsiteY1" fmla="*/ 364197 h 370748"/>
              <a:gd name="connsiteX2" fmla="*/ 560563 w 670912"/>
              <a:gd name="connsiteY2" fmla="*/ 300697 h 370748"/>
              <a:gd name="connsiteX3" fmla="*/ 467429 w 670912"/>
              <a:gd name="connsiteY3" fmla="*/ 283764 h 370748"/>
              <a:gd name="connsiteX4" fmla="*/ 276929 w 670912"/>
              <a:gd name="connsiteY4" fmla="*/ 241430 h 370748"/>
              <a:gd name="connsiteX5" fmla="*/ 353129 w 670912"/>
              <a:gd name="connsiteY5" fmla="*/ 266830 h 370748"/>
              <a:gd name="connsiteX6" fmla="*/ 183796 w 670912"/>
              <a:gd name="connsiteY6" fmla="*/ 173697 h 370748"/>
              <a:gd name="connsiteX7" fmla="*/ 1763 w 670912"/>
              <a:gd name="connsiteY7" fmla="*/ 130 h 370748"/>
              <a:gd name="connsiteX8" fmla="*/ 99129 w 670912"/>
              <a:gd name="connsiteY8" fmla="*/ 148297 h 370748"/>
              <a:gd name="connsiteX9" fmla="*/ 226129 w 670912"/>
              <a:gd name="connsiteY9" fmla="*/ 317630 h 370748"/>
              <a:gd name="connsiteX10" fmla="*/ 154163 w 670912"/>
              <a:gd name="connsiteY10" fmla="*/ 114430 h 370748"/>
              <a:gd name="connsiteX11" fmla="*/ 513996 w 670912"/>
              <a:gd name="connsiteY11" fmla="*/ 313397 h 370748"/>
              <a:gd name="connsiteX12" fmla="*/ 319263 w 670912"/>
              <a:gd name="connsiteY12" fmla="*/ 216030 h 370748"/>
              <a:gd name="connsiteX13" fmla="*/ 315029 w 670912"/>
              <a:gd name="connsiteY13" fmla="*/ 173697 h 370748"/>
              <a:gd name="connsiteX14" fmla="*/ 518229 w 670912"/>
              <a:gd name="connsiteY14" fmla="*/ 309164 h 370748"/>
              <a:gd name="connsiteX15" fmla="*/ 670629 w 670912"/>
              <a:gd name="connsiteY15" fmla="*/ 122897 h 370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70912" h="370748">
                <a:moveTo>
                  <a:pt x="670629" y="122897"/>
                </a:moveTo>
                <a:cubicBezTo>
                  <a:pt x="676979" y="132069"/>
                  <a:pt x="574673" y="334564"/>
                  <a:pt x="556329" y="364197"/>
                </a:cubicBezTo>
                <a:cubicBezTo>
                  <a:pt x="537985" y="393830"/>
                  <a:pt x="575380" y="314103"/>
                  <a:pt x="560563" y="300697"/>
                </a:cubicBezTo>
                <a:cubicBezTo>
                  <a:pt x="545746" y="287292"/>
                  <a:pt x="514701" y="293642"/>
                  <a:pt x="467429" y="283764"/>
                </a:cubicBezTo>
                <a:cubicBezTo>
                  <a:pt x="420157" y="273886"/>
                  <a:pt x="295979" y="244252"/>
                  <a:pt x="276929" y="241430"/>
                </a:cubicBezTo>
                <a:cubicBezTo>
                  <a:pt x="257879" y="238608"/>
                  <a:pt x="368651" y="278119"/>
                  <a:pt x="353129" y="266830"/>
                </a:cubicBezTo>
                <a:cubicBezTo>
                  <a:pt x="337607" y="255541"/>
                  <a:pt x="242357" y="218147"/>
                  <a:pt x="183796" y="173697"/>
                </a:cubicBezTo>
                <a:cubicBezTo>
                  <a:pt x="125235" y="129247"/>
                  <a:pt x="15874" y="4363"/>
                  <a:pt x="1763" y="130"/>
                </a:cubicBezTo>
                <a:cubicBezTo>
                  <a:pt x="-12348" y="-4103"/>
                  <a:pt x="61735" y="95380"/>
                  <a:pt x="99129" y="148297"/>
                </a:cubicBezTo>
                <a:cubicBezTo>
                  <a:pt x="136523" y="201214"/>
                  <a:pt x="216957" y="323274"/>
                  <a:pt x="226129" y="317630"/>
                </a:cubicBezTo>
                <a:cubicBezTo>
                  <a:pt x="235301" y="311986"/>
                  <a:pt x="106185" y="115135"/>
                  <a:pt x="154163" y="114430"/>
                </a:cubicBezTo>
                <a:cubicBezTo>
                  <a:pt x="202141" y="113725"/>
                  <a:pt x="486479" y="296464"/>
                  <a:pt x="513996" y="313397"/>
                </a:cubicBezTo>
                <a:cubicBezTo>
                  <a:pt x="541513" y="330330"/>
                  <a:pt x="352424" y="239313"/>
                  <a:pt x="319263" y="216030"/>
                </a:cubicBezTo>
                <a:cubicBezTo>
                  <a:pt x="286102" y="192747"/>
                  <a:pt x="281868" y="158175"/>
                  <a:pt x="315029" y="173697"/>
                </a:cubicBezTo>
                <a:cubicBezTo>
                  <a:pt x="348190" y="189219"/>
                  <a:pt x="461079" y="314809"/>
                  <a:pt x="518229" y="309164"/>
                </a:cubicBezTo>
                <a:cubicBezTo>
                  <a:pt x="575379" y="303519"/>
                  <a:pt x="664279" y="113725"/>
                  <a:pt x="670629" y="1228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F9CB8E1D-B1A5-44A2-8ED0-A1C8C39CB7BB}"/>
              </a:ext>
            </a:extLst>
          </p:cNvPr>
          <p:cNvSpPr/>
          <p:nvPr/>
        </p:nvSpPr>
        <p:spPr>
          <a:xfrm>
            <a:off x="2619858" y="5405963"/>
            <a:ext cx="602293" cy="670914"/>
          </a:xfrm>
          <a:custGeom>
            <a:avLst/>
            <a:gdLst>
              <a:gd name="connsiteX0" fmla="*/ 601709 w 602293"/>
              <a:gd name="connsiteY0" fmla="*/ 241304 h 670914"/>
              <a:gd name="connsiteX1" fmla="*/ 512809 w 602293"/>
              <a:gd name="connsiteY1" fmla="*/ 478370 h 670914"/>
              <a:gd name="connsiteX2" fmla="*/ 533975 w 602293"/>
              <a:gd name="connsiteY2" fmla="*/ 317504 h 670914"/>
              <a:gd name="connsiteX3" fmla="*/ 495875 w 602293"/>
              <a:gd name="connsiteY3" fmla="*/ 664637 h 670914"/>
              <a:gd name="connsiteX4" fmla="*/ 462009 w 602293"/>
              <a:gd name="connsiteY4" fmla="*/ 550337 h 670914"/>
              <a:gd name="connsiteX5" fmla="*/ 432375 w 602293"/>
              <a:gd name="connsiteY5" fmla="*/ 668870 h 670914"/>
              <a:gd name="connsiteX6" fmla="*/ 330775 w 602293"/>
              <a:gd name="connsiteY6" fmla="*/ 558804 h 670914"/>
              <a:gd name="connsiteX7" fmla="*/ 241875 w 602293"/>
              <a:gd name="connsiteY7" fmla="*/ 524937 h 670914"/>
              <a:gd name="connsiteX8" fmla="*/ 322309 w 602293"/>
              <a:gd name="connsiteY8" fmla="*/ 575737 h 670914"/>
              <a:gd name="connsiteX9" fmla="*/ 258809 w 602293"/>
              <a:gd name="connsiteY9" fmla="*/ 440270 h 670914"/>
              <a:gd name="connsiteX10" fmla="*/ 575 w 602293"/>
              <a:gd name="connsiteY10" fmla="*/ 4 h 670914"/>
              <a:gd name="connsiteX11" fmla="*/ 191075 w 602293"/>
              <a:gd name="connsiteY11" fmla="*/ 431804 h 670914"/>
              <a:gd name="connsiteX12" fmla="*/ 263042 w 602293"/>
              <a:gd name="connsiteY12" fmla="*/ 440270 h 670914"/>
              <a:gd name="connsiteX13" fmla="*/ 457775 w 602293"/>
              <a:gd name="connsiteY13" fmla="*/ 592670 h 670914"/>
              <a:gd name="connsiteX14" fmla="*/ 462009 w 602293"/>
              <a:gd name="connsiteY14" fmla="*/ 508004 h 670914"/>
              <a:gd name="connsiteX15" fmla="*/ 601709 w 602293"/>
              <a:gd name="connsiteY15" fmla="*/ 241304 h 670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02293" h="670914">
                <a:moveTo>
                  <a:pt x="601709" y="241304"/>
                </a:moveTo>
                <a:cubicBezTo>
                  <a:pt x="610176" y="236365"/>
                  <a:pt x="524098" y="465670"/>
                  <a:pt x="512809" y="478370"/>
                </a:cubicBezTo>
                <a:cubicBezTo>
                  <a:pt x="501520" y="491070"/>
                  <a:pt x="536797" y="286460"/>
                  <a:pt x="533975" y="317504"/>
                </a:cubicBezTo>
                <a:cubicBezTo>
                  <a:pt x="531153" y="348548"/>
                  <a:pt x="507869" y="625832"/>
                  <a:pt x="495875" y="664637"/>
                </a:cubicBezTo>
                <a:cubicBezTo>
                  <a:pt x="483881" y="703442"/>
                  <a:pt x="472592" y="549632"/>
                  <a:pt x="462009" y="550337"/>
                </a:cubicBezTo>
                <a:cubicBezTo>
                  <a:pt x="451426" y="551042"/>
                  <a:pt x="454247" y="667459"/>
                  <a:pt x="432375" y="668870"/>
                </a:cubicBezTo>
                <a:cubicBezTo>
                  <a:pt x="410503" y="670281"/>
                  <a:pt x="362525" y="582793"/>
                  <a:pt x="330775" y="558804"/>
                </a:cubicBezTo>
                <a:cubicBezTo>
                  <a:pt x="299025" y="534815"/>
                  <a:pt x="243286" y="522115"/>
                  <a:pt x="241875" y="524937"/>
                </a:cubicBezTo>
                <a:cubicBezTo>
                  <a:pt x="240464" y="527759"/>
                  <a:pt x="319487" y="589848"/>
                  <a:pt x="322309" y="575737"/>
                </a:cubicBezTo>
                <a:cubicBezTo>
                  <a:pt x="325131" y="561626"/>
                  <a:pt x="312431" y="536225"/>
                  <a:pt x="258809" y="440270"/>
                </a:cubicBezTo>
                <a:cubicBezTo>
                  <a:pt x="205187" y="344315"/>
                  <a:pt x="11864" y="1415"/>
                  <a:pt x="575" y="4"/>
                </a:cubicBezTo>
                <a:cubicBezTo>
                  <a:pt x="-10714" y="-1407"/>
                  <a:pt x="147330" y="358426"/>
                  <a:pt x="191075" y="431804"/>
                </a:cubicBezTo>
                <a:cubicBezTo>
                  <a:pt x="234820" y="505182"/>
                  <a:pt x="218592" y="413459"/>
                  <a:pt x="263042" y="440270"/>
                </a:cubicBezTo>
                <a:cubicBezTo>
                  <a:pt x="307492" y="467081"/>
                  <a:pt x="424614" y="581381"/>
                  <a:pt x="457775" y="592670"/>
                </a:cubicBezTo>
                <a:cubicBezTo>
                  <a:pt x="490936" y="603959"/>
                  <a:pt x="440137" y="561626"/>
                  <a:pt x="462009" y="508004"/>
                </a:cubicBezTo>
                <a:cubicBezTo>
                  <a:pt x="483881" y="454382"/>
                  <a:pt x="593242" y="246243"/>
                  <a:pt x="601709" y="241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A7D1A222-5D53-469F-9E76-1C4F7CB34B55}"/>
              </a:ext>
            </a:extLst>
          </p:cNvPr>
          <p:cNvSpPr/>
          <p:nvPr/>
        </p:nvSpPr>
        <p:spPr>
          <a:xfrm>
            <a:off x="2822577" y="5545077"/>
            <a:ext cx="353716" cy="216494"/>
          </a:xfrm>
          <a:custGeom>
            <a:avLst/>
            <a:gdLst>
              <a:gd name="connsiteX0" fmla="*/ 343956 w 353716"/>
              <a:gd name="connsiteY0" fmla="*/ 212256 h 216494"/>
              <a:gd name="connsiteX1" fmla="*/ 5290 w 353716"/>
              <a:gd name="connsiteY1" fmla="*/ 590 h 216494"/>
              <a:gd name="connsiteX2" fmla="*/ 144990 w 353716"/>
              <a:gd name="connsiteY2" fmla="*/ 148756 h 216494"/>
              <a:gd name="connsiteX3" fmla="*/ 250823 w 353716"/>
              <a:gd name="connsiteY3" fmla="*/ 144523 h 216494"/>
              <a:gd name="connsiteX4" fmla="*/ 343956 w 353716"/>
              <a:gd name="connsiteY4" fmla="*/ 212256 h 216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716" h="216494">
                <a:moveTo>
                  <a:pt x="343956" y="212256"/>
                </a:moveTo>
                <a:cubicBezTo>
                  <a:pt x="303034" y="188267"/>
                  <a:pt x="38451" y="11173"/>
                  <a:pt x="5290" y="590"/>
                </a:cubicBezTo>
                <a:cubicBezTo>
                  <a:pt x="-27871" y="-9993"/>
                  <a:pt x="104068" y="124767"/>
                  <a:pt x="144990" y="148756"/>
                </a:cubicBezTo>
                <a:cubicBezTo>
                  <a:pt x="185912" y="172745"/>
                  <a:pt x="215545" y="138173"/>
                  <a:pt x="250823" y="144523"/>
                </a:cubicBezTo>
                <a:cubicBezTo>
                  <a:pt x="286101" y="150873"/>
                  <a:pt x="384878" y="236245"/>
                  <a:pt x="343956" y="212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5A78AE35-9F3C-45EF-B8F8-A4919F15E6C4}"/>
              </a:ext>
            </a:extLst>
          </p:cNvPr>
          <p:cNvSpPr/>
          <p:nvPr/>
        </p:nvSpPr>
        <p:spPr>
          <a:xfrm>
            <a:off x="2720602" y="5501104"/>
            <a:ext cx="412187" cy="484450"/>
          </a:xfrm>
          <a:custGeom>
            <a:avLst/>
            <a:gdLst>
              <a:gd name="connsiteX0" fmla="*/ 18365 w 412187"/>
              <a:gd name="connsiteY0" fmla="*/ 10696 h 484450"/>
              <a:gd name="connsiteX1" fmla="*/ 43765 w 412187"/>
              <a:gd name="connsiteY1" fmla="*/ 74196 h 484450"/>
              <a:gd name="connsiteX2" fmla="*/ 344331 w 412187"/>
              <a:gd name="connsiteY2" fmla="*/ 417096 h 484450"/>
              <a:gd name="connsiteX3" fmla="*/ 357031 w 412187"/>
              <a:gd name="connsiteY3" fmla="*/ 298563 h 484450"/>
              <a:gd name="connsiteX4" fmla="*/ 412065 w 412187"/>
              <a:gd name="connsiteY4" fmla="*/ 213896 h 484450"/>
              <a:gd name="connsiteX5" fmla="*/ 340098 w 412187"/>
              <a:gd name="connsiteY5" fmla="*/ 480596 h 484450"/>
              <a:gd name="connsiteX6" fmla="*/ 280831 w 412187"/>
              <a:gd name="connsiteY6" fmla="*/ 366296 h 484450"/>
              <a:gd name="connsiteX7" fmla="*/ 285065 w 412187"/>
              <a:gd name="connsiteY7" fmla="*/ 285863 h 484450"/>
              <a:gd name="connsiteX8" fmla="*/ 204631 w 412187"/>
              <a:gd name="connsiteY8" fmla="*/ 230829 h 484450"/>
              <a:gd name="connsiteX9" fmla="*/ 18365 w 412187"/>
              <a:gd name="connsiteY9" fmla="*/ 10696 h 48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2187" h="484450">
                <a:moveTo>
                  <a:pt x="18365" y="10696"/>
                </a:moveTo>
                <a:cubicBezTo>
                  <a:pt x="-8446" y="-15410"/>
                  <a:pt x="-10563" y="6463"/>
                  <a:pt x="43765" y="74196"/>
                </a:cubicBezTo>
                <a:cubicBezTo>
                  <a:pt x="98093" y="141929"/>
                  <a:pt x="292120" y="379702"/>
                  <a:pt x="344331" y="417096"/>
                </a:cubicBezTo>
                <a:cubicBezTo>
                  <a:pt x="396542" y="454490"/>
                  <a:pt x="345742" y="332430"/>
                  <a:pt x="357031" y="298563"/>
                </a:cubicBezTo>
                <a:cubicBezTo>
                  <a:pt x="368320" y="264696"/>
                  <a:pt x="414887" y="183557"/>
                  <a:pt x="412065" y="213896"/>
                </a:cubicBezTo>
                <a:cubicBezTo>
                  <a:pt x="409243" y="244235"/>
                  <a:pt x="361970" y="455196"/>
                  <a:pt x="340098" y="480596"/>
                </a:cubicBezTo>
                <a:cubicBezTo>
                  <a:pt x="318226" y="505996"/>
                  <a:pt x="290003" y="398752"/>
                  <a:pt x="280831" y="366296"/>
                </a:cubicBezTo>
                <a:cubicBezTo>
                  <a:pt x="271659" y="333840"/>
                  <a:pt x="297765" y="308441"/>
                  <a:pt x="285065" y="285863"/>
                </a:cubicBezTo>
                <a:cubicBezTo>
                  <a:pt x="272365" y="263285"/>
                  <a:pt x="251198" y="283040"/>
                  <a:pt x="204631" y="230829"/>
                </a:cubicBezTo>
                <a:cubicBezTo>
                  <a:pt x="158064" y="178618"/>
                  <a:pt x="45176" y="36802"/>
                  <a:pt x="18365" y="10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64500B12-7F27-4065-8827-E96733FB2781}"/>
              </a:ext>
            </a:extLst>
          </p:cNvPr>
          <p:cNvSpPr/>
          <p:nvPr/>
        </p:nvSpPr>
        <p:spPr>
          <a:xfrm>
            <a:off x="6641966" y="7962880"/>
            <a:ext cx="190887" cy="1067617"/>
          </a:xfrm>
          <a:custGeom>
            <a:avLst/>
            <a:gdLst>
              <a:gd name="connsiteX0" fmla="*/ 105967 w 190887"/>
              <a:gd name="connsiteY0" fmla="*/ 20 h 1067617"/>
              <a:gd name="connsiteX1" fmla="*/ 190634 w 190887"/>
              <a:gd name="connsiteY1" fmla="*/ 601153 h 1067617"/>
              <a:gd name="connsiteX2" fmla="*/ 131367 w 190887"/>
              <a:gd name="connsiteY2" fmla="*/ 186287 h 1067617"/>
              <a:gd name="connsiteX3" fmla="*/ 110201 w 190887"/>
              <a:gd name="connsiteY3" fmla="*/ 406420 h 1067617"/>
              <a:gd name="connsiteX4" fmla="*/ 110201 w 190887"/>
              <a:gd name="connsiteY4" fmla="*/ 952520 h 1067617"/>
              <a:gd name="connsiteX5" fmla="*/ 110201 w 190887"/>
              <a:gd name="connsiteY5" fmla="*/ 643487 h 1067617"/>
              <a:gd name="connsiteX6" fmla="*/ 134 w 190887"/>
              <a:gd name="connsiteY6" fmla="*/ 1066820 h 1067617"/>
              <a:gd name="connsiteX7" fmla="*/ 89034 w 190887"/>
              <a:gd name="connsiteY7" fmla="*/ 745087 h 1067617"/>
              <a:gd name="connsiteX8" fmla="*/ 152534 w 190887"/>
              <a:gd name="connsiteY8" fmla="*/ 579987 h 1067617"/>
              <a:gd name="connsiteX9" fmla="*/ 105967 w 190887"/>
              <a:gd name="connsiteY9" fmla="*/ 20 h 1067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0887" h="1067617">
                <a:moveTo>
                  <a:pt x="105967" y="20"/>
                </a:moveTo>
                <a:cubicBezTo>
                  <a:pt x="112317" y="3548"/>
                  <a:pt x="186401" y="570108"/>
                  <a:pt x="190634" y="601153"/>
                </a:cubicBezTo>
                <a:cubicBezTo>
                  <a:pt x="194867" y="632198"/>
                  <a:pt x="144772" y="218742"/>
                  <a:pt x="131367" y="186287"/>
                </a:cubicBezTo>
                <a:cubicBezTo>
                  <a:pt x="117962" y="153832"/>
                  <a:pt x="113729" y="278715"/>
                  <a:pt x="110201" y="406420"/>
                </a:cubicBezTo>
                <a:cubicBezTo>
                  <a:pt x="106673" y="534125"/>
                  <a:pt x="110201" y="952520"/>
                  <a:pt x="110201" y="952520"/>
                </a:cubicBezTo>
                <a:cubicBezTo>
                  <a:pt x="110201" y="992031"/>
                  <a:pt x="128545" y="624437"/>
                  <a:pt x="110201" y="643487"/>
                </a:cubicBezTo>
                <a:cubicBezTo>
                  <a:pt x="91857" y="662537"/>
                  <a:pt x="3662" y="1049887"/>
                  <a:pt x="134" y="1066820"/>
                </a:cubicBezTo>
                <a:cubicBezTo>
                  <a:pt x="-3394" y="1083753"/>
                  <a:pt x="63634" y="826226"/>
                  <a:pt x="89034" y="745087"/>
                </a:cubicBezTo>
                <a:cubicBezTo>
                  <a:pt x="114434" y="663948"/>
                  <a:pt x="151123" y="703459"/>
                  <a:pt x="152534" y="579987"/>
                </a:cubicBezTo>
                <a:cubicBezTo>
                  <a:pt x="153945" y="456515"/>
                  <a:pt x="99617" y="-3508"/>
                  <a:pt x="105967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16A0A923-1593-4629-B9D3-0238CC062400}"/>
              </a:ext>
            </a:extLst>
          </p:cNvPr>
          <p:cNvSpPr/>
          <p:nvPr/>
        </p:nvSpPr>
        <p:spPr>
          <a:xfrm>
            <a:off x="6381646" y="8104816"/>
            <a:ext cx="350828" cy="895280"/>
          </a:xfrm>
          <a:custGeom>
            <a:avLst/>
            <a:gdLst>
              <a:gd name="connsiteX0" fmla="*/ 349354 w 350828"/>
              <a:gd name="connsiteY0" fmla="*/ 2017 h 895280"/>
              <a:gd name="connsiteX1" fmla="*/ 154621 w 350828"/>
              <a:gd name="connsiteY1" fmla="*/ 277184 h 895280"/>
              <a:gd name="connsiteX2" fmla="*/ 239287 w 350828"/>
              <a:gd name="connsiteY2" fmla="*/ 82451 h 895280"/>
              <a:gd name="connsiteX3" fmla="*/ 78421 w 350828"/>
              <a:gd name="connsiteY3" fmla="*/ 404184 h 895280"/>
              <a:gd name="connsiteX4" fmla="*/ 10687 w 350828"/>
              <a:gd name="connsiteY4" fmla="*/ 526951 h 895280"/>
              <a:gd name="connsiteX5" fmla="*/ 10687 w 350828"/>
              <a:gd name="connsiteY5" fmla="*/ 421117 h 895280"/>
              <a:gd name="connsiteX6" fmla="*/ 112287 w 350828"/>
              <a:gd name="connsiteY6" fmla="*/ 645484 h 895280"/>
              <a:gd name="connsiteX7" fmla="*/ 235054 w 350828"/>
              <a:gd name="connsiteY7" fmla="*/ 895251 h 895280"/>
              <a:gd name="connsiteX8" fmla="*/ 146154 w 350828"/>
              <a:gd name="connsiteY8" fmla="*/ 662417 h 895280"/>
              <a:gd name="connsiteX9" fmla="*/ 167321 w 350828"/>
              <a:gd name="connsiteY9" fmla="*/ 670884 h 895280"/>
              <a:gd name="connsiteX10" fmla="*/ 95354 w 350828"/>
              <a:gd name="connsiteY10" fmla="*/ 471917 h 895280"/>
              <a:gd name="connsiteX11" fmla="*/ 95354 w 350828"/>
              <a:gd name="connsiteY11" fmla="*/ 332217 h 895280"/>
              <a:gd name="connsiteX12" fmla="*/ 137687 w 350828"/>
              <a:gd name="connsiteY12" fmla="*/ 370317 h 895280"/>
              <a:gd name="connsiteX13" fmla="*/ 239287 w 350828"/>
              <a:gd name="connsiteY13" fmla="*/ 162884 h 895280"/>
              <a:gd name="connsiteX14" fmla="*/ 349354 w 350828"/>
              <a:gd name="connsiteY14" fmla="*/ 2017 h 89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50828" h="895280">
                <a:moveTo>
                  <a:pt x="349354" y="2017"/>
                </a:moveTo>
                <a:cubicBezTo>
                  <a:pt x="335243" y="21067"/>
                  <a:pt x="172965" y="263778"/>
                  <a:pt x="154621" y="277184"/>
                </a:cubicBezTo>
                <a:cubicBezTo>
                  <a:pt x="136276" y="290590"/>
                  <a:pt x="251987" y="61284"/>
                  <a:pt x="239287" y="82451"/>
                </a:cubicBezTo>
                <a:cubicBezTo>
                  <a:pt x="226587" y="103618"/>
                  <a:pt x="116521" y="330101"/>
                  <a:pt x="78421" y="404184"/>
                </a:cubicBezTo>
                <a:cubicBezTo>
                  <a:pt x="40321" y="478267"/>
                  <a:pt x="21976" y="524129"/>
                  <a:pt x="10687" y="526951"/>
                </a:cubicBezTo>
                <a:cubicBezTo>
                  <a:pt x="-602" y="529773"/>
                  <a:pt x="-6246" y="401362"/>
                  <a:pt x="10687" y="421117"/>
                </a:cubicBezTo>
                <a:cubicBezTo>
                  <a:pt x="27620" y="440872"/>
                  <a:pt x="74893" y="566462"/>
                  <a:pt x="112287" y="645484"/>
                </a:cubicBezTo>
                <a:cubicBezTo>
                  <a:pt x="149681" y="724506"/>
                  <a:pt x="229410" y="892429"/>
                  <a:pt x="235054" y="895251"/>
                </a:cubicBezTo>
                <a:cubicBezTo>
                  <a:pt x="240698" y="898073"/>
                  <a:pt x="157443" y="699811"/>
                  <a:pt x="146154" y="662417"/>
                </a:cubicBezTo>
                <a:cubicBezTo>
                  <a:pt x="134865" y="625023"/>
                  <a:pt x="175788" y="702634"/>
                  <a:pt x="167321" y="670884"/>
                </a:cubicBezTo>
                <a:cubicBezTo>
                  <a:pt x="158854" y="639134"/>
                  <a:pt x="107348" y="528361"/>
                  <a:pt x="95354" y="471917"/>
                </a:cubicBezTo>
                <a:cubicBezTo>
                  <a:pt x="83360" y="415473"/>
                  <a:pt x="88299" y="349150"/>
                  <a:pt x="95354" y="332217"/>
                </a:cubicBezTo>
                <a:cubicBezTo>
                  <a:pt x="102409" y="315284"/>
                  <a:pt x="113698" y="398539"/>
                  <a:pt x="137687" y="370317"/>
                </a:cubicBezTo>
                <a:cubicBezTo>
                  <a:pt x="161676" y="342095"/>
                  <a:pt x="206126" y="222151"/>
                  <a:pt x="239287" y="162884"/>
                </a:cubicBezTo>
                <a:cubicBezTo>
                  <a:pt x="272448" y="103617"/>
                  <a:pt x="363465" y="-17033"/>
                  <a:pt x="349354" y="20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B894D0FC-480F-471B-BC27-244603A08AFD}"/>
              </a:ext>
            </a:extLst>
          </p:cNvPr>
          <p:cNvSpPr/>
          <p:nvPr/>
        </p:nvSpPr>
        <p:spPr>
          <a:xfrm>
            <a:off x="6501822" y="8053581"/>
            <a:ext cx="236150" cy="942315"/>
          </a:xfrm>
          <a:custGeom>
            <a:avLst/>
            <a:gdLst>
              <a:gd name="connsiteX0" fmla="*/ 229178 w 236150"/>
              <a:gd name="connsiteY0" fmla="*/ 15152 h 942315"/>
              <a:gd name="connsiteX1" fmla="*/ 191078 w 236150"/>
              <a:gd name="connsiteY1" fmla="*/ 726352 h 942315"/>
              <a:gd name="connsiteX2" fmla="*/ 203778 w 236150"/>
              <a:gd name="connsiteY2" fmla="*/ 442719 h 942315"/>
              <a:gd name="connsiteX3" fmla="*/ 123345 w 236150"/>
              <a:gd name="connsiteY3" fmla="*/ 942252 h 942315"/>
              <a:gd name="connsiteX4" fmla="*/ 152978 w 236150"/>
              <a:gd name="connsiteY4" fmla="*/ 404619 h 942315"/>
              <a:gd name="connsiteX5" fmla="*/ 152978 w 236150"/>
              <a:gd name="connsiteY5" fmla="*/ 908386 h 942315"/>
              <a:gd name="connsiteX6" fmla="*/ 34445 w 236150"/>
              <a:gd name="connsiteY6" fmla="*/ 586652 h 942315"/>
              <a:gd name="connsiteX7" fmla="*/ 4811 w 236150"/>
              <a:gd name="connsiteY7" fmla="*/ 370752 h 942315"/>
              <a:gd name="connsiteX8" fmla="*/ 119111 w 236150"/>
              <a:gd name="connsiteY8" fmla="*/ 684019 h 942315"/>
              <a:gd name="connsiteX9" fmla="*/ 114878 w 236150"/>
              <a:gd name="connsiteY9" fmla="*/ 400386 h 942315"/>
              <a:gd name="connsiteX10" fmla="*/ 174145 w 236150"/>
              <a:gd name="connsiteY10" fmla="*/ 451186 h 942315"/>
              <a:gd name="connsiteX11" fmla="*/ 178378 w 236150"/>
              <a:gd name="connsiteY11" fmla="*/ 472352 h 942315"/>
              <a:gd name="connsiteX12" fmla="*/ 127578 w 236150"/>
              <a:gd name="connsiteY12" fmla="*/ 281852 h 942315"/>
              <a:gd name="connsiteX13" fmla="*/ 233411 w 236150"/>
              <a:gd name="connsiteY13" fmla="*/ 362286 h 942315"/>
              <a:gd name="connsiteX14" fmla="*/ 208011 w 236150"/>
              <a:gd name="connsiteY14" fmla="*/ 247986 h 942315"/>
              <a:gd name="connsiteX15" fmla="*/ 229178 w 236150"/>
              <a:gd name="connsiteY15" fmla="*/ 15152 h 942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6150" h="942315">
                <a:moveTo>
                  <a:pt x="229178" y="15152"/>
                </a:moveTo>
                <a:cubicBezTo>
                  <a:pt x="226356" y="94880"/>
                  <a:pt x="195311" y="655091"/>
                  <a:pt x="191078" y="726352"/>
                </a:cubicBezTo>
                <a:cubicBezTo>
                  <a:pt x="186845" y="797613"/>
                  <a:pt x="215067" y="406736"/>
                  <a:pt x="203778" y="442719"/>
                </a:cubicBezTo>
                <a:cubicBezTo>
                  <a:pt x="192489" y="478702"/>
                  <a:pt x="131812" y="948602"/>
                  <a:pt x="123345" y="942252"/>
                </a:cubicBezTo>
                <a:cubicBezTo>
                  <a:pt x="114878" y="935902"/>
                  <a:pt x="148039" y="410263"/>
                  <a:pt x="152978" y="404619"/>
                </a:cubicBezTo>
                <a:cubicBezTo>
                  <a:pt x="157917" y="398975"/>
                  <a:pt x="172733" y="878047"/>
                  <a:pt x="152978" y="908386"/>
                </a:cubicBezTo>
                <a:cubicBezTo>
                  <a:pt x="133223" y="938725"/>
                  <a:pt x="59140" y="676258"/>
                  <a:pt x="34445" y="586652"/>
                </a:cubicBezTo>
                <a:cubicBezTo>
                  <a:pt x="9750" y="497046"/>
                  <a:pt x="-9300" y="354524"/>
                  <a:pt x="4811" y="370752"/>
                </a:cubicBezTo>
                <a:cubicBezTo>
                  <a:pt x="18922" y="386980"/>
                  <a:pt x="100766" y="679080"/>
                  <a:pt x="119111" y="684019"/>
                </a:cubicBezTo>
                <a:cubicBezTo>
                  <a:pt x="137455" y="688958"/>
                  <a:pt x="105706" y="439192"/>
                  <a:pt x="114878" y="400386"/>
                </a:cubicBezTo>
                <a:cubicBezTo>
                  <a:pt x="124050" y="361581"/>
                  <a:pt x="163562" y="439192"/>
                  <a:pt x="174145" y="451186"/>
                </a:cubicBezTo>
                <a:cubicBezTo>
                  <a:pt x="184728" y="463180"/>
                  <a:pt x="186139" y="500574"/>
                  <a:pt x="178378" y="472352"/>
                </a:cubicBezTo>
                <a:cubicBezTo>
                  <a:pt x="170617" y="444130"/>
                  <a:pt x="118406" y="300196"/>
                  <a:pt x="127578" y="281852"/>
                </a:cubicBezTo>
                <a:cubicBezTo>
                  <a:pt x="136750" y="263508"/>
                  <a:pt x="220006" y="367930"/>
                  <a:pt x="233411" y="362286"/>
                </a:cubicBezTo>
                <a:cubicBezTo>
                  <a:pt x="246816" y="356642"/>
                  <a:pt x="206600" y="302314"/>
                  <a:pt x="208011" y="247986"/>
                </a:cubicBezTo>
                <a:cubicBezTo>
                  <a:pt x="209422" y="193658"/>
                  <a:pt x="232000" y="-64576"/>
                  <a:pt x="229178" y="15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B4412CC2-F47A-41AF-9E8B-0E38CC6DE5A7}"/>
              </a:ext>
            </a:extLst>
          </p:cNvPr>
          <p:cNvSpPr/>
          <p:nvPr/>
        </p:nvSpPr>
        <p:spPr>
          <a:xfrm>
            <a:off x="2408745" y="7162737"/>
            <a:ext cx="832071" cy="1575483"/>
          </a:xfrm>
          <a:custGeom>
            <a:avLst/>
            <a:gdLst>
              <a:gd name="connsiteX0" fmla="*/ 812822 w 832071"/>
              <a:gd name="connsiteY0" fmla="*/ 42396 h 1575483"/>
              <a:gd name="connsiteX1" fmla="*/ 423355 w 832071"/>
              <a:gd name="connsiteY1" fmla="*/ 342963 h 1575483"/>
              <a:gd name="connsiteX2" fmla="*/ 554588 w 832071"/>
              <a:gd name="connsiteY2" fmla="*/ 203263 h 1575483"/>
              <a:gd name="connsiteX3" fmla="*/ 376788 w 832071"/>
              <a:gd name="connsiteY3" fmla="*/ 389530 h 1575483"/>
              <a:gd name="connsiteX4" fmla="*/ 266722 w 832071"/>
              <a:gd name="connsiteY4" fmla="*/ 884830 h 1575483"/>
              <a:gd name="connsiteX5" fmla="*/ 330222 w 832071"/>
              <a:gd name="connsiteY5" fmla="*/ 580030 h 1575483"/>
              <a:gd name="connsiteX6" fmla="*/ 292122 w 832071"/>
              <a:gd name="connsiteY6" fmla="*/ 872130 h 1575483"/>
              <a:gd name="connsiteX7" fmla="*/ 182055 w 832071"/>
              <a:gd name="connsiteY7" fmla="*/ 1189630 h 1575483"/>
              <a:gd name="connsiteX8" fmla="*/ 194755 w 832071"/>
              <a:gd name="connsiteY8" fmla="*/ 1058396 h 1575483"/>
              <a:gd name="connsiteX9" fmla="*/ 22 w 832071"/>
              <a:gd name="connsiteY9" fmla="*/ 1574863 h 1575483"/>
              <a:gd name="connsiteX10" fmla="*/ 182055 w 832071"/>
              <a:gd name="connsiteY10" fmla="*/ 1164230 h 1575483"/>
              <a:gd name="connsiteX11" fmla="*/ 232855 w 832071"/>
              <a:gd name="connsiteY11" fmla="*/ 1189630 h 1575483"/>
              <a:gd name="connsiteX12" fmla="*/ 376788 w 832071"/>
              <a:gd name="connsiteY12" fmla="*/ 550396 h 1575483"/>
              <a:gd name="connsiteX13" fmla="*/ 389488 w 832071"/>
              <a:gd name="connsiteY13" fmla="*/ 495363 h 1575483"/>
              <a:gd name="connsiteX14" fmla="*/ 520722 w 832071"/>
              <a:gd name="connsiteY14" fmla="*/ 275230 h 1575483"/>
              <a:gd name="connsiteX15" fmla="*/ 749322 w 832071"/>
              <a:gd name="connsiteY15" fmla="*/ 25463 h 1575483"/>
              <a:gd name="connsiteX16" fmla="*/ 812822 w 832071"/>
              <a:gd name="connsiteY16" fmla="*/ 42396 h 1575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32071" h="1575483">
                <a:moveTo>
                  <a:pt x="812822" y="42396"/>
                </a:moveTo>
                <a:cubicBezTo>
                  <a:pt x="758494" y="95313"/>
                  <a:pt x="466394" y="316152"/>
                  <a:pt x="423355" y="342963"/>
                </a:cubicBezTo>
                <a:cubicBezTo>
                  <a:pt x="380316" y="369774"/>
                  <a:pt x="562349" y="195502"/>
                  <a:pt x="554588" y="203263"/>
                </a:cubicBezTo>
                <a:cubicBezTo>
                  <a:pt x="546827" y="211024"/>
                  <a:pt x="424766" y="275936"/>
                  <a:pt x="376788" y="389530"/>
                </a:cubicBezTo>
                <a:cubicBezTo>
                  <a:pt x="328810" y="503124"/>
                  <a:pt x="274483" y="853080"/>
                  <a:pt x="266722" y="884830"/>
                </a:cubicBezTo>
                <a:cubicBezTo>
                  <a:pt x="258961" y="916580"/>
                  <a:pt x="325989" y="582147"/>
                  <a:pt x="330222" y="580030"/>
                </a:cubicBezTo>
                <a:cubicBezTo>
                  <a:pt x="334455" y="577913"/>
                  <a:pt x="316817" y="770530"/>
                  <a:pt x="292122" y="872130"/>
                </a:cubicBezTo>
                <a:cubicBezTo>
                  <a:pt x="267427" y="973730"/>
                  <a:pt x="198283" y="1158586"/>
                  <a:pt x="182055" y="1189630"/>
                </a:cubicBezTo>
                <a:cubicBezTo>
                  <a:pt x="165827" y="1220674"/>
                  <a:pt x="225094" y="994191"/>
                  <a:pt x="194755" y="1058396"/>
                </a:cubicBezTo>
                <a:cubicBezTo>
                  <a:pt x="164416" y="1122601"/>
                  <a:pt x="2139" y="1557224"/>
                  <a:pt x="22" y="1574863"/>
                </a:cubicBezTo>
                <a:cubicBezTo>
                  <a:pt x="-2095" y="1592502"/>
                  <a:pt x="143250" y="1228435"/>
                  <a:pt x="182055" y="1164230"/>
                </a:cubicBezTo>
                <a:cubicBezTo>
                  <a:pt x="220860" y="1100025"/>
                  <a:pt x="200399" y="1291936"/>
                  <a:pt x="232855" y="1189630"/>
                </a:cubicBezTo>
                <a:cubicBezTo>
                  <a:pt x="265311" y="1087324"/>
                  <a:pt x="350683" y="666107"/>
                  <a:pt x="376788" y="550396"/>
                </a:cubicBezTo>
                <a:cubicBezTo>
                  <a:pt x="402893" y="434685"/>
                  <a:pt x="365499" y="541224"/>
                  <a:pt x="389488" y="495363"/>
                </a:cubicBezTo>
                <a:cubicBezTo>
                  <a:pt x="413477" y="449502"/>
                  <a:pt x="460750" y="353547"/>
                  <a:pt x="520722" y="275230"/>
                </a:cubicBezTo>
                <a:cubicBezTo>
                  <a:pt x="580694" y="196913"/>
                  <a:pt x="704872" y="62152"/>
                  <a:pt x="749322" y="25463"/>
                </a:cubicBezTo>
                <a:cubicBezTo>
                  <a:pt x="793772" y="-11226"/>
                  <a:pt x="867150" y="-10521"/>
                  <a:pt x="812822" y="423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0D5ED22C-6C47-4DB3-81DF-80A79EC647AC}"/>
              </a:ext>
            </a:extLst>
          </p:cNvPr>
          <p:cNvSpPr/>
          <p:nvPr/>
        </p:nvSpPr>
        <p:spPr>
          <a:xfrm>
            <a:off x="3307690" y="7510300"/>
            <a:ext cx="253987" cy="1447188"/>
          </a:xfrm>
          <a:custGeom>
            <a:avLst/>
            <a:gdLst>
              <a:gd name="connsiteX0" fmla="*/ 2777 w 253987"/>
              <a:gd name="connsiteY0" fmla="*/ 3867 h 1447188"/>
              <a:gd name="connsiteX1" fmla="*/ 138243 w 253987"/>
              <a:gd name="connsiteY1" fmla="*/ 562667 h 1447188"/>
              <a:gd name="connsiteX2" fmla="*/ 117077 w 253987"/>
              <a:gd name="connsiteY2" fmla="*/ 198600 h 1447188"/>
              <a:gd name="connsiteX3" fmla="*/ 112843 w 253987"/>
              <a:gd name="connsiteY3" fmla="*/ 613467 h 1447188"/>
              <a:gd name="connsiteX4" fmla="*/ 201743 w 253987"/>
              <a:gd name="connsiteY4" fmla="*/ 909800 h 1447188"/>
              <a:gd name="connsiteX5" fmla="*/ 205977 w 253987"/>
              <a:gd name="connsiteY5" fmla="*/ 571133 h 1447188"/>
              <a:gd name="connsiteX6" fmla="*/ 159410 w 253987"/>
              <a:gd name="connsiteY6" fmla="*/ 808200 h 1447188"/>
              <a:gd name="connsiteX7" fmla="*/ 201743 w 253987"/>
              <a:gd name="connsiteY7" fmla="*/ 1405100 h 1447188"/>
              <a:gd name="connsiteX8" fmla="*/ 239843 w 253987"/>
              <a:gd name="connsiteY8" fmla="*/ 1400867 h 1447188"/>
              <a:gd name="connsiteX9" fmla="*/ 252543 w 253987"/>
              <a:gd name="connsiteY9" fmla="*/ 1426267 h 1447188"/>
              <a:gd name="connsiteX10" fmla="*/ 239843 w 253987"/>
              <a:gd name="connsiteY10" fmla="*/ 1362767 h 1447188"/>
              <a:gd name="connsiteX11" fmla="*/ 129777 w 253987"/>
              <a:gd name="connsiteY11" fmla="*/ 1311967 h 1447188"/>
              <a:gd name="connsiteX12" fmla="*/ 163643 w 253987"/>
              <a:gd name="connsiteY12" fmla="*/ 1189200 h 1447188"/>
              <a:gd name="connsiteX13" fmla="*/ 184810 w 253987"/>
              <a:gd name="connsiteY13" fmla="*/ 905567 h 1447188"/>
              <a:gd name="connsiteX14" fmla="*/ 125543 w 253987"/>
              <a:gd name="connsiteY14" fmla="*/ 418733 h 1447188"/>
              <a:gd name="connsiteX15" fmla="*/ 87443 w 253987"/>
              <a:gd name="connsiteY15" fmla="*/ 448367 h 1447188"/>
              <a:gd name="connsiteX16" fmla="*/ 49343 w 253987"/>
              <a:gd name="connsiteY16" fmla="*/ 321367 h 1447188"/>
              <a:gd name="connsiteX17" fmla="*/ 2777 w 253987"/>
              <a:gd name="connsiteY17" fmla="*/ 3867 h 1447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53987" h="1447188">
                <a:moveTo>
                  <a:pt x="2777" y="3867"/>
                </a:moveTo>
                <a:cubicBezTo>
                  <a:pt x="17594" y="44084"/>
                  <a:pt x="119193" y="530212"/>
                  <a:pt x="138243" y="562667"/>
                </a:cubicBezTo>
                <a:cubicBezTo>
                  <a:pt x="157293" y="595123"/>
                  <a:pt x="121310" y="190133"/>
                  <a:pt x="117077" y="198600"/>
                </a:cubicBezTo>
                <a:cubicBezTo>
                  <a:pt x="112844" y="207067"/>
                  <a:pt x="98732" y="494934"/>
                  <a:pt x="112843" y="613467"/>
                </a:cubicBezTo>
                <a:cubicBezTo>
                  <a:pt x="126954" y="732000"/>
                  <a:pt x="186221" y="916856"/>
                  <a:pt x="201743" y="909800"/>
                </a:cubicBezTo>
                <a:cubicBezTo>
                  <a:pt x="217265" y="902744"/>
                  <a:pt x="213032" y="588066"/>
                  <a:pt x="205977" y="571133"/>
                </a:cubicBezTo>
                <a:cubicBezTo>
                  <a:pt x="198922" y="554200"/>
                  <a:pt x="160116" y="669206"/>
                  <a:pt x="159410" y="808200"/>
                </a:cubicBezTo>
                <a:cubicBezTo>
                  <a:pt x="158704" y="947194"/>
                  <a:pt x="188338" y="1306322"/>
                  <a:pt x="201743" y="1405100"/>
                </a:cubicBezTo>
                <a:cubicBezTo>
                  <a:pt x="215149" y="1503878"/>
                  <a:pt x="231376" y="1397339"/>
                  <a:pt x="239843" y="1400867"/>
                </a:cubicBezTo>
                <a:cubicBezTo>
                  <a:pt x="248310" y="1404395"/>
                  <a:pt x="252543" y="1432617"/>
                  <a:pt x="252543" y="1426267"/>
                </a:cubicBezTo>
                <a:cubicBezTo>
                  <a:pt x="252543" y="1419917"/>
                  <a:pt x="260304" y="1381817"/>
                  <a:pt x="239843" y="1362767"/>
                </a:cubicBezTo>
                <a:cubicBezTo>
                  <a:pt x="219382" y="1343717"/>
                  <a:pt x="142477" y="1340895"/>
                  <a:pt x="129777" y="1311967"/>
                </a:cubicBezTo>
                <a:cubicBezTo>
                  <a:pt x="117077" y="1283039"/>
                  <a:pt x="154471" y="1256933"/>
                  <a:pt x="163643" y="1189200"/>
                </a:cubicBezTo>
                <a:cubicBezTo>
                  <a:pt x="172815" y="1121467"/>
                  <a:pt x="191160" y="1033978"/>
                  <a:pt x="184810" y="905567"/>
                </a:cubicBezTo>
                <a:cubicBezTo>
                  <a:pt x="178460" y="777156"/>
                  <a:pt x="141771" y="494933"/>
                  <a:pt x="125543" y="418733"/>
                </a:cubicBezTo>
                <a:cubicBezTo>
                  <a:pt x="109315" y="342533"/>
                  <a:pt x="100143" y="464595"/>
                  <a:pt x="87443" y="448367"/>
                </a:cubicBezTo>
                <a:cubicBezTo>
                  <a:pt x="74743" y="432139"/>
                  <a:pt x="62043" y="394039"/>
                  <a:pt x="49343" y="321367"/>
                </a:cubicBezTo>
                <a:cubicBezTo>
                  <a:pt x="36643" y="248695"/>
                  <a:pt x="-12040" y="-36350"/>
                  <a:pt x="2777" y="38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C8E0197C-96CF-4DA4-B7B5-55B3805CCBC3}"/>
              </a:ext>
            </a:extLst>
          </p:cNvPr>
          <p:cNvSpPr/>
          <p:nvPr/>
        </p:nvSpPr>
        <p:spPr>
          <a:xfrm>
            <a:off x="3183534" y="7328467"/>
            <a:ext cx="249837" cy="1455996"/>
          </a:xfrm>
          <a:custGeom>
            <a:avLst/>
            <a:gdLst>
              <a:gd name="connsiteX0" fmla="*/ 16866 w 249837"/>
              <a:gd name="connsiteY0" fmla="*/ 3666 h 1455996"/>
              <a:gd name="connsiteX1" fmla="*/ 118466 w 249837"/>
              <a:gd name="connsiteY1" fmla="*/ 782600 h 1455996"/>
              <a:gd name="connsiteX2" fmla="*/ 88833 w 249837"/>
              <a:gd name="connsiteY2" fmla="*/ 291533 h 1455996"/>
              <a:gd name="connsiteX3" fmla="*/ 105766 w 249837"/>
              <a:gd name="connsiteY3" fmla="*/ 672533 h 1455996"/>
              <a:gd name="connsiteX4" fmla="*/ 241233 w 249837"/>
              <a:gd name="connsiteY4" fmla="*/ 1252500 h 1455996"/>
              <a:gd name="connsiteX5" fmla="*/ 236999 w 249837"/>
              <a:gd name="connsiteY5" fmla="*/ 1150900 h 1455996"/>
              <a:gd name="connsiteX6" fmla="*/ 245466 w 249837"/>
              <a:gd name="connsiteY6" fmla="*/ 1455700 h 1455996"/>
              <a:gd name="connsiteX7" fmla="*/ 220066 w 249837"/>
              <a:gd name="connsiteY7" fmla="*/ 1197466 h 1455996"/>
              <a:gd name="connsiteX8" fmla="*/ 88833 w 249837"/>
              <a:gd name="connsiteY8" fmla="*/ 736033 h 1455996"/>
              <a:gd name="connsiteX9" fmla="*/ 148099 w 249837"/>
              <a:gd name="connsiteY9" fmla="*/ 1345633 h 1455996"/>
              <a:gd name="connsiteX10" fmla="*/ 109999 w 249837"/>
              <a:gd name="connsiteY10" fmla="*/ 765666 h 1455996"/>
              <a:gd name="connsiteX11" fmla="*/ 8399 w 249837"/>
              <a:gd name="connsiteY11" fmla="*/ 498966 h 1455996"/>
              <a:gd name="connsiteX12" fmla="*/ 16866 w 249837"/>
              <a:gd name="connsiteY12" fmla="*/ 3666 h 1455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9837" h="1455996">
                <a:moveTo>
                  <a:pt x="16866" y="3666"/>
                </a:moveTo>
                <a:cubicBezTo>
                  <a:pt x="35210" y="50938"/>
                  <a:pt x="106472" y="734622"/>
                  <a:pt x="118466" y="782600"/>
                </a:cubicBezTo>
                <a:cubicBezTo>
                  <a:pt x="130461" y="830578"/>
                  <a:pt x="90950" y="309878"/>
                  <a:pt x="88833" y="291533"/>
                </a:cubicBezTo>
                <a:cubicBezTo>
                  <a:pt x="86716" y="273188"/>
                  <a:pt x="80366" y="512372"/>
                  <a:pt x="105766" y="672533"/>
                </a:cubicBezTo>
                <a:cubicBezTo>
                  <a:pt x="131166" y="832694"/>
                  <a:pt x="219361" y="1172772"/>
                  <a:pt x="241233" y="1252500"/>
                </a:cubicBezTo>
                <a:cubicBezTo>
                  <a:pt x="263105" y="1332228"/>
                  <a:pt x="236294" y="1117033"/>
                  <a:pt x="236999" y="1150900"/>
                </a:cubicBezTo>
                <a:cubicBezTo>
                  <a:pt x="237705" y="1184767"/>
                  <a:pt x="248288" y="1447939"/>
                  <a:pt x="245466" y="1455700"/>
                </a:cubicBezTo>
                <a:cubicBezTo>
                  <a:pt x="242644" y="1463461"/>
                  <a:pt x="246171" y="1317410"/>
                  <a:pt x="220066" y="1197466"/>
                </a:cubicBezTo>
                <a:cubicBezTo>
                  <a:pt x="193961" y="1077522"/>
                  <a:pt x="100828" y="711339"/>
                  <a:pt x="88833" y="736033"/>
                </a:cubicBezTo>
                <a:cubicBezTo>
                  <a:pt x="76839" y="760728"/>
                  <a:pt x="144571" y="1340694"/>
                  <a:pt x="148099" y="1345633"/>
                </a:cubicBezTo>
                <a:cubicBezTo>
                  <a:pt x="151627" y="1350572"/>
                  <a:pt x="133282" y="906777"/>
                  <a:pt x="109999" y="765666"/>
                </a:cubicBezTo>
                <a:cubicBezTo>
                  <a:pt x="86716" y="624555"/>
                  <a:pt x="22510" y="618205"/>
                  <a:pt x="8399" y="498966"/>
                </a:cubicBezTo>
                <a:cubicBezTo>
                  <a:pt x="-5712" y="379727"/>
                  <a:pt x="-1478" y="-43606"/>
                  <a:pt x="16866" y="3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FF692493-EC25-458E-9105-DE38E191D198}"/>
              </a:ext>
            </a:extLst>
          </p:cNvPr>
          <p:cNvSpPr/>
          <p:nvPr/>
        </p:nvSpPr>
        <p:spPr>
          <a:xfrm>
            <a:off x="3036801" y="7242980"/>
            <a:ext cx="233008" cy="1576172"/>
          </a:xfrm>
          <a:custGeom>
            <a:avLst/>
            <a:gdLst>
              <a:gd name="connsiteX0" fmla="*/ 201699 w 233008"/>
              <a:gd name="connsiteY0" fmla="*/ 253 h 1576172"/>
              <a:gd name="connsiteX1" fmla="*/ 11199 w 233008"/>
              <a:gd name="connsiteY1" fmla="*/ 305053 h 1576172"/>
              <a:gd name="connsiteX2" fmla="*/ 53532 w 233008"/>
              <a:gd name="connsiteY2" fmla="*/ 194987 h 1576172"/>
              <a:gd name="connsiteX3" fmla="*/ 11199 w 233008"/>
              <a:gd name="connsiteY3" fmla="*/ 381253 h 1576172"/>
              <a:gd name="connsiteX4" fmla="*/ 11199 w 233008"/>
              <a:gd name="connsiteY4" fmla="*/ 537887 h 1576172"/>
              <a:gd name="connsiteX5" fmla="*/ 15432 w 233008"/>
              <a:gd name="connsiteY5" fmla="*/ 436287 h 1576172"/>
              <a:gd name="connsiteX6" fmla="*/ 205932 w 233008"/>
              <a:gd name="connsiteY6" fmla="*/ 1067053 h 1576172"/>
              <a:gd name="connsiteX7" fmla="*/ 125499 w 233008"/>
              <a:gd name="connsiteY7" fmla="*/ 732620 h 1576172"/>
              <a:gd name="connsiteX8" fmla="*/ 172066 w 233008"/>
              <a:gd name="connsiteY8" fmla="*/ 1168653 h 1576172"/>
              <a:gd name="connsiteX9" fmla="*/ 231332 w 233008"/>
              <a:gd name="connsiteY9" fmla="*/ 1575053 h 1576172"/>
              <a:gd name="connsiteX10" fmla="*/ 210166 w 233008"/>
              <a:gd name="connsiteY10" fmla="*/ 1278720 h 1576172"/>
              <a:gd name="connsiteX11" fmla="*/ 142432 w 233008"/>
              <a:gd name="connsiteY11" fmla="*/ 956987 h 1576172"/>
              <a:gd name="connsiteX12" fmla="*/ 146666 w 233008"/>
              <a:gd name="connsiteY12" fmla="*/ 1257553 h 1576172"/>
              <a:gd name="connsiteX13" fmla="*/ 78932 w 233008"/>
              <a:gd name="connsiteY13" fmla="*/ 694520 h 1576172"/>
              <a:gd name="connsiteX14" fmla="*/ 11199 w 233008"/>
              <a:gd name="connsiteY14" fmla="*/ 478620 h 1576172"/>
              <a:gd name="connsiteX15" fmla="*/ 61999 w 233008"/>
              <a:gd name="connsiteY15" fmla="*/ 364320 h 1576172"/>
              <a:gd name="connsiteX16" fmla="*/ 201699 w 233008"/>
              <a:gd name="connsiteY16" fmla="*/ 253 h 1576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3008" h="1576172">
                <a:moveTo>
                  <a:pt x="201699" y="253"/>
                </a:moveTo>
                <a:cubicBezTo>
                  <a:pt x="193233" y="-9625"/>
                  <a:pt x="35894" y="272597"/>
                  <a:pt x="11199" y="305053"/>
                </a:cubicBezTo>
                <a:cubicBezTo>
                  <a:pt x="-13496" y="337509"/>
                  <a:pt x="53532" y="182287"/>
                  <a:pt x="53532" y="194987"/>
                </a:cubicBezTo>
                <a:cubicBezTo>
                  <a:pt x="53532" y="207687"/>
                  <a:pt x="18254" y="324103"/>
                  <a:pt x="11199" y="381253"/>
                </a:cubicBezTo>
                <a:cubicBezTo>
                  <a:pt x="4144" y="438403"/>
                  <a:pt x="10494" y="528715"/>
                  <a:pt x="11199" y="537887"/>
                </a:cubicBezTo>
                <a:cubicBezTo>
                  <a:pt x="11904" y="547059"/>
                  <a:pt x="-17023" y="348093"/>
                  <a:pt x="15432" y="436287"/>
                </a:cubicBezTo>
                <a:cubicBezTo>
                  <a:pt x="47887" y="524481"/>
                  <a:pt x="187588" y="1017664"/>
                  <a:pt x="205932" y="1067053"/>
                </a:cubicBezTo>
                <a:cubicBezTo>
                  <a:pt x="224276" y="1116442"/>
                  <a:pt x="131143" y="715687"/>
                  <a:pt x="125499" y="732620"/>
                </a:cubicBezTo>
                <a:cubicBezTo>
                  <a:pt x="119855" y="749553"/>
                  <a:pt x="154427" y="1028248"/>
                  <a:pt x="172066" y="1168653"/>
                </a:cubicBezTo>
                <a:cubicBezTo>
                  <a:pt x="189705" y="1309059"/>
                  <a:pt x="224982" y="1556709"/>
                  <a:pt x="231332" y="1575053"/>
                </a:cubicBezTo>
                <a:cubicBezTo>
                  <a:pt x="237682" y="1593397"/>
                  <a:pt x="224983" y="1381731"/>
                  <a:pt x="210166" y="1278720"/>
                </a:cubicBezTo>
                <a:cubicBezTo>
                  <a:pt x="195349" y="1175709"/>
                  <a:pt x="153015" y="960515"/>
                  <a:pt x="142432" y="956987"/>
                </a:cubicBezTo>
                <a:cubicBezTo>
                  <a:pt x="131849" y="953459"/>
                  <a:pt x="157249" y="1301297"/>
                  <a:pt x="146666" y="1257553"/>
                </a:cubicBezTo>
                <a:cubicBezTo>
                  <a:pt x="136083" y="1213809"/>
                  <a:pt x="101510" y="824342"/>
                  <a:pt x="78932" y="694520"/>
                </a:cubicBezTo>
                <a:cubicBezTo>
                  <a:pt x="56354" y="564698"/>
                  <a:pt x="14021" y="533653"/>
                  <a:pt x="11199" y="478620"/>
                </a:cubicBezTo>
                <a:cubicBezTo>
                  <a:pt x="8377" y="423587"/>
                  <a:pt x="32366" y="439109"/>
                  <a:pt x="61999" y="364320"/>
                </a:cubicBezTo>
                <a:cubicBezTo>
                  <a:pt x="91632" y="289531"/>
                  <a:pt x="210165" y="10131"/>
                  <a:pt x="201699" y="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DA1DD36B-D620-49B7-AF7C-7677D52710D8}"/>
              </a:ext>
            </a:extLst>
          </p:cNvPr>
          <p:cNvSpPr/>
          <p:nvPr/>
        </p:nvSpPr>
        <p:spPr>
          <a:xfrm>
            <a:off x="2863180" y="7369953"/>
            <a:ext cx="278941" cy="1474621"/>
          </a:xfrm>
          <a:custGeom>
            <a:avLst/>
            <a:gdLst>
              <a:gd name="connsiteX0" fmla="*/ 239853 w 278941"/>
              <a:gd name="connsiteY0" fmla="*/ 4514 h 1474621"/>
              <a:gd name="connsiteX1" fmla="*/ 2787 w 278941"/>
              <a:gd name="connsiteY1" fmla="*/ 512514 h 1474621"/>
              <a:gd name="connsiteX2" fmla="*/ 108620 w 278941"/>
              <a:gd name="connsiteY2" fmla="*/ 203480 h 1474621"/>
              <a:gd name="connsiteX3" fmla="*/ 87453 w 278941"/>
              <a:gd name="connsiteY3" fmla="*/ 453247 h 1474621"/>
              <a:gd name="connsiteX4" fmla="*/ 197520 w 278941"/>
              <a:gd name="connsiteY4" fmla="*/ 999347 h 1474621"/>
              <a:gd name="connsiteX5" fmla="*/ 163653 w 278941"/>
              <a:gd name="connsiteY5" fmla="*/ 935847 h 1474621"/>
              <a:gd name="connsiteX6" fmla="*/ 277953 w 278941"/>
              <a:gd name="connsiteY6" fmla="*/ 1469247 h 1474621"/>
              <a:gd name="connsiteX7" fmla="*/ 87453 w 278941"/>
              <a:gd name="connsiteY7" fmla="*/ 554847 h 1474621"/>
              <a:gd name="connsiteX8" fmla="*/ 100153 w 278941"/>
              <a:gd name="connsiteY8" fmla="*/ 728414 h 1474621"/>
              <a:gd name="connsiteX9" fmla="*/ 87453 w 278941"/>
              <a:gd name="connsiteY9" fmla="*/ 440547 h 1474621"/>
              <a:gd name="connsiteX10" fmla="*/ 142487 w 278941"/>
              <a:gd name="connsiteY10" fmla="*/ 271214 h 1474621"/>
              <a:gd name="connsiteX11" fmla="*/ 239853 w 278941"/>
              <a:gd name="connsiteY11" fmla="*/ 4514 h 1474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8941" h="1474621">
                <a:moveTo>
                  <a:pt x="239853" y="4514"/>
                </a:moveTo>
                <a:cubicBezTo>
                  <a:pt x="216570" y="44731"/>
                  <a:pt x="24659" y="479353"/>
                  <a:pt x="2787" y="512514"/>
                </a:cubicBezTo>
                <a:cubicBezTo>
                  <a:pt x="-19085" y="545675"/>
                  <a:pt x="94509" y="213358"/>
                  <a:pt x="108620" y="203480"/>
                </a:cubicBezTo>
                <a:cubicBezTo>
                  <a:pt x="122731" y="193602"/>
                  <a:pt x="72636" y="320603"/>
                  <a:pt x="87453" y="453247"/>
                </a:cubicBezTo>
                <a:cubicBezTo>
                  <a:pt x="102270" y="585891"/>
                  <a:pt x="184820" y="918914"/>
                  <a:pt x="197520" y="999347"/>
                </a:cubicBezTo>
                <a:cubicBezTo>
                  <a:pt x="210220" y="1079780"/>
                  <a:pt x="150248" y="857530"/>
                  <a:pt x="163653" y="935847"/>
                </a:cubicBezTo>
                <a:cubicBezTo>
                  <a:pt x="177058" y="1014164"/>
                  <a:pt x="290653" y="1532747"/>
                  <a:pt x="277953" y="1469247"/>
                </a:cubicBezTo>
                <a:cubicBezTo>
                  <a:pt x="265253" y="1405747"/>
                  <a:pt x="117086" y="678319"/>
                  <a:pt x="87453" y="554847"/>
                </a:cubicBezTo>
                <a:cubicBezTo>
                  <a:pt x="57820" y="431375"/>
                  <a:pt x="100153" y="747464"/>
                  <a:pt x="100153" y="728414"/>
                </a:cubicBezTo>
                <a:cubicBezTo>
                  <a:pt x="100153" y="709364"/>
                  <a:pt x="80397" y="516747"/>
                  <a:pt x="87453" y="440547"/>
                </a:cubicBezTo>
                <a:cubicBezTo>
                  <a:pt x="94509" y="364347"/>
                  <a:pt x="116381" y="338242"/>
                  <a:pt x="142487" y="271214"/>
                </a:cubicBezTo>
                <a:cubicBezTo>
                  <a:pt x="168593" y="204186"/>
                  <a:pt x="263136" y="-35703"/>
                  <a:pt x="239853" y="45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017B63C2-103C-48F4-9636-28955DF36950}"/>
              </a:ext>
            </a:extLst>
          </p:cNvPr>
          <p:cNvSpPr/>
          <p:nvPr/>
        </p:nvSpPr>
        <p:spPr>
          <a:xfrm>
            <a:off x="2662437" y="7760528"/>
            <a:ext cx="359112" cy="1638177"/>
          </a:xfrm>
          <a:custGeom>
            <a:avLst/>
            <a:gdLst>
              <a:gd name="connsiteX0" fmla="*/ 195063 w 359112"/>
              <a:gd name="connsiteY0" fmla="*/ 3405 h 1638177"/>
              <a:gd name="connsiteX1" fmla="*/ 262796 w 359112"/>
              <a:gd name="connsiteY1" fmla="*/ 663805 h 1638177"/>
              <a:gd name="connsiteX2" fmla="*/ 258563 w 359112"/>
              <a:gd name="connsiteY2" fmla="*/ 574905 h 1638177"/>
              <a:gd name="connsiteX3" fmla="*/ 258563 w 359112"/>
              <a:gd name="connsiteY3" fmla="*/ 1082905 h 1638177"/>
              <a:gd name="connsiteX4" fmla="*/ 245863 w 359112"/>
              <a:gd name="connsiteY4" fmla="*/ 613005 h 1638177"/>
              <a:gd name="connsiteX5" fmla="*/ 245863 w 359112"/>
              <a:gd name="connsiteY5" fmla="*/ 930505 h 1638177"/>
              <a:gd name="connsiteX6" fmla="*/ 330 w 359112"/>
              <a:gd name="connsiteY6" fmla="*/ 1637472 h 1638177"/>
              <a:gd name="connsiteX7" fmla="*/ 305130 w 359112"/>
              <a:gd name="connsiteY7" fmla="*/ 790805 h 1638177"/>
              <a:gd name="connsiteX8" fmla="*/ 288196 w 359112"/>
              <a:gd name="connsiteY8" fmla="*/ 972839 h 1638177"/>
              <a:gd name="connsiteX9" fmla="*/ 275496 w 359112"/>
              <a:gd name="connsiteY9" fmla="*/ 811972 h 1638177"/>
              <a:gd name="connsiteX10" fmla="*/ 355930 w 359112"/>
              <a:gd name="connsiteY10" fmla="*/ 1057505 h 1638177"/>
              <a:gd name="connsiteX11" fmla="*/ 334763 w 359112"/>
              <a:gd name="connsiteY11" fmla="*/ 1002472 h 1638177"/>
              <a:gd name="connsiteX12" fmla="*/ 258563 w 359112"/>
              <a:gd name="connsiteY12" fmla="*/ 629939 h 1638177"/>
              <a:gd name="connsiteX13" fmla="*/ 258563 w 359112"/>
              <a:gd name="connsiteY13" fmla="*/ 545272 h 1638177"/>
              <a:gd name="connsiteX14" fmla="*/ 203530 w 359112"/>
              <a:gd name="connsiteY14" fmla="*/ 409805 h 1638177"/>
              <a:gd name="connsiteX15" fmla="*/ 195063 w 359112"/>
              <a:gd name="connsiteY15" fmla="*/ 3405 h 1638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59112" h="1638177">
                <a:moveTo>
                  <a:pt x="195063" y="3405"/>
                </a:moveTo>
                <a:cubicBezTo>
                  <a:pt x="204941" y="45738"/>
                  <a:pt x="252213" y="568555"/>
                  <a:pt x="262796" y="663805"/>
                </a:cubicBezTo>
                <a:cubicBezTo>
                  <a:pt x="273379" y="759055"/>
                  <a:pt x="259268" y="505055"/>
                  <a:pt x="258563" y="574905"/>
                </a:cubicBezTo>
                <a:cubicBezTo>
                  <a:pt x="257858" y="644755"/>
                  <a:pt x="260680" y="1076555"/>
                  <a:pt x="258563" y="1082905"/>
                </a:cubicBezTo>
                <a:cubicBezTo>
                  <a:pt x="256446" y="1089255"/>
                  <a:pt x="247980" y="638405"/>
                  <a:pt x="245863" y="613005"/>
                </a:cubicBezTo>
                <a:cubicBezTo>
                  <a:pt x="243746" y="587605"/>
                  <a:pt x="286785" y="759761"/>
                  <a:pt x="245863" y="930505"/>
                </a:cubicBezTo>
                <a:cubicBezTo>
                  <a:pt x="204941" y="1101250"/>
                  <a:pt x="-9548" y="1660755"/>
                  <a:pt x="330" y="1637472"/>
                </a:cubicBezTo>
                <a:cubicBezTo>
                  <a:pt x="10208" y="1614189"/>
                  <a:pt x="257152" y="901577"/>
                  <a:pt x="305130" y="790805"/>
                </a:cubicBezTo>
                <a:cubicBezTo>
                  <a:pt x="353108" y="680033"/>
                  <a:pt x="293135" y="969311"/>
                  <a:pt x="288196" y="972839"/>
                </a:cubicBezTo>
                <a:cubicBezTo>
                  <a:pt x="283257" y="976367"/>
                  <a:pt x="264207" y="797861"/>
                  <a:pt x="275496" y="811972"/>
                </a:cubicBezTo>
                <a:cubicBezTo>
                  <a:pt x="286785" y="826083"/>
                  <a:pt x="346052" y="1025755"/>
                  <a:pt x="355930" y="1057505"/>
                </a:cubicBezTo>
                <a:cubicBezTo>
                  <a:pt x="365808" y="1089255"/>
                  <a:pt x="350991" y="1073733"/>
                  <a:pt x="334763" y="1002472"/>
                </a:cubicBezTo>
                <a:cubicBezTo>
                  <a:pt x="318535" y="931211"/>
                  <a:pt x="271263" y="706139"/>
                  <a:pt x="258563" y="629939"/>
                </a:cubicBezTo>
                <a:cubicBezTo>
                  <a:pt x="245863" y="553739"/>
                  <a:pt x="267735" y="581961"/>
                  <a:pt x="258563" y="545272"/>
                </a:cubicBezTo>
                <a:cubicBezTo>
                  <a:pt x="249391" y="508583"/>
                  <a:pt x="213408" y="493766"/>
                  <a:pt x="203530" y="409805"/>
                </a:cubicBezTo>
                <a:cubicBezTo>
                  <a:pt x="193652" y="325844"/>
                  <a:pt x="185185" y="-38928"/>
                  <a:pt x="195063" y="3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5A09F9F5-0168-4DFE-A1F2-F8B497609835}"/>
              </a:ext>
            </a:extLst>
          </p:cNvPr>
          <p:cNvSpPr/>
          <p:nvPr/>
        </p:nvSpPr>
        <p:spPr>
          <a:xfrm>
            <a:off x="2671230" y="7403485"/>
            <a:ext cx="376653" cy="1842906"/>
          </a:xfrm>
          <a:custGeom>
            <a:avLst/>
            <a:gdLst>
              <a:gd name="connsiteX0" fmla="*/ 372537 w 376653"/>
              <a:gd name="connsiteY0" fmla="*/ 4848 h 1842906"/>
              <a:gd name="connsiteX1" fmla="*/ 88903 w 376653"/>
              <a:gd name="connsiteY1" fmla="*/ 601748 h 1842906"/>
              <a:gd name="connsiteX2" fmla="*/ 211670 w 376653"/>
              <a:gd name="connsiteY2" fmla="*/ 271548 h 1842906"/>
              <a:gd name="connsiteX3" fmla="*/ 114303 w 376653"/>
              <a:gd name="connsiteY3" fmla="*/ 487448 h 1842906"/>
              <a:gd name="connsiteX4" fmla="*/ 114303 w 376653"/>
              <a:gd name="connsiteY4" fmla="*/ 749915 h 1842906"/>
              <a:gd name="connsiteX5" fmla="*/ 135470 w 376653"/>
              <a:gd name="connsiteY5" fmla="*/ 635615 h 1842906"/>
              <a:gd name="connsiteX6" fmla="*/ 135470 w 376653"/>
              <a:gd name="connsiteY6" fmla="*/ 1169015 h 1842906"/>
              <a:gd name="connsiteX7" fmla="*/ 139703 w 376653"/>
              <a:gd name="connsiteY7" fmla="*/ 1067415 h 1842906"/>
              <a:gd name="connsiteX8" fmla="*/ 3 w 376653"/>
              <a:gd name="connsiteY8" fmla="*/ 1842115 h 1842906"/>
              <a:gd name="connsiteX9" fmla="*/ 135470 w 376653"/>
              <a:gd name="connsiteY9" fmla="*/ 1219815 h 1842906"/>
              <a:gd name="connsiteX10" fmla="*/ 80437 w 376653"/>
              <a:gd name="connsiteY10" fmla="*/ 1520382 h 1842906"/>
              <a:gd name="connsiteX11" fmla="*/ 122770 w 376653"/>
              <a:gd name="connsiteY11" fmla="*/ 872682 h 1842906"/>
              <a:gd name="connsiteX12" fmla="*/ 131237 w 376653"/>
              <a:gd name="connsiteY12" fmla="*/ 407015 h 1842906"/>
              <a:gd name="connsiteX13" fmla="*/ 249770 w 376653"/>
              <a:gd name="connsiteY13" fmla="*/ 322348 h 1842906"/>
              <a:gd name="connsiteX14" fmla="*/ 372537 w 376653"/>
              <a:gd name="connsiteY14" fmla="*/ 4848 h 1842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76653" h="1842906">
                <a:moveTo>
                  <a:pt x="372537" y="4848"/>
                </a:moveTo>
                <a:cubicBezTo>
                  <a:pt x="345726" y="51415"/>
                  <a:pt x="115714" y="557298"/>
                  <a:pt x="88903" y="601748"/>
                </a:cubicBezTo>
                <a:cubicBezTo>
                  <a:pt x="62092" y="646198"/>
                  <a:pt x="207437" y="290598"/>
                  <a:pt x="211670" y="271548"/>
                </a:cubicBezTo>
                <a:cubicBezTo>
                  <a:pt x="215903" y="252498"/>
                  <a:pt x="130531" y="407720"/>
                  <a:pt x="114303" y="487448"/>
                </a:cubicBezTo>
                <a:cubicBezTo>
                  <a:pt x="98075" y="567176"/>
                  <a:pt x="110775" y="725221"/>
                  <a:pt x="114303" y="749915"/>
                </a:cubicBezTo>
                <a:cubicBezTo>
                  <a:pt x="117831" y="774609"/>
                  <a:pt x="131942" y="565765"/>
                  <a:pt x="135470" y="635615"/>
                </a:cubicBezTo>
                <a:cubicBezTo>
                  <a:pt x="138998" y="705465"/>
                  <a:pt x="134764" y="1097048"/>
                  <a:pt x="135470" y="1169015"/>
                </a:cubicBezTo>
                <a:cubicBezTo>
                  <a:pt x="136175" y="1240982"/>
                  <a:pt x="162281" y="955232"/>
                  <a:pt x="139703" y="1067415"/>
                </a:cubicBezTo>
                <a:cubicBezTo>
                  <a:pt x="117125" y="1179598"/>
                  <a:pt x="708" y="1816715"/>
                  <a:pt x="3" y="1842115"/>
                </a:cubicBezTo>
                <a:cubicBezTo>
                  <a:pt x="-703" y="1867515"/>
                  <a:pt x="122064" y="1273437"/>
                  <a:pt x="135470" y="1219815"/>
                </a:cubicBezTo>
                <a:cubicBezTo>
                  <a:pt x="148876" y="1166193"/>
                  <a:pt x="82554" y="1578237"/>
                  <a:pt x="80437" y="1520382"/>
                </a:cubicBezTo>
                <a:cubicBezTo>
                  <a:pt x="78320" y="1462527"/>
                  <a:pt x="114303" y="1058243"/>
                  <a:pt x="122770" y="872682"/>
                </a:cubicBezTo>
                <a:cubicBezTo>
                  <a:pt x="131237" y="687121"/>
                  <a:pt x="110070" y="498737"/>
                  <a:pt x="131237" y="407015"/>
                </a:cubicBezTo>
                <a:cubicBezTo>
                  <a:pt x="152404" y="315293"/>
                  <a:pt x="211670" y="383731"/>
                  <a:pt x="249770" y="322348"/>
                </a:cubicBezTo>
                <a:cubicBezTo>
                  <a:pt x="287870" y="260965"/>
                  <a:pt x="399348" y="-41719"/>
                  <a:pt x="372537" y="48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A8952402-0D83-45AF-BBA9-1EF0CA24FE09}"/>
              </a:ext>
            </a:extLst>
          </p:cNvPr>
          <p:cNvSpPr/>
          <p:nvPr/>
        </p:nvSpPr>
        <p:spPr>
          <a:xfrm>
            <a:off x="2079331" y="8394245"/>
            <a:ext cx="701969" cy="1383697"/>
          </a:xfrm>
          <a:custGeom>
            <a:avLst/>
            <a:gdLst>
              <a:gd name="connsiteX0" fmla="*/ 562269 w 701969"/>
              <a:gd name="connsiteY0" fmla="*/ 4688 h 1383697"/>
              <a:gd name="connsiteX1" fmla="*/ 333669 w 701969"/>
              <a:gd name="connsiteY1" fmla="*/ 605822 h 1383697"/>
              <a:gd name="connsiteX2" fmla="*/ 503002 w 701969"/>
              <a:gd name="connsiteY2" fmla="*/ 140155 h 1383697"/>
              <a:gd name="connsiteX3" fmla="*/ 299802 w 701969"/>
              <a:gd name="connsiteY3" fmla="*/ 830188 h 1383697"/>
              <a:gd name="connsiteX4" fmla="*/ 701969 w 701969"/>
              <a:gd name="connsiteY4" fmla="*/ 4688 h 1383697"/>
              <a:gd name="connsiteX5" fmla="*/ 299802 w 701969"/>
              <a:gd name="connsiteY5" fmla="*/ 855588 h 1383697"/>
              <a:gd name="connsiteX6" fmla="*/ 282869 w 701969"/>
              <a:gd name="connsiteY6" fmla="*/ 796322 h 1383697"/>
              <a:gd name="connsiteX7" fmla="*/ 600369 w 701969"/>
              <a:gd name="connsiteY7" fmla="*/ 356055 h 1383697"/>
              <a:gd name="connsiteX8" fmla="*/ 11936 w 701969"/>
              <a:gd name="connsiteY8" fmla="*/ 1350888 h 1383697"/>
              <a:gd name="connsiteX9" fmla="*/ 198202 w 701969"/>
              <a:gd name="connsiteY9" fmla="*/ 1156155 h 1383697"/>
              <a:gd name="connsiteX10" fmla="*/ 113536 w 701969"/>
              <a:gd name="connsiteY10" fmla="*/ 1274688 h 1383697"/>
              <a:gd name="connsiteX11" fmla="*/ 295569 w 701969"/>
              <a:gd name="connsiteY11" fmla="*/ 842888 h 1383697"/>
              <a:gd name="connsiteX12" fmla="*/ 397169 w 701969"/>
              <a:gd name="connsiteY12" fmla="*/ 351822 h 1383697"/>
              <a:gd name="connsiteX13" fmla="*/ 562269 w 701969"/>
              <a:gd name="connsiteY13" fmla="*/ 4688 h 1383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01969" h="1383697">
                <a:moveTo>
                  <a:pt x="562269" y="4688"/>
                </a:moveTo>
                <a:cubicBezTo>
                  <a:pt x="551686" y="47021"/>
                  <a:pt x="343547" y="583244"/>
                  <a:pt x="333669" y="605822"/>
                </a:cubicBezTo>
                <a:cubicBezTo>
                  <a:pt x="323791" y="628400"/>
                  <a:pt x="508646" y="102761"/>
                  <a:pt x="503002" y="140155"/>
                </a:cubicBezTo>
                <a:cubicBezTo>
                  <a:pt x="497358" y="177549"/>
                  <a:pt x="266641" y="852766"/>
                  <a:pt x="299802" y="830188"/>
                </a:cubicBezTo>
                <a:cubicBezTo>
                  <a:pt x="332963" y="807610"/>
                  <a:pt x="701969" y="455"/>
                  <a:pt x="701969" y="4688"/>
                </a:cubicBezTo>
                <a:cubicBezTo>
                  <a:pt x="701969" y="8921"/>
                  <a:pt x="369652" y="723649"/>
                  <a:pt x="299802" y="855588"/>
                </a:cubicBezTo>
                <a:cubicBezTo>
                  <a:pt x="229952" y="987527"/>
                  <a:pt x="232775" y="879577"/>
                  <a:pt x="282869" y="796322"/>
                </a:cubicBezTo>
                <a:cubicBezTo>
                  <a:pt x="332963" y="713067"/>
                  <a:pt x="645525" y="263627"/>
                  <a:pt x="600369" y="356055"/>
                </a:cubicBezTo>
                <a:cubicBezTo>
                  <a:pt x="555213" y="448483"/>
                  <a:pt x="78964" y="1217538"/>
                  <a:pt x="11936" y="1350888"/>
                </a:cubicBezTo>
                <a:cubicBezTo>
                  <a:pt x="-55092" y="1484238"/>
                  <a:pt x="181269" y="1168855"/>
                  <a:pt x="198202" y="1156155"/>
                </a:cubicBezTo>
                <a:cubicBezTo>
                  <a:pt x="215135" y="1143455"/>
                  <a:pt x="97308" y="1326899"/>
                  <a:pt x="113536" y="1274688"/>
                </a:cubicBezTo>
                <a:cubicBezTo>
                  <a:pt x="129764" y="1222477"/>
                  <a:pt x="248297" y="996699"/>
                  <a:pt x="295569" y="842888"/>
                </a:cubicBezTo>
                <a:cubicBezTo>
                  <a:pt x="342841" y="689077"/>
                  <a:pt x="352014" y="486583"/>
                  <a:pt x="397169" y="351822"/>
                </a:cubicBezTo>
                <a:cubicBezTo>
                  <a:pt x="442324" y="217061"/>
                  <a:pt x="572852" y="-37645"/>
                  <a:pt x="562269" y="46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452977B1-F0A9-4E25-A291-70799F97D97F}"/>
              </a:ext>
            </a:extLst>
          </p:cNvPr>
          <p:cNvSpPr/>
          <p:nvPr/>
        </p:nvSpPr>
        <p:spPr>
          <a:xfrm>
            <a:off x="2179774" y="7200404"/>
            <a:ext cx="974802" cy="2410162"/>
          </a:xfrm>
          <a:custGeom>
            <a:avLst/>
            <a:gdLst>
              <a:gd name="connsiteX0" fmla="*/ 542259 w 974802"/>
              <a:gd name="connsiteY0" fmla="*/ 301063 h 2410162"/>
              <a:gd name="connsiteX1" fmla="*/ 516859 w 974802"/>
              <a:gd name="connsiteY1" fmla="*/ 373029 h 2410162"/>
              <a:gd name="connsiteX2" fmla="*/ 398326 w 974802"/>
              <a:gd name="connsiteY2" fmla="*/ 1147729 h 2410162"/>
              <a:gd name="connsiteX3" fmla="*/ 487226 w 974802"/>
              <a:gd name="connsiteY3" fmla="*/ 787896 h 2410162"/>
              <a:gd name="connsiteX4" fmla="*/ 275559 w 974802"/>
              <a:gd name="connsiteY4" fmla="*/ 1359396 h 2410162"/>
              <a:gd name="connsiteX5" fmla="*/ 148559 w 974802"/>
              <a:gd name="connsiteY5" fmla="*/ 1803896 h 2410162"/>
              <a:gd name="connsiteX6" fmla="*/ 169726 w 974802"/>
              <a:gd name="connsiteY6" fmla="*/ 1655729 h 2410162"/>
              <a:gd name="connsiteX7" fmla="*/ 393 w 974802"/>
              <a:gd name="connsiteY7" fmla="*/ 2409263 h 2410162"/>
              <a:gd name="connsiteX8" fmla="*/ 224759 w 974802"/>
              <a:gd name="connsiteY8" fmla="*/ 1786963 h 2410162"/>
              <a:gd name="connsiteX9" fmla="*/ 470293 w 974802"/>
              <a:gd name="connsiteY9" fmla="*/ 834463 h 2410162"/>
              <a:gd name="connsiteX10" fmla="*/ 508393 w 974802"/>
              <a:gd name="connsiteY10" fmla="*/ 491563 h 2410162"/>
              <a:gd name="connsiteX11" fmla="*/ 974059 w 974802"/>
              <a:gd name="connsiteY11" fmla="*/ 496 h 2410162"/>
              <a:gd name="connsiteX12" fmla="*/ 614226 w 974802"/>
              <a:gd name="connsiteY12" fmla="*/ 402663 h 2410162"/>
              <a:gd name="connsiteX13" fmla="*/ 516859 w 974802"/>
              <a:gd name="connsiteY13" fmla="*/ 576229 h 2410162"/>
              <a:gd name="connsiteX14" fmla="*/ 542259 w 974802"/>
              <a:gd name="connsiteY14" fmla="*/ 301063 h 241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74802" h="2410162">
                <a:moveTo>
                  <a:pt x="542259" y="301063"/>
                </a:moveTo>
                <a:cubicBezTo>
                  <a:pt x="542259" y="267196"/>
                  <a:pt x="540848" y="231918"/>
                  <a:pt x="516859" y="373029"/>
                </a:cubicBezTo>
                <a:cubicBezTo>
                  <a:pt x="492870" y="514140"/>
                  <a:pt x="403265" y="1078585"/>
                  <a:pt x="398326" y="1147729"/>
                </a:cubicBezTo>
                <a:cubicBezTo>
                  <a:pt x="393387" y="1216873"/>
                  <a:pt x="507687" y="752618"/>
                  <a:pt x="487226" y="787896"/>
                </a:cubicBezTo>
                <a:cubicBezTo>
                  <a:pt x="466765" y="823174"/>
                  <a:pt x="332004" y="1190063"/>
                  <a:pt x="275559" y="1359396"/>
                </a:cubicBezTo>
                <a:cubicBezTo>
                  <a:pt x="219114" y="1528729"/>
                  <a:pt x="166198" y="1754507"/>
                  <a:pt x="148559" y="1803896"/>
                </a:cubicBezTo>
                <a:cubicBezTo>
                  <a:pt x="130920" y="1853285"/>
                  <a:pt x="194420" y="1554835"/>
                  <a:pt x="169726" y="1655729"/>
                </a:cubicBezTo>
                <a:cubicBezTo>
                  <a:pt x="145032" y="1756624"/>
                  <a:pt x="-8779" y="2387391"/>
                  <a:pt x="393" y="2409263"/>
                </a:cubicBezTo>
                <a:cubicBezTo>
                  <a:pt x="9565" y="2431135"/>
                  <a:pt x="146442" y="2049430"/>
                  <a:pt x="224759" y="1786963"/>
                </a:cubicBezTo>
                <a:cubicBezTo>
                  <a:pt x="303076" y="1524496"/>
                  <a:pt x="423021" y="1050363"/>
                  <a:pt x="470293" y="834463"/>
                </a:cubicBezTo>
                <a:cubicBezTo>
                  <a:pt x="517565" y="618563"/>
                  <a:pt x="424432" y="630558"/>
                  <a:pt x="508393" y="491563"/>
                </a:cubicBezTo>
                <a:cubicBezTo>
                  <a:pt x="592354" y="352568"/>
                  <a:pt x="956420" y="15313"/>
                  <a:pt x="974059" y="496"/>
                </a:cubicBezTo>
                <a:cubicBezTo>
                  <a:pt x="991698" y="-14321"/>
                  <a:pt x="690426" y="306708"/>
                  <a:pt x="614226" y="402663"/>
                </a:cubicBezTo>
                <a:cubicBezTo>
                  <a:pt x="538026" y="498618"/>
                  <a:pt x="530970" y="587518"/>
                  <a:pt x="516859" y="576229"/>
                </a:cubicBezTo>
                <a:cubicBezTo>
                  <a:pt x="502748" y="564940"/>
                  <a:pt x="542259" y="334930"/>
                  <a:pt x="542259" y="3010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8509F692-8C4B-42C7-BB3E-2F9DDD86FCFD}"/>
              </a:ext>
            </a:extLst>
          </p:cNvPr>
          <p:cNvSpPr/>
          <p:nvPr/>
        </p:nvSpPr>
        <p:spPr>
          <a:xfrm>
            <a:off x="3555830" y="5744265"/>
            <a:ext cx="520201" cy="394068"/>
          </a:xfrm>
          <a:custGeom>
            <a:avLst/>
            <a:gdLst>
              <a:gd name="connsiteX0" fmla="*/ 67903 w 520201"/>
              <a:gd name="connsiteY0" fmla="*/ 368 h 394068"/>
              <a:gd name="connsiteX1" fmla="*/ 338837 w 520201"/>
              <a:gd name="connsiteY1" fmla="*/ 173935 h 394068"/>
              <a:gd name="connsiteX2" fmla="*/ 241470 w 520201"/>
              <a:gd name="connsiteY2" fmla="*/ 106202 h 394068"/>
              <a:gd name="connsiteX3" fmla="*/ 334603 w 520201"/>
              <a:gd name="connsiteY3" fmla="*/ 195102 h 394068"/>
              <a:gd name="connsiteX4" fmla="*/ 376937 w 520201"/>
              <a:gd name="connsiteY4" fmla="*/ 106202 h 394068"/>
              <a:gd name="connsiteX5" fmla="*/ 355770 w 520201"/>
              <a:gd name="connsiteY5" fmla="*/ 241668 h 394068"/>
              <a:gd name="connsiteX6" fmla="*/ 457370 w 520201"/>
              <a:gd name="connsiteY6" fmla="*/ 267068 h 394068"/>
              <a:gd name="connsiteX7" fmla="*/ 170 w 520201"/>
              <a:gd name="connsiteY7" fmla="*/ 186635 h 394068"/>
              <a:gd name="connsiteX8" fmla="*/ 402337 w 520201"/>
              <a:gd name="connsiteY8" fmla="*/ 322102 h 394068"/>
              <a:gd name="connsiteX9" fmla="*/ 292270 w 520201"/>
              <a:gd name="connsiteY9" fmla="*/ 347502 h 394068"/>
              <a:gd name="connsiteX10" fmla="*/ 516637 w 520201"/>
              <a:gd name="connsiteY10" fmla="*/ 394068 h 394068"/>
              <a:gd name="connsiteX11" fmla="*/ 419270 w 520201"/>
              <a:gd name="connsiteY11" fmla="*/ 347502 h 394068"/>
              <a:gd name="connsiteX12" fmla="*/ 275337 w 520201"/>
              <a:gd name="connsiteY12" fmla="*/ 212035 h 394068"/>
              <a:gd name="connsiteX13" fmla="*/ 330370 w 520201"/>
              <a:gd name="connsiteY13" fmla="*/ 228968 h 394068"/>
              <a:gd name="connsiteX14" fmla="*/ 67903 w 520201"/>
              <a:gd name="connsiteY14" fmla="*/ 368 h 39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0201" h="394068">
                <a:moveTo>
                  <a:pt x="67903" y="368"/>
                </a:moveTo>
                <a:cubicBezTo>
                  <a:pt x="69314" y="-8804"/>
                  <a:pt x="309909" y="156296"/>
                  <a:pt x="338837" y="173935"/>
                </a:cubicBezTo>
                <a:cubicBezTo>
                  <a:pt x="367765" y="191574"/>
                  <a:pt x="242176" y="102674"/>
                  <a:pt x="241470" y="106202"/>
                </a:cubicBezTo>
                <a:cubicBezTo>
                  <a:pt x="240764" y="109730"/>
                  <a:pt x="312025" y="195102"/>
                  <a:pt x="334603" y="195102"/>
                </a:cubicBezTo>
                <a:cubicBezTo>
                  <a:pt x="357181" y="195102"/>
                  <a:pt x="373409" y="98441"/>
                  <a:pt x="376937" y="106202"/>
                </a:cubicBezTo>
                <a:cubicBezTo>
                  <a:pt x="380465" y="113963"/>
                  <a:pt x="342365" y="214857"/>
                  <a:pt x="355770" y="241668"/>
                </a:cubicBezTo>
                <a:cubicBezTo>
                  <a:pt x="369176" y="268479"/>
                  <a:pt x="516637" y="276240"/>
                  <a:pt x="457370" y="267068"/>
                </a:cubicBezTo>
                <a:cubicBezTo>
                  <a:pt x="398103" y="257896"/>
                  <a:pt x="9342" y="177463"/>
                  <a:pt x="170" y="186635"/>
                </a:cubicBezTo>
                <a:cubicBezTo>
                  <a:pt x="-9002" y="195807"/>
                  <a:pt x="353654" y="295291"/>
                  <a:pt x="402337" y="322102"/>
                </a:cubicBezTo>
                <a:cubicBezTo>
                  <a:pt x="451020" y="348913"/>
                  <a:pt x="273220" y="335508"/>
                  <a:pt x="292270" y="347502"/>
                </a:cubicBezTo>
                <a:cubicBezTo>
                  <a:pt x="311320" y="359496"/>
                  <a:pt x="495470" y="394068"/>
                  <a:pt x="516637" y="394068"/>
                </a:cubicBezTo>
                <a:cubicBezTo>
                  <a:pt x="537804" y="394068"/>
                  <a:pt x="459487" y="377841"/>
                  <a:pt x="419270" y="347502"/>
                </a:cubicBezTo>
                <a:cubicBezTo>
                  <a:pt x="379053" y="317163"/>
                  <a:pt x="290154" y="231790"/>
                  <a:pt x="275337" y="212035"/>
                </a:cubicBezTo>
                <a:cubicBezTo>
                  <a:pt x="260520" y="192280"/>
                  <a:pt x="362120" y="264951"/>
                  <a:pt x="330370" y="228968"/>
                </a:cubicBezTo>
                <a:cubicBezTo>
                  <a:pt x="298620" y="192985"/>
                  <a:pt x="66492" y="9540"/>
                  <a:pt x="67903" y="36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9C30D2E7-0E4E-48D3-B2DB-2F4EB921EBAE}"/>
              </a:ext>
            </a:extLst>
          </p:cNvPr>
          <p:cNvSpPr/>
          <p:nvPr/>
        </p:nvSpPr>
        <p:spPr>
          <a:xfrm>
            <a:off x="4254500" y="5569156"/>
            <a:ext cx="959555" cy="628916"/>
          </a:xfrm>
          <a:custGeom>
            <a:avLst/>
            <a:gdLst>
              <a:gd name="connsiteX0" fmla="*/ 0 w 959555"/>
              <a:gd name="connsiteY0" fmla="*/ 95044 h 628916"/>
              <a:gd name="connsiteX1" fmla="*/ 600075 w 959555"/>
              <a:gd name="connsiteY1" fmla="*/ 85519 h 628916"/>
              <a:gd name="connsiteX2" fmla="*/ 460375 w 959555"/>
              <a:gd name="connsiteY2" fmla="*/ 82344 h 628916"/>
              <a:gd name="connsiteX3" fmla="*/ 177800 w 959555"/>
              <a:gd name="connsiteY3" fmla="*/ 82344 h 628916"/>
              <a:gd name="connsiteX4" fmla="*/ 523875 w 959555"/>
              <a:gd name="connsiteY4" fmla="*/ 82344 h 628916"/>
              <a:gd name="connsiteX5" fmla="*/ 171450 w 959555"/>
              <a:gd name="connsiteY5" fmla="*/ 41069 h 628916"/>
              <a:gd name="connsiteX6" fmla="*/ 434975 w 959555"/>
              <a:gd name="connsiteY6" fmla="*/ 28369 h 628916"/>
              <a:gd name="connsiteX7" fmla="*/ 273050 w 959555"/>
              <a:gd name="connsiteY7" fmla="*/ 2969 h 628916"/>
              <a:gd name="connsiteX8" fmla="*/ 695325 w 959555"/>
              <a:gd name="connsiteY8" fmla="*/ 104569 h 628916"/>
              <a:gd name="connsiteX9" fmla="*/ 682625 w 959555"/>
              <a:gd name="connsiteY9" fmla="*/ 101394 h 628916"/>
              <a:gd name="connsiteX10" fmla="*/ 831850 w 959555"/>
              <a:gd name="connsiteY10" fmla="*/ 139494 h 628916"/>
              <a:gd name="connsiteX11" fmla="*/ 860425 w 959555"/>
              <a:gd name="connsiteY11" fmla="*/ 202994 h 628916"/>
              <a:gd name="connsiteX12" fmla="*/ 831850 w 959555"/>
              <a:gd name="connsiteY12" fmla="*/ 126794 h 628916"/>
              <a:gd name="connsiteX13" fmla="*/ 917575 w 959555"/>
              <a:gd name="connsiteY13" fmla="*/ 152194 h 628916"/>
              <a:gd name="connsiteX14" fmla="*/ 898525 w 959555"/>
              <a:gd name="connsiteY14" fmla="*/ 69644 h 628916"/>
              <a:gd name="connsiteX15" fmla="*/ 898525 w 959555"/>
              <a:gd name="connsiteY15" fmla="*/ 133144 h 628916"/>
              <a:gd name="connsiteX16" fmla="*/ 927100 w 959555"/>
              <a:gd name="connsiteY16" fmla="*/ 434769 h 628916"/>
              <a:gd name="connsiteX17" fmla="*/ 927100 w 959555"/>
              <a:gd name="connsiteY17" fmla="*/ 355394 h 628916"/>
              <a:gd name="connsiteX18" fmla="*/ 923925 w 959555"/>
              <a:gd name="connsiteY18" fmla="*/ 625269 h 628916"/>
              <a:gd name="connsiteX19" fmla="*/ 930275 w 959555"/>
              <a:gd name="connsiteY19" fmla="*/ 510969 h 628916"/>
              <a:gd name="connsiteX20" fmla="*/ 942975 w 959555"/>
              <a:gd name="connsiteY20" fmla="*/ 504619 h 628916"/>
              <a:gd name="connsiteX21" fmla="*/ 958850 w 959555"/>
              <a:gd name="connsiteY21" fmla="*/ 542719 h 628916"/>
              <a:gd name="connsiteX22" fmla="*/ 946150 w 959555"/>
              <a:gd name="connsiteY22" fmla="*/ 491919 h 628916"/>
              <a:gd name="connsiteX23" fmla="*/ 857250 w 959555"/>
              <a:gd name="connsiteY23" fmla="*/ 244269 h 628916"/>
              <a:gd name="connsiteX24" fmla="*/ 844550 w 959555"/>
              <a:gd name="connsiteY24" fmla="*/ 244269 h 628916"/>
              <a:gd name="connsiteX25" fmla="*/ 736600 w 959555"/>
              <a:gd name="connsiteY25" fmla="*/ 161719 h 628916"/>
              <a:gd name="connsiteX26" fmla="*/ 774700 w 959555"/>
              <a:gd name="connsiteY26" fmla="*/ 199819 h 628916"/>
              <a:gd name="connsiteX27" fmla="*/ 558800 w 959555"/>
              <a:gd name="connsiteY27" fmla="*/ 95044 h 628916"/>
              <a:gd name="connsiteX28" fmla="*/ 0 w 959555"/>
              <a:gd name="connsiteY28" fmla="*/ 95044 h 62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59555" h="628916">
                <a:moveTo>
                  <a:pt x="0" y="95044"/>
                </a:moveTo>
                <a:lnTo>
                  <a:pt x="600075" y="85519"/>
                </a:lnTo>
                <a:lnTo>
                  <a:pt x="460375" y="82344"/>
                </a:lnTo>
                <a:lnTo>
                  <a:pt x="177800" y="82344"/>
                </a:lnTo>
                <a:cubicBezTo>
                  <a:pt x="188383" y="82344"/>
                  <a:pt x="524933" y="89223"/>
                  <a:pt x="523875" y="82344"/>
                </a:cubicBezTo>
                <a:cubicBezTo>
                  <a:pt x="522817" y="75465"/>
                  <a:pt x="186267" y="50065"/>
                  <a:pt x="171450" y="41069"/>
                </a:cubicBezTo>
                <a:cubicBezTo>
                  <a:pt x="156633" y="32073"/>
                  <a:pt x="418042" y="34719"/>
                  <a:pt x="434975" y="28369"/>
                </a:cubicBezTo>
                <a:cubicBezTo>
                  <a:pt x="451908" y="22019"/>
                  <a:pt x="229658" y="-9731"/>
                  <a:pt x="273050" y="2969"/>
                </a:cubicBezTo>
                <a:cubicBezTo>
                  <a:pt x="316442" y="15669"/>
                  <a:pt x="627063" y="88165"/>
                  <a:pt x="695325" y="104569"/>
                </a:cubicBezTo>
                <a:lnTo>
                  <a:pt x="682625" y="101394"/>
                </a:lnTo>
                <a:cubicBezTo>
                  <a:pt x="705379" y="107215"/>
                  <a:pt x="802217" y="122561"/>
                  <a:pt x="831850" y="139494"/>
                </a:cubicBezTo>
                <a:cubicBezTo>
                  <a:pt x="861483" y="156427"/>
                  <a:pt x="860425" y="205111"/>
                  <a:pt x="860425" y="202994"/>
                </a:cubicBezTo>
                <a:cubicBezTo>
                  <a:pt x="860425" y="200877"/>
                  <a:pt x="822325" y="135261"/>
                  <a:pt x="831850" y="126794"/>
                </a:cubicBezTo>
                <a:cubicBezTo>
                  <a:pt x="841375" y="118327"/>
                  <a:pt x="906463" y="161719"/>
                  <a:pt x="917575" y="152194"/>
                </a:cubicBezTo>
                <a:cubicBezTo>
                  <a:pt x="928688" y="142669"/>
                  <a:pt x="901700" y="72819"/>
                  <a:pt x="898525" y="69644"/>
                </a:cubicBezTo>
                <a:cubicBezTo>
                  <a:pt x="895350" y="66469"/>
                  <a:pt x="893763" y="72290"/>
                  <a:pt x="898525" y="133144"/>
                </a:cubicBezTo>
                <a:cubicBezTo>
                  <a:pt x="903287" y="193998"/>
                  <a:pt x="922338" y="397727"/>
                  <a:pt x="927100" y="434769"/>
                </a:cubicBezTo>
                <a:cubicBezTo>
                  <a:pt x="931862" y="471811"/>
                  <a:pt x="927629" y="323644"/>
                  <a:pt x="927100" y="355394"/>
                </a:cubicBezTo>
                <a:cubicBezTo>
                  <a:pt x="926571" y="387144"/>
                  <a:pt x="923396" y="599340"/>
                  <a:pt x="923925" y="625269"/>
                </a:cubicBezTo>
                <a:cubicBezTo>
                  <a:pt x="924454" y="651198"/>
                  <a:pt x="927100" y="531077"/>
                  <a:pt x="930275" y="510969"/>
                </a:cubicBezTo>
                <a:cubicBezTo>
                  <a:pt x="933450" y="490861"/>
                  <a:pt x="938213" y="499327"/>
                  <a:pt x="942975" y="504619"/>
                </a:cubicBezTo>
                <a:cubicBezTo>
                  <a:pt x="947738" y="509911"/>
                  <a:pt x="958321" y="544836"/>
                  <a:pt x="958850" y="542719"/>
                </a:cubicBezTo>
                <a:cubicBezTo>
                  <a:pt x="959379" y="540602"/>
                  <a:pt x="963083" y="541661"/>
                  <a:pt x="946150" y="491919"/>
                </a:cubicBezTo>
                <a:cubicBezTo>
                  <a:pt x="929217" y="442177"/>
                  <a:pt x="874183" y="285544"/>
                  <a:pt x="857250" y="244269"/>
                </a:cubicBezTo>
                <a:cubicBezTo>
                  <a:pt x="840317" y="202994"/>
                  <a:pt x="864658" y="258027"/>
                  <a:pt x="844550" y="244269"/>
                </a:cubicBezTo>
                <a:cubicBezTo>
                  <a:pt x="824442" y="230511"/>
                  <a:pt x="748242" y="169127"/>
                  <a:pt x="736600" y="161719"/>
                </a:cubicBezTo>
                <a:cubicBezTo>
                  <a:pt x="724958" y="154311"/>
                  <a:pt x="804333" y="210931"/>
                  <a:pt x="774700" y="199819"/>
                </a:cubicBezTo>
                <a:cubicBezTo>
                  <a:pt x="745067" y="188707"/>
                  <a:pt x="685271" y="115152"/>
                  <a:pt x="558800" y="95044"/>
                </a:cubicBezTo>
                <a:cubicBezTo>
                  <a:pt x="432329" y="74936"/>
                  <a:pt x="224102" y="77052"/>
                  <a:pt x="0" y="9504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327E0F48-87D1-4A84-88CF-DE779A7C5B3D}"/>
              </a:ext>
            </a:extLst>
          </p:cNvPr>
          <p:cNvSpPr/>
          <p:nvPr/>
        </p:nvSpPr>
        <p:spPr>
          <a:xfrm>
            <a:off x="5615928" y="5663141"/>
            <a:ext cx="982910" cy="887763"/>
          </a:xfrm>
          <a:custGeom>
            <a:avLst/>
            <a:gdLst>
              <a:gd name="connsiteX0" fmla="*/ 667397 w 982910"/>
              <a:gd name="connsiteY0" fmla="*/ 26459 h 887763"/>
              <a:gd name="connsiteX1" fmla="*/ 127647 w 982910"/>
              <a:gd name="connsiteY1" fmla="*/ 185209 h 887763"/>
              <a:gd name="connsiteX2" fmla="*/ 311797 w 982910"/>
              <a:gd name="connsiteY2" fmla="*/ 147109 h 887763"/>
              <a:gd name="connsiteX3" fmla="*/ 172097 w 982910"/>
              <a:gd name="connsiteY3" fmla="*/ 207434 h 887763"/>
              <a:gd name="connsiteX4" fmla="*/ 168922 w 982910"/>
              <a:gd name="connsiteY4" fmla="*/ 216959 h 887763"/>
              <a:gd name="connsiteX5" fmla="*/ 647 w 982910"/>
              <a:gd name="connsiteY5" fmla="*/ 607484 h 887763"/>
              <a:gd name="connsiteX6" fmla="*/ 111772 w 982910"/>
              <a:gd name="connsiteY6" fmla="*/ 280459 h 887763"/>
              <a:gd name="connsiteX7" fmla="*/ 133997 w 982910"/>
              <a:gd name="connsiteY7" fmla="*/ 378884 h 887763"/>
              <a:gd name="connsiteX8" fmla="*/ 270522 w 982910"/>
              <a:gd name="connsiteY8" fmla="*/ 877359 h 887763"/>
              <a:gd name="connsiteX9" fmla="*/ 222897 w 982910"/>
              <a:gd name="connsiteY9" fmla="*/ 690034 h 887763"/>
              <a:gd name="connsiteX10" fmla="*/ 254647 w 982910"/>
              <a:gd name="connsiteY10" fmla="*/ 369359 h 887763"/>
              <a:gd name="connsiteX11" fmla="*/ 232422 w 982910"/>
              <a:gd name="connsiteY11" fmla="*/ 601134 h 887763"/>
              <a:gd name="connsiteX12" fmla="*/ 292747 w 982910"/>
              <a:gd name="connsiteY12" fmla="*/ 305859 h 887763"/>
              <a:gd name="connsiteX13" fmla="*/ 429272 w 982910"/>
              <a:gd name="connsiteY13" fmla="*/ 162984 h 887763"/>
              <a:gd name="connsiteX14" fmla="*/ 267347 w 982910"/>
              <a:gd name="connsiteY14" fmla="*/ 232834 h 887763"/>
              <a:gd name="connsiteX15" fmla="*/ 502297 w 982910"/>
              <a:gd name="connsiteY15" fmla="*/ 153459 h 887763"/>
              <a:gd name="connsiteX16" fmla="*/ 403872 w 982910"/>
              <a:gd name="connsiteY16" fmla="*/ 124884 h 887763"/>
              <a:gd name="connsiteX17" fmla="*/ 588022 w 982910"/>
              <a:gd name="connsiteY17" fmla="*/ 80434 h 887763"/>
              <a:gd name="connsiteX18" fmla="*/ 981722 w 982910"/>
              <a:gd name="connsiteY18" fmla="*/ 4234 h 887763"/>
              <a:gd name="connsiteX19" fmla="*/ 667397 w 982910"/>
              <a:gd name="connsiteY19" fmla="*/ 26459 h 887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82910" h="887763">
                <a:moveTo>
                  <a:pt x="667397" y="26459"/>
                </a:moveTo>
                <a:cubicBezTo>
                  <a:pt x="525051" y="56621"/>
                  <a:pt x="186914" y="165101"/>
                  <a:pt x="127647" y="185209"/>
                </a:cubicBezTo>
                <a:cubicBezTo>
                  <a:pt x="68380" y="205317"/>
                  <a:pt x="304389" y="143405"/>
                  <a:pt x="311797" y="147109"/>
                </a:cubicBezTo>
                <a:cubicBezTo>
                  <a:pt x="319205" y="150813"/>
                  <a:pt x="172097" y="207434"/>
                  <a:pt x="172097" y="207434"/>
                </a:cubicBezTo>
                <a:cubicBezTo>
                  <a:pt x="148284" y="219076"/>
                  <a:pt x="197497" y="150284"/>
                  <a:pt x="168922" y="216959"/>
                </a:cubicBezTo>
                <a:cubicBezTo>
                  <a:pt x="140347" y="283634"/>
                  <a:pt x="10172" y="596901"/>
                  <a:pt x="647" y="607484"/>
                </a:cubicBezTo>
                <a:cubicBezTo>
                  <a:pt x="-8878" y="618067"/>
                  <a:pt x="89547" y="318559"/>
                  <a:pt x="111772" y="280459"/>
                </a:cubicBezTo>
                <a:cubicBezTo>
                  <a:pt x="133997" y="242359"/>
                  <a:pt x="107539" y="279401"/>
                  <a:pt x="133997" y="378884"/>
                </a:cubicBezTo>
                <a:cubicBezTo>
                  <a:pt x="160455" y="478367"/>
                  <a:pt x="255705" y="825501"/>
                  <a:pt x="270522" y="877359"/>
                </a:cubicBezTo>
                <a:cubicBezTo>
                  <a:pt x="285339" y="929217"/>
                  <a:pt x="225543" y="774701"/>
                  <a:pt x="222897" y="690034"/>
                </a:cubicBezTo>
                <a:cubicBezTo>
                  <a:pt x="220251" y="605367"/>
                  <a:pt x="253060" y="384176"/>
                  <a:pt x="254647" y="369359"/>
                </a:cubicBezTo>
                <a:cubicBezTo>
                  <a:pt x="256234" y="354542"/>
                  <a:pt x="226072" y="611717"/>
                  <a:pt x="232422" y="601134"/>
                </a:cubicBezTo>
                <a:cubicBezTo>
                  <a:pt x="238772" y="590551"/>
                  <a:pt x="259939" y="378884"/>
                  <a:pt x="292747" y="305859"/>
                </a:cubicBezTo>
                <a:cubicBezTo>
                  <a:pt x="325555" y="232834"/>
                  <a:pt x="433505" y="175155"/>
                  <a:pt x="429272" y="162984"/>
                </a:cubicBezTo>
                <a:cubicBezTo>
                  <a:pt x="425039" y="150813"/>
                  <a:pt x="255176" y="234421"/>
                  <a:pt x="267347" y="232834"/>
                </a:cubicBezTo>
                <a:cubicBezTo>
                  <a:pt x="279518" y="231247"/>
                  <a:pt x="479543" y="171451"/>
                  <a:pt x="502297" y="153459"/>
                </a:cubicBezTo>
                <a:cubicBezTo>
                  <a:pt x="525051" y="135467"/>
                  <a:pt x="389585" y="137055"/>
                  <a:pt x="403872" y="124884"/>
                </a:cubicBezTo>
                <a:cubicBezTo>
                  <a:pt x="418159" y="112713"/>
                  <a:pt x="491714" y="100542"/>
                  <a:pt x="588022" y="80434"/>
                </a:cubicBezTo>
                <a:cubicBezTo>
                  <a:pt x="684330" y="60326"/>
                  <a:pt x="963730" y="11642"/>
                  <a:pt x="981722" y="4234"/>
                </a:cubicBezTo>
                <a:cubicBezTo>
                  <a:pt x="999714" y="-3174"/>
                  <a:pt x="809743" y="-3703"/>
                  <a:pt x="667397" y="2645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6A8E8C2A-F4E4-44B6-8A6C-DB49F730B2CF}"/>
              </a:ext>
            </a:extLst>
          </p:cNvPr>
          <p:cNvSpPr/>
          <p:nvPr/>
        </p:nvSpPr>
        <p:spPr>
          <a:xfrm>
            <a:off x="3635309" y="5559425"/>
            <a:ext cx="969213" cy="568894"/>
          </a:xfrm>
          <a:custGeom>
            <a:avLst/>
            <a:gdLst>
              <a:gd name="connsiteX0" fmla="*/ 209616 w 969213"/>
              <a:gd name="connsiteY0" fmla="*/ 320675 h 568894"/>
              <a:gd name="connsiteX1" fmla="*/ 323916 w 969213"/>
              <a:gd name="connsiteY1" fmla="*/ 149225 h 568894"/>
              <a:gd name="connsiteX2" fmla="*/ 282641 w 969213"/>
              <a:gd name="connsiteY2" fmla="*/ 352425 h 568894"/>
              <a:gd name="connsiteX3" fmla="*/ 317566 w 969213"/>
              <a:gd name="connsiteY3" fmla="*/ 203200 h 568894"/>
              <a:gd name="connsiteX4" fmla="*/ 762066 w 969213"/>
              <a:gd name="connsiteY4" fmla="*/ 69850 h 568894"/>
              <a:gd name="connsiteX5" fmla="*/ 514416 w 969213"/>
              <a:gd name="connsiteY5" fmla="*/ 149225 h 568894"/>
              <a:gd name="connsiteX6" fmla="*/ 968441 w 969213"/>
              <a:gd name="connsiteY6" fmla="*/ 76200 h 568894"/>
              <a:gd name="connsiteX7" fmla="*/ 628716 w 969213"/>
              <a:gd name="connsiteY7" fmla="*/ 101600 h 568894"/>
              <a:gd name="connsiteX8" fmla="*/ 850966 w 969213"/>
              <a:gd name="connsiteY8" fmla="*/ 0 h 568894"/>
              <a:gd name="connsiteX9" fmla="*/ 587441 w 969213"/>
              <a:gd name="connsiteY9" fmla="*/ 101600 h 568894"/>
              <a:gd name="connsiteX10" fmla="*/ 371541 w 969213"/>
              <a:gd name="connsiteY10" fmla="*/ 222250 h 568894"/>
              <a:gd name="connsiteX11" fmla="*/ 285816 w 969213"/>
              <a:gd name="connsiteY11" fmla="*/ 311150 h 568894"/>
              <a:gd name="connsiteX12" fmla="*/ 412816 w 969213"/>
              <a:gd name="connsiteY12" fmla="*/ 501650 h 568894"/>
              <a:gd name="connsiteX13" fmla="*/ 476316 w 969213"/>
              <a:gd name="connsiteY13" fmla="*/ 549275 h 568894"/>
              <a:gd name="connsiteX14" fmla="*/ 387416 w 969213"/>
              <a:gd name="connsiteY14" fmla="*/ 539750 h 568894"/>
              <a:gd name="connsiteX15" fmla="*/ 66 w 969213"/>
              <a:gd name="connsiteY15" fmla="*/ 381000 h 568894"/>
              <a:gd name="connsiteX16" fmla="*/ 419166 w 969213"/>
              <a:gd name="connsiteY16" fmla="*/ 568325 h 568894"/>
              <a:gd name="connsiteX17" fmla="*/ 333441 w 969213"/>
              <a:gd name="connsiteY17" fmla="*/ 434975 h 568894"/>
              <a:gd name="connsiteX18" fmla="*/ 209616 w 969213"/>
              <a:gd name="connsiteY18" fmla="*/ 320675 h 568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69213" h="568894">
                <a:moveTo>
                  <a:pt x="209616" y="320675"/>
                </a:moveTo>
                <a:cubicBezTo>
                  <a:pt x="208029" y="273050"/>
                  <a:pt x="311745" y="143933"/>
                  <a:pt x="323916" y="149225"/>
                </a:cubicBezTo>
                <a:cubicBezTo>
                  <a:pt x="336087" y="154517"/>
                  <a:pt x="283699" y="343429"/>
                  <a:pt x="282641" y="352425"/>
                </a:cubicBezTo>
                <a:cubicBezTo>
                  <a:pt x="281583" y="361421"/>
                  <a:pt x="237662" y="250296"/>
                  <a:pt x="317566" y="203200"/>
                </a:cubicBezTo>
                <a:cubicBezTo>
                  <a:pt x="397470" y="156104"/>
                  <a:pt x="729258" y="78846"/>
                  <a:pt x="762066" y="69850"/>
                </a:cubicBezTo>
                <a:cubicBezTo>
                  <a:pt x="794874" y="60854"/>
                  <a:pt x="480020" y="148167"/>
                  <a:pt x="514416" y="149225"/>
                </a:cubicBezTo>
                <a:cubicBezTo>
                  <a:pt x="548812" y="150283"/>
                  <a:pt x="949391" y="84137"/>
                  <a:pt x="968441" y="76200"/>
                </a:cubicBezTo>
                <a:cubicBezTo>
                  <a:pt x="987491" y="68263"/>
                  <a:pt x="648295" y="114300"/>
                  <a:pt x="628716" y="101600"/>
                </a:cubicBezTo>
                <a:cubicBezTo>
                  <a:pt x="609137" y="88900"/>
                  <a:pt x="857845" y="0"/>
                  <a:pt x="850966" y="0"/>
                </a:cubicBezTo>
                <a:cubicBezTo>
                  <a:pt x="844087" y="0"/>
                  <a:pt x="667345" y="64558"/>
                  <a:pt x="587441" y="101600"/>
                </a:cubicBezTo>
                <a:cubicBezTo>
                  <a:pt x="507537" y="138642"/>
                  <a:pt x="421812" y="187325"/>
                  <a:pt x="371541" y="222250"/>
                </a:cubicBezTo>
                <a:cubicBezTo>
                  <a:pt x="321270" y="257175"/>
                  <a:pt x="278937" y="264583"/>
                  <a:pt x="285816" y="311150"/>
                </a:cubicBezTo>
                <a:cubicBezTo>
                  <a:pt x="292695" y="357717"/>
                  <a:pt x="381066" y="461963"/>
                  <a:pt x="412816" y="501650"/>
                </a:cubicBezTo>
                <a:cubicBezTo>
                  <a:pt x="444566" y="541338"/>
                  <a:pt x="480549" y="542925"/>
                  <a:pt x="476316" y="549275"/>
                </a:cubicBezTo>
                <a:cubicBezTo>
                  <a:pt x="472083" y="555625"/>
                  <a:pt x="466791" y="567796"/>
                  <a:pt x="387416" y="539750"/>
                </a:cubicBezTo>
                <a:cubicBezTo>
                  <a:pt x="308041" y="511704"/>
                  <a:pt x="-5226" y="376238"/>
                  <a:pt x="66" y="381000"/>
                </a:cubicBezTo>
                <a:cubicBezTo>
                  <a:pt x="5358" y="385763"/>
                  <a:pt x="363604" y="559329"/>
                  <a:pt x="419166" y="568325"/>
                </a:cubicBezTo>
                <a:cubicBezTo>
                  <a:pt x="474728" y="577321"/>
                  <a:pt x="366778" y="477308"/>
                  <a:pt x="333441" y="434975"/>
                </a:cubicBezTo>
                <a:cubicBezTo>
                  <a:pt x="300104" y="392642"/>
                  <a:pt x="211203" y="368300"/>
                  <a:pt x="209616" y="32067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2245023F-D98B-4977-8DE5-13580572B3A7}"/>
              </a:ext>
            </a:extLst>
          </p:cNvPr>
          <p:cNvSpPr/>
          <p:nvPr/>
        </p:nvSpPr>
        <p:spPr>
          <a:xfrm>
            <a:off x="4416425" y="5770798"/>
            <a:ext cx="651120" cy="417859"/>
          </a:xfrm>
          <a:custGeom>
            <a:avLst/>
            <a:gdLst>
              <a:gd name="connsiteX0" fmla="*/ 0 w 651120"/>
              <a:gd name="connsiteY0" fmla="*/ 33102 h 417859"/>
              <a:gd name="connsiteX1" fmla="*/ 406400 w 651120"/>
              <a:gd name="connsiteY1" fmla="*/ 36277 h 417859"/>
              <a:gd name="connsiteX2" fmla="*/ 257175 w 651120"/>
              <a:gd name="connsiteY2" fmla="*/ 1352 h 417859"/>
              <a:gd name="connsiteX3" fmla="*/ 390525 w 651120"/>
              <a:gd name="connsiteY3" fmla="*/ 90252 h 417859"/>
              <a:gd name="connsiteX4" fmla="*/ 527050 w 651120"/>
              <a:gd name="connsiteY4" fmla="*/ 299802 h 417859"/>
              <a:gd name="connsiteX5" fmla="*/ 495300 w 651120"/>
              <a:gd name="connsiteY5" fmla="*/ 226777 h 417859"/>
              <a:gd name="connsiteX6" fmla="*/ 647700 w 651120"/>
              <a:gd name="connsiteY6" fmla="*/ 417277 h 417859"/>
              <a:gd name="connsiteX7" fmla="*/ 587375 w 651120"/>
              <a:gd name="connsiteY7" fmla="*/ 280752 h 417859"/>
              <a:gd name="connsiteX8" fmla="*/ 428625 w 651120"/>
              <a:gd name="connsiteY8" fmla="*/ 128352 h 417859"/>
              <a:gd name="connsiteX9" fmla="*/ 454025 w 651120"/>
              <a:gd name="connsiteY9" fmla="*/ 131527 h 417859"/>
              <a:gd name="connsiteX10" fmla="*/ 0 w 651120"/>
              <a:gd name="connsiteY10" fmla="*/ 33102 h 417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51120" h="417859">
                <a:moveTo>
                  <a:pt x="0" y="33102"/>
                </a:moveTo>
                <a:cubicBezTo>
                  <a:pt x="181769" y="37335"/>
                  <a:pt x="363538" y="41569"/>
                  <a:pt x="406400" y="36277"/>
                </a:cubicBezTo>
                <a:cubicBezTo>
                  <a:pt x="449262" y="30985"/>
                  <a:pt x="259821" y="-7644"/>
                  <a:pt x="257175" y="1352"/>
                </a:cubicBezTo>
                <a:cubicBezTo>
                  <a:pt x="254529" y="10348"/>
                  <a:pt x="345546" y="40510"/>
                  <a:pt x="390525" y="90252"/>
                </a:cubicBezTo>
                <a:cubicBezTo>
                  <a:pt x="435504" y="139994"/>
                  <a:pt x="509588" y="277048"/>
                  <a:pt x="527050" y="299802"/>
                </a:cubicBezTo>
                <a:cubicBezTo>
                  <a:pt x="544513" y="322556"/>
                  <a:pt x="475192" y="207198"/>
                  <a:pt x="495300" y="226777"/>
                </a:cubicBezTo>
                <a:cubicBezTo>
                  <a:pt x="515408" y="246356"/>
                  <a:pt x="632354" y="408281"/>
                  <a:pt x="647700" y="417277"/>
                </a:cubicBezTo>
                <a:cubicBezTo>
                  <a:pt x="663046" y="426273"/>
                  <a:pt x="623887" y="328906"/>
                  <a:pt x="587375" y="280752"/>
                </a:cubicBezTo>
                <a:cubicBezTo>
                  <a:pt x="550863" y="232598"/>
                  <a:pt x="450850" y="153223"/>
                  <a:pt x="428625" y="128352"/>
                </a:cubicBezTo>
                <a:cubicBezTo>
                  <a:pt x="406400" y="103481"/>
                  <a:pt x="454025" y="131527"/>
                  <a:pt x="454025" y="131527"/>
                </a:cubicBezTo>
                <a:lnTo>
                  <a:pt x="0" y="33102"/>
                </a:ln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7864A984-6C5D-4FA1-85A8-8FB185488456}"/>
              </a:ext>
            </a:extLst>
          </p:cNvPr>
          <p:cNvSpPr/>
          <p:nvPr/>
        </p:nvSpPr>
        <p:spPr>
          <a:xfrm>
            <a:off x="3752349" y="6135113"/>
            <a:ext cx="1051600" cy="215433"/>
          </a:xfrm>
          <a:custGeom>
            <a:avLst/>
            <a:gdLst>
              <a:gd name="connsiteX0" fmla="*/ 501 w 1051600"/>
              <a:gd name="connsiteY0" fmla="*/ 5337 h 215433"/>
              <a:gd name="connsiteX1" fmla="*/ 273551 w 1051600"/>
              <a:gd name="connsiteY1" fmla="*/ 5337 h 215433"/>
              <a:gd name="connsiteX2" fmla="*/ 203701 w 1051600"/>
              <a:gd name="connsiteY2" fmla="*/ 30737 h 215433"/>
              <a:gd name="connsiteX3" fmla="*/ 324351 w 1051600"/>
              <a:gd name="connsiteY3" fmla="*/ 30737 h 215433"/>
              <a:gd name="connsiteX4" fmla="*/ 267201 w 1051600"/>
              <a:gd name="connsiteY4" fmla="*/ 154562 h 215433"/>
              <a:gd name="connsiteX5" fmla="*/ 340226 w 1051600"/>
              <a:gd name="connsiteY5" fmla="*/ 62487 h 215433"/>
              <a:gd name="connsiteX6" fmla="*/ 381501 w 1051600"/>
              <a:gd name="connsiteY6" fmla="*/ 186312 h 215433"/>
              <a:gd name="connsiteX7" fmla="*/ 429126 w 1051600"/>
              <a:gd name="connsiteY7" fmla="*/ 173612 h 215433"/>
              <a:gd name="connsiteX8" fmla="*/ 467226 w 1051600"/>
              <a:gd name="connsiteY8" fmla="*/ 179962 h 215433"/>
              <a:gd name="connsiteX9" fmla="*/ 841876 w 1051600"/>
              <a:gd name="connsiteY9" fmla="*/ 173612 h 215433"/>
              <a:gd name="connsiteX10" fmla="*/ 759326 w 1051600"/>
              <a:gd name="connsiteY10" fmla="*/ 148212 h 215433"/>
              <a:gd name="connsiteX11" fmla="*/ 1051426 w 1051600"/>
              <a:gd name="connsiteY11" fmla="*/ 151387 h 215433"/>
              <a:gd name="connsiteX12" fmla="*/ 711701 w 1051600"/>
              <a:gd name="connsiteY12" fmla="*/ 211712 h 215433"/>
              <a:gd name="connsiteX13" fmla="*/ 610101 w 1051600"/>
              <a:gd name="connsiteY13" fmla="*/ 208537 h 215433"/>
              <a:gd name="connsiteX14" fmla="*/ 730751 w 1051600"/>
              <a:gd name="connsiteY14" fmla="*/ 205362 h 215433"/>
              <a:gd name="connsiteX15" fmla="*/ 473576 w 1051600"/>
              <a:gd name="connsiteY15" fmla="*/ 173612 h 215433"/>
              <a:gd name="connsiteX16" fmla="*/ 352926 w 1051600"/>
              <a:gd name="connsiteY16" fmla="*/ 62487 h 215433"/>
              <a:gd name="connsiteX17" fmla="*/ 501 w 1051600"/>
              <a:gd name="connsiteY17" fmla="*/ 5337 h 215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51600" h="215433">
                <a:moveTo>
                  <a:pt x="501" y="5337"/>
                </a:moveTo>
                <a:cubicBezTo>
                  <a:pt x="-12728" y="-4188"/>
                  <a:pt x="239684" y="1104"/>
                  <a:pt x="273551" y="5337"/>
                </a:cubicBezTo>
                <a:cubicBezTo>
                  <a:pt x="307418" y="9570"/>
                  <a:pt x="195234" y="26504"/>
                  <a:pt x="203701" y="30737"/>
                </a:cubicBezTo>
                <a:cubicBezTo>
                  <a:pt x="212168" y="34970"/>
                  <a:pt x="313768" y="10100"/>
                  <a:pt x="324351" y="30737"/>
                </a:cubicBezTo>
                <a:cubicBezTo>
                  <a:pt x="334934" y="51375"/>
                  <a:pt x="264555" y="149270"/>
                  <a:pt x="267201" y="154562"/>
                </a:cubicBezTo>
                <a:cubicBezTo>
                  <a:pt x="269847" y="159854"/>
                  <a:pt x="321176" y="57195"/>
                  <a:pt x="340226" y="62487"/>
                </a:cubicBezTo>
                <a:cubicBezTo>
                  <a:pt x="359276" y="67779"/>
                  <a:pt x="366684" y="167791"/>
                  <a:pt x="381501" y="186312"/>
                </a:cubicBezTo>
                <a:cubicBezTo>
                  <a:pt x="396318" y="204833"/>
                  <a:pt x="414839" y="174670"/>
                  <a:pt x="429126" y="173612"/>
                </a:cubicBezTo>
                <a:cubicBezTo>
                  <a:pt x="443413" y="172554"/>
                  <a:pt x="467226" y="179962"/>
                  <a:pt x="467226" y="179962"/>
                </a:cubicBezTo>
                <a:cubicBezTo>
                  <a:pt x="536018" y="179962"/>
                  <a:pt x="793193" y="178904"/>
                  <a:pt x="841876" y="173612"/>
                </a:cubicBezTo>
                <a:cubicBezTo>
                  <a:pt x="890559" y="168320"/>
                  <a:pt x="724401" y="151916"/>
                  <a:pt x="759326" y="148212"/>
                </a:cubicBezTo>
                <a:cubicBezTo>
                  <a:pt x="794251" y="144508"/>
                  <a:pt x="1059363" y="140804"/>
                  <a:pt x="1051426" y="151387"/>
                </a:cubicBezTo>
                <a:cubicBezTo>
                  <a:pt x="1043489" y="161970"/>
                  <a:pt x="785255" y="202187"/>
                  <a:pt x="711701" y="211712"/>
                </a:cubicBezTo>
                <a:cubicBezTo>
                  <a:pt x="638147" y="221237"/>
                  <a:pt x="606926" y="209595"/>
                  <a:pt x="610101" y="208537"/>
                </a:cubicBezTo>
                <a:cubicBezTo>
                  <a:pt x="613276" y="207479"/>
                  <a:pt x="753505" y="211183"/>
                  <a:pt x="730751" y="205362"/>
                </a:cubicBezTo>
                <a:cubicBezTo>
                  <a:pt x="707997" y="199541"/>
                  <a:pt x="536547" y="197424"/>
                  <a:pt x="473576" y="173612"/>
                </a:cubicBezTo>
                <a:cubicBezTo>
                  <a:pt x="410605" y="149800"/>
                  <a:pt x="427009" y="92120"/>
                  <a:pt x="352926" y="62487"/>
                </a:cubicBezTo>
                <a:cubicBezTo>
                  <a:pt x="278843" y="32854"/>
                  <a:pt x="13730" y="14862"/>
                  <a:pt x="501" y="533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EF5A71F2-4E3D-4ED4-A0F6-0B2E4C0714B9}"/>
              </a:ext>
            </a:extLst>
          </p:cNvPr>
          <p:cNvSpPr/>
          <p:nvPr/>
        </p:nvSpPr>
        <p:spPr>
          <a:xfrm>
            <a:off x="4095639" y="5577152"/>
            <a:ext cx="1137217" cy="976257"/>
          </a:xfrm>
          <a:custGeom>
            <a:avLst/>
            <a:gdLst>
              <a:gd name="connsiteX0" fmla="*/ 600186 w 1137217"/>
              <a:gd name="connsiteY0" fmla="*/ 1323 h 976257"/>
              <a:gd name="connsiteX1" fmla="*/ 1006586 w 1137217"/>
              <a:gd name="connsiteY1" fmla="*/ 236273 h 976257"/>
              <a:gd name="connsiteX2" fmla="*/ 990711 w 1137217"/>
              <a:gd name="connsiteY2" fmla="*/ 179123 h 976257"/>
              <a:gd name="connsiteX3" fmla="*/ 1120886 w 1137217"/>
              <a:gd name="connsiteY3" fmla="*/ 433123 h 976257"/>
              <a:gd name="connsiteX4" fmla="*/ 1120886 w 1137217"/>
              <a:gd name="connsiteY4" fmla="*/ 334698 h 976257"/>
              <a:gd name="connsiteX5" fmla="*/ 1114536 w 1137217"/>
              <a:gd name="connsiteY5" fmla="*/ 493448 h 976257"/>
              <a:gd name="connsiteX6" fmla="*/ 835136 w 1137217"/>
              <a:gd name="connsiteY6" fmla="*/ 972873 h 976257"/>
              <a:gd name="connsiteX7" fmla="*/ 981186 w 1137217"/>
              <a:gd name="connsiteY7" fmla="*/ 709348 h 976257"/>
              <a:gd name="connsiteX8" fmla="*/ 968486 w 1137217"/>
              <a:gd name="connsiteY8" fmla="*/ 747448 h 976257"/>
              <a:gd name="connsiteX9" fmla="*/ 981186 w 1137217"/>
              <a:gd name="connsiteY9" fmla="*/ 401373 h 976257"/>
              <a:gd name="connsiteX10" fmla="*/ 955786 w 1137217"/>
              <a:gd name="connsiteY10" fmla="*/ 353748 h 976257"/>
              <a:gd name="connsiteX11" fmla="*/ 965311 w 1137217"/>
              <a:gd name="connsiteY11" fmla="*/ 398198 h 976257"/>
              <a:gd name="connsiteX12" fmla="*/ 866886 w 1137217"/>
              <a:gd name="connsiteY12" fmla="*/ 248973 h 976257"/>
              <a:gd name="connsiteX13" fmla="*/ 809736 w 1137217"/>
              <a:gd name="connsiteY13" fmla="*/ 194998 h 976257"/>
              <a:gd name="connsiteX14" fmla="*/ 111 w 1137217"/>
              <a:gd name="connsiteY14" fmla="*/ 71173 h 976257"/>
              <a:gd name="connsiteX15" fmla="*/ 870061 w 1137217"/>
              <a:gd name="connsiteY15" fmla="*/ 141023 h 976257"/>
              <a:gd name="connsiteX16" fmla="*/ 958961 w 1137217"/>
              <a:gd name="connsiteY16" fmla="*/ 141023 h 976257"/>
              <a:gd name="connsiteX17" fmla="*/ 600186 w 1137217"/>
              <a:gd name="connsiteY17" fmla="*/ 1323 h 976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37217" h="976257">
                <a:moveTo>
                  <a:pt x="600186" y="1323"/>
                </a:moveTo>
                <a:cubicBezTo>
                  <a:pt x="608123" y="17198"/>
                  <a:pt x="941498" y="206640"/>
                  <a:pt x="1006586" y="236273"/>
                </a:cubicBezTo>
                <a:cubicBezTo>
                  <a:pt x="1071674" y="265906"/>
                  <a:pt x="971661" y="146315"/>
                  <a:pt x="990711" y="179123"/>
                </a:cubicBezTo>
                <a:cubicBezTo>
                  <a:pt x="1009761" y="211931"/>
                  <a:pt x="1099190" y="407194"/>
                  <a:pt x="1120886" y="433123"/>
                </a:cubicBezTo>
                <a:cubicBezTo>
                  <a:pt x="1142582" y="459052"/>
                  <a:pt x="1121944" y="324644"/>
                  <a:pt x="1120886" y="334698"/>
                </a:cubicBezTo>
                <a:cubicBezTo>
                  <a:pt x="1119828" y="344752"/>
                  <a:pt x="1162161" y="387086"/>
                  <a:pt x="1114536" y="493448"/>
                </a:cubicBezTo>
                <a:cubicBezTo>
                  <a:pt x="1066911" y="599810"/>
                  <a:pt x="857361" y="936890"/>
                  <a:pt x="835136" y="972873"/>
                </a:cubicBezTo>
                <a:cubicBezTo>
                  <a:pt x="812911" y="1008856"/>
                  <a:pt x="958961" y="746919"/>
                  <a:pt x="981186" y="709348"/>
                </a:cubicBezTo>
                <a:cubicBezTo>
                  <a:pt x="1003411" y="671777"/>
                  <a:pt x="968486" y="798777"/>
                  <a:pt x="968486" y="747448"/>
                </a:cubicBezTo>
                <a:cubicBezTo>
                  <a:pt x="968486" y="696119"/>
                  <a:pt x="983303" y="466990"/>
                  <a:pt x="981186" y="401373"/>
                </a:cubicBezTo>
                <a:cubicBezTo>
                  <a:pt x="979069" y="335756"/>
                  <a:pt x="958432" y="354277"/>
                  <a:pt x="955786" y="353748"/>
                </a:cubicBezTo>
                <a:cubicBezTo>
                  <a:pt x="953140" y="353219"/>
                  <a:pt x="980128" y="415660"/>
                  <a:pt x="965311" y="398198"/>
                </a:cubicBezTo>
                <a:cubicBezTo>
                  <a:pt x="950494" y="380736"/>
                  <a:pt x="892815" y="282840"/>
                  <a:pt x="866886" y="248973"/>
                </a:cubicBezTo>
                <a:cubicBezTo>
                  <a:pt x="840957" y="215106"/>
                  <a:pt x="954199" y="224631"/>
                  <a:pt x="809736" y="194998"/>
                </a:cubicBezTo>
                <a:cubicBezTo>
                  <a:pt x="665274" y="165365"/>
                  <a:pt x="-9943" y="80169"/>
                  <a:pt x="111" y="71173"/>
                </a:cubicBezTo>
                <a:cubicBezTo>
                  <a:pt x="10165" y="62177"/>
                  <a:pt x="710253" y="129381"/>
                  <a:pt x="870061" y="141023"/>
                </a:cubicBezTo>
                <a:cubicBezTo>
                  <a:pt x="1029869" y="152665"/>
                  <a:pt x="1000765" y="164836"/>
                  <a:pt x="958961" y="141023"/>
                </a:cubicBezTo>
                <a:cubicBezTo>
                  <a:pt x="917157" y="117211"/>
                  <a:pt x="592249" y="-14552"/>
                  <a:pt x="600186" y="132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62D32D86-F9FE-4814-8C1A-99B7CD471BC8}"/>
              </a:ext>
            </a:extLst>
          </p:cNvPr>
          <p:cNvSpPr/>
          <p:nvPr/>
        </p:nvSpPr>
        <p:spPr>
          <a:xfrm>
            <a:off x="5342017" y="5625687"/>
            <a:ext cx="150733" cy="206788"/>
          </a:xfrm>
          <a:custGeom>
            <a:avLst/>
            <a:gdLst>
              <a:gd name="connsiteX0" fmla="*/ 1508 w 150733"/>
              <a:gd name="connsiteY0" fmla="*/ 413 h 206788"/>
              <a:gd name="connsiteX1" fmla="*/ 125333 w 150733"/>
              <a:gd name="connsiteY1" fmla="*/ 152813 h 206788"/>
              <a:gd name="connsiteX2" fmla="*/ 150733 w 150733"/>
              <a:gd name="connsiteY2" fmla="*/ 206788 h 206788"/>
              <a:gd name="connsiteX3" fmla="*/ 150733 w 150733"/>
              <a:gd name="connsiteY3" fmla="*/ 206788 h 206788"/>
              <a:gd name="connsiteX4" fmla="*/ 103108 w 150733"/>
              <a:gd name="connsiteY4" fmla="*/ 143288 h 206788"/>
              <a:gd name="connsiteX5" fmla="*/ 58658 w 150733"/>
              <a:gd name="connsiteY5" fmla="*/ 108363 h 206788"/>
              <a:gd name="connsiteX6" fmla="*/ 1508 w 150733"/>
              <a:gd name="connsiteY6" fmla="*/ 413 h 206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733" h="206788">
                <a:moveTo>
                  <a:pt x="1508" y="413"/>
                </a:moveTo>
                <a:cubicBezTo>
                  <a:pt x="12621" y="7821"/>
                  <a:pt x="100462" y="118417"/>
                  <a:pt x="125333" y="152813"/>
                </a:cubicBezTo>
                <a:cubicBezTo>
                  <a:pt x="150204" y="187209"/>
                  <a:pt x="150733" y="206788"/>
                  <a:pt x="150733" y="206788"/>
                </a:cubicBezTo>
                <a:lnTo>
                  <a:pt x="150733" y="206788"/>
                </a:lnTo>
                <a:cubicBezTo>
                  <a:pt x="142796" y="196205"/>
                  <a:pt x="118454" y="159692"/>
                  <a:pt x="103108" y="143288"/>
                </a:cubicBezTo>
                <a:cubicBezTo>
                  <a:pt x="87762" y="126884"/>
                  <a:pt x="73475" y="129530"/>
                  <a:pt x="58658" y="108363"/>
                </a:cubicBezTo>
                <a:cubicBezTo>
                  <a:pt x="43841" y="87196"/>
                  <a:pt x="-9605" y="-6995"/>
                  <a:pt x="1508" y="41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D5E94DB7-5E68-4C7A-B4FE-7E0302A796F7}"/>
              </a:ext>
            </a:extLst>
          </p:cNvPr>
          <p:cNvSpPr/>
          <p:nvPr/>
        </p:nvSpPr>
        <p:spPr>
          <a:xfrm>
            <a:off x="5447134" y="5572124"/>
            <a:ext cx="258527" cy="667806"/>
          </a:xfrm>
          <a:custGeom>
            <a:avLst/>
            <a:gdLst>
              <a:gd name="connsiteX0" fmla="*/ 258341 w 258527"/>
              <a:gd name="connsiteY0" fmla="*/ 1 h 667806"/>
              <a:gd name="connsiteX1" fmla="*/ 90066 w 258527"/>
              <a:gd name="connsiteY1" fmla="*/ 222251 h 667806"/>
              <a:gd name="connsiteX2" fmla="*/ 4341 w 258527"/>
              <a:gd name="connsiteY2" fmla="*/ 654051 h 667806"/>
              <a:gd name="connsiteX3" fmla="*/ 17041 w 258527"/>
              <a:gd name="connsiteY3" fmla="*/ 530226 h 667806"/>
              <a:gd name="connsiteX4" fmla="*/ 55141 w 258527"/>
              <a:gd name="connsiteY4" fmla="*/ 225426 h 667806"/>
              <a:gd name="connsiteX5" fmla="*/ 258341 w 258527"/>
              <a:gd name="connsiteY5" fmla="*/ 1 h 667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8527" h="667806">
                <a:moveTo>
                  <a:pt x="258341" y="1"/>
                </a:moveTo>
                <a:cubicBezTo>
                  <a:pt x="264162" y="-528"/>
                  <a:pt x="132399" y="113243"/>
                  <a:pt x="90066" y="222251"/>
                </a:cubicBezTo>
                <a:cubicBezTo>
                  <a:pt x="47733" y="331259"/>
                  <a:pt x="16512" y="602722"/>
                  <a:pt x="4341" y="654051"/>
                </a:cubicBezTo>
                <a:cubicBezTo>
                  <a:pt x="-7830" y="705380"/>
                  <a:pt x="8574" y="601663"/>
                  <a:pt x="17041" y="530226"/>
                </a:cubicBezTo>
                <a:cubicBezTo>
                  <a:pt x="25508" y="458789"/>
                  <a:pt x="17041" y="313268"/>
                  <a:pt x="55141" y="225426"/>
                </a:cubicBezTo>
                <a:cubicBezTo>
                  <a:pt x="93241" y="137584"/>
                  <a:pt x="252520" y="530"/>
                  <a:pt x="258341" y="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A3827042-0D0A-40A9-B69C-E9A973C0DF9C}"/>
              </a:ext>
            </a:extLst>
          </p:cNvPr>
          <p:cNvSpPr/>
          <p:nvPr/>
        </p:nvSpPr>
        <p:spPr>
          <a:xfrm>
            <a:off x="5644249" y="5885222"/>
            <a:ext cx="238468" cy="1111661"/>
          </a:xfrm>
          <a:custGeom>
            <a:avLst/>
            <a:gdLst>
              <a:gd name="connsiteX0" fmla="*/ 162826 w 238468"/>
              <a:gd name="connsiteY0" fmla="*/ 156803 h 1111661"/>
              <a:gd name="connsiteX1" fmla="*/ 89801 w 238468"/>
              <a:gd name="connsiteY1" fmla="*/ 325078 h 1111661"/>
              <a:gd name="connsiteX2" fmla="*/ 175526 w 238468"/>
              <a:gd name="connsiteY2" fmla="*/ 607653 h 1111661"/>
              <a:gd name="connsiteX3" fmla="*/ 134251 w 238468"/>
              <a:gd name="connsiteY3" fmla="*/ 483828 h 1111661"/>
              <a:gd name="connsiteX4" fmla="*/ 235851 w 238468"/>
              <a:gd name="connsiteY4" fmla="*/ 1099778 h 1111661"/>
              <a:gd name="connsiteX5" fmla="*/ 197751 w 238468"/>
              <a:gd name="connsiteY5" fmla="*/ 855303 h 1111661"/>
              <a:gd name="connsiteX6" fmla="*/ 83451 w 238468"/>
              <a:gd name="connsiteY6" fmla="*/ 429853 h 1111661"/>
              <a:gd name="connsiteX7" fmla="*/ 64401 w 238468"/>
              <a:gd name="connsiteY7" fmla="*/ 547328 h 1111661"/>
              <a:gd name="connsiteX8" fmla="*/ 39001 w 238468"/>
              <a:gd name="connsiteY8" fmla="*/ 452078 h 1111661"/>
              <a:gd name="connsiteX9" fmla="*/ 901 w 238468"/>
              <a:gd name="connsiteY9" fmla="*/ 394928 h 1111661"/>
              <a:gd name="connsiteX10" fmla="*/ 80276 w 238468"/>
              <a:gd name="connsiteY10" fmla="*/ 23453 h 1111661"/>
              <a:gd name="connsiteX11" fmla="*/ 16776 w 238468"/>
              <a:gd name="connsiteY11" fmla="*/ 156803 h 1111661"/>
              <a:gd name="connsiteX12" fmla="*/ 118376 w 238468"/>
              <a:gd name="connsiteY12" fmla="*/ 1228 h 1111661"/>
              <a:gd name="connsiteX13" fmla="*/ 96151 w 238468"/>
              <a:gd name="connsiteY13" fmla="*/ 96478 h 1111661"/>
              <a:gd name="connsiteX14" fmla="*/ 54876 w 238468"/>
              <a:gd name="connsiteY14" fmla="*/ 312378 h 1111661"/>
              <a:gd name="connsiteX15" fmla="*/ 73926 w 238468"/>
              <a:gd name="connsiteY15" fmla="*/ 102828 h 1111661"/>
              <a:gd name="connsiteX16" fmla="*/ 162826 w 238468"/>
              <a:gd name="connsiteY16" fmla="*/ 156803 h 1111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8468" h="1111661">
                <a:moveTo>
                  <a:pt x="162826" y="156803"/>
                </a:moveTo>
                <a:cubicBezTo>
                  <a:pt x="165472" y="193845"/>
                  <a:pt x="87684" y="249936"/>
                  <a:pt x="89801" y="325078"/>
                </a:cubicBezTo>
                <a:cubicBezTo>
                  <a:pt x="91918" y="400220"/>
                  <a:pt x="168118" y="581195"/>
                  <a:pt x="175526" y="607653"/>
                </a:cubicBezTo>
                <a:cubicBezTo>
                  <a:pt x="182934" y="634111"/>
                  <a:pt x="124197" y="401807"/>
                  <a:pt x="134251" y="483828"/>
                </a:cubicBezTo>
                <a:cubicBezTo>
                  <a:pt x="144305" y="565849"/>
                  <a:pt x="225268" y="1037866"/>
                  <a:pt x="235851" y="1099778"/>
                </a:cubicBezTo>
                <a:cubicBezTo>
                  <a:pt x="246434" y="1161690"/>
                  <a:pt x="223151" y="966957"/>
                  <a:pt x="197751" y="855303"/>
                </a:cubicBezTo>
                <a:cubicBezTo>
                  <a:pt x="172351" y="743649"/>
                  <a:pt x="105676" y="481182"/>
                  <a:pt x="83451" y="429853"/>
                </a:cubicBezTo>
                <a:cubicBezTo>
                  <a:pt x="61226" y="378524"/>
                  <a:pt x="71809" y="543624"/>
                  <a:pt x="64401" y="547328"/>
                </a:cubicBezTo>
                <a:cubicBezTo>
                  <a:pt x="56993" y="551032"/>
                  <a:pt x="49584" y="477478"/>
                  <a:pt x="39001" y="452078"/>
                </a:cubicBezTo>
                <a:cubicBezTo>
                  <a:pt x="28418" y="426678"/>
                  <a:pt x="-5978" y="466365"/>
                  <a:pt x="901" y="394928"/>
                </a:cubicBezTo>
                <a:cubicBezTo>
                  <a:pt x="7780" y="323491"/>
                  <a:pt x="77630" y="63140"/>
                  <a:pt x="80276" y="23453"/>
                </a:cubicBezTo>
                <a:cubicBezTo>
                  <a:pt x="82922" y="-16234"/>
                  <a:pt x="10426" y="160507"/>
                  <a:pt x="16776" y="156803"/>
                </a:cubicBezTo>
                <a:cubicBezTo>
                  <a:pt x="23126" y="153099"/>
                  <a:pt x="105147" y="11282"/>
                  <a:pt x="118376" y="1228"/>
                </a:cubicBezTo>
                <a:cubicBezTo>
                  <a:pt x="131605" y="-8826"/>
                  <a:pt x="106734" y="44620"/>
                  <a:pt x="96151" y="96478"/>
                </a:cubicBezTo>
                <a:cubicBezTo>
                  <a:pt x="85568" y="148336"/>
                  <a:pt x="58580" y="311320"/>
                  <a:pt x="54876" y="312378"/>
                </a:cubicBezTo>
                <a:cubicBezTo>
                  <a:pt x="51172" y="313436"/>
                  <a:pt x="56464" y="125053"/>
                  <a:pt x="73926" y="102828"/>
                </a:cubicBezTo>
                <a:cubicBezTo>
                  <a:pt x="91388" y="80603"/>
                  <a:pt x="160180" y="119761"/>
                  <a:pt x="162826" y="15680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D08F7FD4-1192-42A0-8C68-9072EC6355E6}"/>
              </a:ext>
            </a:extLst>
          </p:cNvPr>
          <p:cNvSpPr/>
          <p:nvPr/>
        </p:nvSpPr>
        <p:spPr>
          <a:xfrm>
            <a:off x="4821135" y="6639466"/>
            <a:ext cx="297577" cy="786962"/>
          </a:xfrm>
          <a:custGeom>
            <a:avLst/>
            <a:gdLst>
              <a:gd name="connsiteX0" fmla="*/ 230290 w 297577"/>
              <a:gd name="connsiteY0" fmla="*/ 2634 h 786962"/>
              <a:gd name="connsiteX1" fmla="*/ 46140 w 297577"/>
              <a:gd name="connsiteY1" fmla="*/ 370934 h 786962"/>
              <a:gd name="connsiteX2" fmla="*/ 119165 w 297577"/>
              <a:gd name="connsiteY2" fmla="*/ 193134 h 786962"/>
              <a:gd name="connsiteX3" fmla="*/ 4865 w 297577"/>
              <a:gd name="connsiteY3" fmla="*/ 443959 h 786962"/>
              <a:gd name="connsiteX4" fmla="*/ 20740 w 297577"/>
              <a:gd name="connsiteY4" fmla="*/ 478884 h 786962"/>
              <a:gd name="connsiteX5" fmla="*/ 17565 w 297577"/>
              <a:gd name="connsiteY5" fmla="*/ 374109 h 786962"/>
              <a:gd name="connsiteX6" fmla="*/ 30265 w 297577"/>
              <a:gd name="connsiteY6" fmla="*/ 586834 h 786962"/>
              <a:gd name="connsiteX7" fmla="*/ 55665 w 297577"/>
              <a:gd name="connsiteY7" fmla="*/ 691609 h 786962"/>
              <a:gd name="connsiteX8" fmla="*/ 96940 w 297577"/>
              <a:gd name="connsiteY8" fmla="*/ 774159 h 786962"/>
              <a:gd name="connsiteX9" fmla="*/ 84240 w 297577"/>
              <a:gd name="connsiteY9" fmla="*/ 717009 h 786962"/>
              <a:gd name="connsiteX10" fmla="*/ 296965 w 297577"/>
              <a:gd name="connsiteY10" fmla="*/ 786859 h 786962"/>
              <a:gd name="connsiteX11" fmla="*/ 147740 w 297577"/>
              <a:gd name="connsiteY11" fmla="*/ 697959 h 786962"/>
              <a:gd name="connsiteX12" fmla="*/ 115990 w 297577"/>
              <a:gd name="connsiteY12" fmla="*/ 675734 h 786962"/>
              <a:gd name="connsiteX13" fmla="*/ 87415 w 297577"/>
              <a:gd name="connsiteY13" fmla="*/ 628109 h 786962"/>
              <a:gd name="connsiteX14" fmla="*/ 144565 w 297577"/>
              <a:gd name="connsiteY14" fmla="*/ 320134 h 786962"/>
              <a:gd name="connsiteX15" fmla="*/ 58840 w 297577"/>
              <a:gd name="connsiteY15" fmla="*/ 539209 h 786962"/>
              <a:gd name="connsiteX16" fmla="*/ 150915 w 297577"/>
              <a:gd name="connsiteY16" fmla="*/ 339184 h 786962"/>
              <a:gd name="connsiteX17" fmla="*/ 144565 w 297577"/>
              <a:gd name="connsiteY17" fmla="*/ 304259 h 786962"/>
              <a:gd name="connsiteX18" fmla="*/ 154090 w 297577"/>
              <a:gd name="connsiteY18" fmla="*/ 259809 h 786962"/>
              <a:gd name="connsiteX19" fmla="*/ 176315 w 297577"/>
              <a:gd name="connsiteY19" fmla="*/ 218534 h 786962"/>
              <a:gd name="connsiteX20" fmla="*/ 169965 w 297577"/>
              <a:gd name="connsiteY20" fmla="*/ 205834 h 786962"/>
              <a:gd name="connsiteX21" fmla="*/ 230290 w 297577"/>
              <a:gd name="connsiteY21" fmla="*/ 2634 h 786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97577" h="786962">
                <a:moveTo>
                  <a:pt x="230290" y="2634"/>
                </a:moveTo>
                <a:cubicBezTo>
                  <a:pt x="209653" y="30151"/>
                  <a:pt x="64661" y="339184"/>
                  <a:pt x="46140" y="370934"/>
                </a:cubicBezTo>
                <a:cubicBezTo>
                  <a:pt x="27619" y="402684"/>
                  <a:pt x="126044" y="180963"/>
                  <a:pt x="119165" y="193134"/>
                </a:cubicBezTo>
                <a:cubicBezTo>
                  <a:pt x="112286" y="205305"/>
                  <a:pt x="21269" y="396334"/>
                  <a:pt x="4865" y="443959"/>
                </a:cubicBezTo>
                <a:cubicBezTo>
                  <a:pt x="-11539" y="491584"/>
                  <a:pt x="18623" y="490526"/>
                  <a:pt x="20740" y="478884"/>
                </a:cubicBezTo>
                <a:cubicBezTo>
                  <a:pt x="22857" y="467242"/>
                  <a:pt x="15977" y="356117"/>
                  <a:pt x="17565" y="374109"/>
                </a:cubicBezTo>
                <a:cubicBezTo>
                  <a:pt x="19152" y="392101"/>
                  <a:pt x="23915" y="533917"/>
                  <a:pt x="30265" y="586834"/>
                </a:cubicBezTo>
                <a:cubicBezTo>
                  <a:pt x="36615" y="639751"/>
                  <a:pt x="44553" y="660388"/>
                  <a:pt x="55665" y="691609"/>
                </a:cubicBezTo>
                <a:cubicBezTo>
                  <a:pt x="66777" y="722830"/>
                  <a:pt x="92178" y="769926"/>
                  <a:pt x="96940" y="774159"/>
                </a:cubicBezTo>
                <a:cubicBezTo>
                  <a:pt x="101702" y="778392"/>
                  <a:pt x="50903" y="714892"/>
                  <a:pt x="84240" y="717009"/>
                </a:cubicBezTo>
                <a:cubicBezTo>
                  <a:pt x="117577" y="719126"/>
                  <a:pt x="286382" y="790034"/>
                  <a:pt x="296965" y="786859"/>
                </a:cubicBezTo>
                <a:cubicBezTo>
                  <a:pt x="307548" y="783684"/>
                  <a:pt x="177902" y="716480"/>
                  <a:pt x="147740" y="697959"/>
                </a:cubicBezTo>
                <a:cubicBezTo>
                  <a:pt x="117577" y="679438"/>
                  <a:pt x="126044" y="687376"/>
                  <a:pt x="115990" y="675734"/>
                </a:cubicBezTo>
                <a:cubicBezTo>
                  <a:pt x="105936" y="664092"/>
                  <a:pt x="82652" y="687376"/>
                  <a:pt x="87415" y="628109"/>
                </a:cubicBezTo>
                <a:cubicBezTo>
                  <a:pt x="92177" y="568842"/>
                  <a:pt x="149328" y="334951"/>
                  <a:pt x="144565" y="320134"/>
                </a:cubicBezTo>
                <a:cubicBezTo>
                  <a:pt x="139802" y="305317"/>
                  <a:pt x="57782" y="536034"/>
                  <a:pt x="58840" y="539209"/>
                </a:cubicBezTo>
                <a:cubicBezTo>
                  <a:pt x="59898" y="542384"/>
                  <a:pt x="136628" y="378342"/>
                  <a:pt x="150915" y="339184"/>
                </a:cubicBezTo>
                <a:cubicBezTo>
                  <a:pt x="165202" y="300026"/>
                  <a:pt x="144036" y="317488"/>
                  <a:pt x="144565" y="304259"/>
                </a:cubicBezTo>
                <a:cubicBezTo>
                  <a:pt x="145094" y="291030"/>
                  <a:pt x="148798" y="274096"/>
                  <a:pt x="154090" y="259809"/>
                </a:cubicBezTo>
                <a:cubicBezTo>
                  <a:pt x="159382" y="245522"/>
                  <a:pt x="173669" y="227530"/>
                  <a:pt x="176315" y="218534"/>
                </a:cubicBezTo>
                <a:cubicBezTo>
                  <a:pt x="178961" y="209538"/>
                  <a:pt x="158323" y="240230"/>
                  <a:pt x="169965" y="205834"/>
                </a:cubicBezTo>
                <a:cubicBezTo>
                  <a:pt x="181607" y="171438"/>
                  <a:pt x="250927" y="-24883"/>
                  <a:pt x="230290" y="263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76D50444-47DE-42CD-99F2-048E716E5DB1}"/>
              </a:ext>
            </a:extLst>
          </p:cNvPr>
          <p:cNvSpPr/>
          <p:nvPr/>
        </p:nvSpPr>
        <p:spPr>
          <a:xfrm>
            <a:off x="5773613" y="6771733"/>
            <a:ext cx="157776" cy="627323"/>
          </a:xfrm>
          <a:custGeom>
            <a:avLst/>
            <a:gdLst>
              <a:gd name="connsiteX0" fmla="*/ 8062 w 157776"/>
              <a:gd name="connsiteY0" fmla="*/ 6892 h 627323"/>
              <a:gd name="connsiteX1" fmla="*/ 157287 w 157776"/>
              <a:gd name="connsiteY1" fmla="*/ 464092 h 627323"/>
              <a:gd name="connsiteX2" fmla="*/ 58862 w 157776"/>
              <a:gd name="connsiteY2" fmla="*/ 216442 h 627323"/>
              <a:gd name="connsiteX3" fmla="*/ 141412 w 157776"/>
              <a:gd name="connsiteY3" fmla="*/ 616492 h 627323"/>
              <a:gd name="connsiteX4" fmla="*/ 93787 w 157776"/>
              <a:gd name="connsiteY4" fmla="*/ 508542 h 627323"/>
              <a:gd name="connsiteX5" fmla="*/ 93787 w 157776"/>
              <a:gd name="connsiteY5" fmla="*/ 454567 h 627323"/>
              <a:gd name="connsiteX6" fmla="*/ 58862 w 157776"/>
              <a:gd name="connsiteY6" fmla="*/ 333917 h 627323"/>
              <a:gd name="connsiteX7" fmla="*/ 27112 w 157776"/>
              <a:gd name="connsiteY7" fmla="*/ 197392 h 627323"/>
              <a:gd name="connsiteX8" fmla="*/ 8062 w 157776"/>
              <a:gd name="connsiteY8" fmla="*/ 6892 h 627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7776" h="627323">
                <a:moveTo>
                  <a:pt x="8062" y="6892"/>
                </a:moveTo>
                <a:cubicBezTo>
                  <a:pt x="29758" y="51342"/>
                  <a:pt x="148820" y="429167"/>
                  <a:pt x="157287" y="464092"/>
                </a:cubicBezTo>
                <a:cubicBezTo>
                  <a:pt x="165754" y="499017"/>
                  <a:pt x="61508" y="191042"/>
                  <a:pt x="58862" y="216442"/>
                </a:cubicBezTo>
                <a:cubicBezTo>
                  <a:pt x="56216" y="241842"/>
                  <a:pt x="135591" y="567809"/>
                  <a:pt x="141412" y="616492"/>
                </a:cubicBezTo>
                <a:cubicBezTo>
                  <a:pt x="147233" y="665175"/>
                  <a:pt x="101724" y="535529"/>
                  <a:pt x="93787" y="508542"/>
                </a:cubicBezTo>
                <a:cubicBezTo>
                  <a:pt x="85850" y="481555"/>
                  <a:pt x="99608" y="483671"/>
                  <a:pt x="93787" y="454567"/>
                </a:cubicBezTo>
                <a:cubicBezTo>
                  <a:pt x="87966" y="425463"/>
                  <a:pt x="69974" y="376779"/>
                  <a:pt x="58862" y="333917"/>
                </a:cubicBezTo>
                <a:cubicBezTo>
                  <a:pt x="47750" y="291055"/>
                  <a:pt x="40341" y="249250"/>
                  <a:pt x="27112" y="197392"/>
                </a:cubicBezTo>
                <a:cubicBezTo>
                  <a:pt x="13883" y="145534"/>
                  <a:pt x="-13634" y="-37558"/>
                  <a:pt x="8062" y="689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36A99954-8047-4EFB-AA09-ACB873D7B134}"/>
              </a:ext>
            </a:extLst>
          </p:cNvPr>
          <p:cNvSpPr/>
          <p:nvPr/>
        </p:nvSpPr>
        <p:spPr>
          <a:xfrm>
            <a:off x="4838533" y="7181808"/>
            <a:ext cx="243388" cy="261529"/>
          </a:xfrm>
          <a:custGeom>
            <a:avLst/>
            <a:gdLst>
              <a:gd name="connsiteX0" fmla="*/ 6517 w 243388"/>
              <a:gd name="connsiteY0" fmla="*/ 42 h 261529"/>
              <a:gd name="connsiteX1" fmla="*/ 114467 w 243388"/>
              <a:gd name="connsiteY1" fmla="*/ 158792 h 261529"/>
              <a:gd name="connsiteX2" fmla="*/ 158917 w 243388"/>
              <a:gd name="connsiteY2" fmla="*/ 174667 h 261529"/>
              <a:gd name="connsiteX3" fmla="*/ 101767 w 243388"/>
              <a:gd name="connsiteY3" fmla="*/ 142917 h 261529"/>
              <a:gd name="connsiteX4" fmla="*/ 238292 w 243388"/>
              <a:gd name="connsiteY4" fmla="*/ 260392 h 261529"/>
              <a:gd name="connsiteX5" fmla="*/ 197017 w 243388"/>
              <a:gd name="connsiteY5" fmla="*/ 200067 h 261529"/>
              <a:gd name="connsiteX6" fmla="*/ 35092 w 243388"/>
              <a:gd name="connsiteY6" fmla="*/ 158792 h 261529"/>
              <a:gd name="connsiteX7" fmla="*/ 12867 w 243388"/>
              <a:gd name="connsiteY7" fmla="*/ 142917 h 261529"/>
              <a:gd name="connsiteX8" fmla="*/ 6517 w 243388"/>
              <a:gd name="connsiteY8" fmla="*/ 42 h 261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388" h="261529">
                <a:moveTo>
                  <a:pt x="6517" y="42"/>
                </a:moveTo>
                <a:cubicBezTo>
                  <a:pt x="23450" y="2688"/>
                  <a:pt x="89067" y="129688"/>
                  <a:pt x="114467" y="158792"/>
                </a:cubicBezTo>
                <a:cubicBezTo>
                  <a:pt x="139867" y="187896"/>
                  <a:pt x="161034" y="177313"/>
                  <a:pt x="158917" y="174667"/>
                </a:cubicBezTo>
                <a:cubicBezTo>
                  <a:pt x="156800" y="172021"/>
                  <a:pt x="88538" y="128630"/>
                  <a:pt x="101767" y="142917"/>
                </a:cubicBezTo>
                <a:cubicBezTo>
                  <a:pt x="114996" y="157205"/>
                  <a:pt x="222417" y="250867"/>
                  <a:pt x="238292" y="260392"/>
                </a:cubicBezTo>
                <a:cubicBezTo>
                  <a:pt x="254167" y="269917"/>
                  <a:pt x="230884" y="217000"/>
                  <a:pt x="197017" y="200067"/>
                </a:cubicBezTo>
                <a:cubicBezTo>
                  <a:pt x="163150" y="183134"/>
                  <a:pt x="65784" y="168317"/>
                  <a:pt x="35092" y="158792"/>
                </a:cubicBezTo>
                <a:cubicBezTo>
                  <a:pt x="4400" y="149267"/>
                  <a:pt x="14984" y="167788"/>
                  <a:pt x="12867" y="142917"/>
                </a:cubicBezTo>
                <a:cubicBezTo>
                  <a:pt x="10750" y="118046"/>
                  <a:pt x="-10416" y="-2604"/>
                  <a:pt x="6517" y="4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FA0EE25F-6227-4F90-96DC-74E1B8D09ADD}"/>
              </a:ext>
            </a:extLst>
          </p:cNvPr>
          <p:cNvSpPr/>
          <p:nvPr/>
        </p:nvSpPr>
        <p:spPr>
          <a:xfrm>
            <a:off x="4949825" y="7283450"/>
            <a:ext cx="563171" cy="227055"/>
          </a:xfrm>
          <a:custGeom>
            <a:avLst/>
            <a:gdLst>
              <a:gd name="connsiteX0" fmla="*/ 0 w 563171"/>
              <a:gd name="connsiteY0" fmla="*/ 0 h 227055"/>
              <a:gd name="connsiteX1" fmla="*/ 177800 w 563171"/>
              <a:gd name="connsiteY1" fmla="*/ 28575 h 227055"/>
              <a:gd name="connsiteX2" fmla="*/ 415925 w 563171"/>
              <a:gd name="connsiteY2" fmla="*/ 168275 h 227055"/>
              <a:gd name="connsiteX3" fmla="*/ 323850 w 563171"/>
              <a:gd name="connsiteY3" fmla="*/ 139700 h 227055"/>
              <a:gd name="connsiteX4" fmla="*/ 561975 w 563171"/>
              <a:gd name="connsiteY4" fmla="*/ 225425 h 227055"/>
              <a:gd name="connsiteX5" fmla="*/ 412750 w 563171"/>
              <a:gd name="connsiteY5" fmla="*/ 193675 h 227055"/>
              <a:gd name="connsiteX6" fmla="*/ 339725 w 563171"/>
              <a:gd name="connsiteY6" fmla="*/ 165100 h 227055"/>
              <a:gd name="connsiteX7" fmla="*/ 250825 w 563171"/>
              <a:gd name="connsiteY7" fmla="*/ 114300 h 227055"/>
              <a:gd name="connsiteX8" fmla="*/ 168275 w 563171"/>
              <a:gd name="connsiteY8" fmla="*/ 60325 h 227055"/>
              <a:gd name="connsiteX9" fmla="*/ 107950 w 563171"/>
              <a:gd name="connsiteY9" fmla="*/ 41275 h 227055"/>
              <a:gd name="connsiteX10" fmla="*/ 0 w 563171"/>
              <a:gd name="connsiteY10" fmla="*/ 0 h 227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3171" h="227055">
                <a:moveTo>
                  <a:pt x="0" y="0"/>
                </a:moveTo>
                <a:cubicBezTo>
                  <a:pt x="54239" y="264"/>
                  <a:pt x="108479" y="529"/>
                  <a:pt x="177800" y="28575"/>
                </a:cubicBezTo>
                <a:cubicBezTo>
                  <a:pt x="247121" y="56621"/>
                  <a:pt x="391583" y="149754"/>
                  <a:pt x="415925" y="168275"/>
                </a:cubicBezTo>
                <a:cubicBezTo>
                  <a:pt x="440267" y="186796"/>
                  <a:pt x="299508" y="130175"/>
                  <a:pt x="323850" y="139700"/>
                </a:cubicBezTo>
                <a:cubicBezTo>
                  <a:pt x="348192" y="149225"/>
                  <a:pt x="547158" y="216429"/>
                  <a:pt x="561975" y="225425"/>
                </a:cubicBezTo>
                <a:cubicBezTo>
                  <a:pt x="576792" y="234421"/>
                  <a:pt x="449792" y="203729"/>
                  <a:pt x="412750" y="193675"/>
                </a:cubicBezTo>
                <a:cubicBezTo>
                  <a:pt x="375708" y="183621"/>
                  <a:pt x="366713" y="178329"/>
                  <a:pt x="339725" y="165100"/>
                </a:cubicBezTo>
                <a:cubicBezTo>
                  <a:pt x="312738" y="151871"/>
                  <a:pt x="279400" y="131762"/>
                  <a:pt x="250825" y="114300"/>
                </a:cubicBezTo>
                <a:cubicBezTo>
                  <a:pt x="222250" y="96838"/>
                  <a:pt x="192088" y="72496"/>
                  <a:pt x="168275" y="60325"/>
                </a:cubicBezTo>
                <a:cubicBezTo>
                  <a:pt x="144463" y="48154"/>
                  <a:pt x="107950" y="41275"/>
                  <a:pt x="107950" y="41275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FF17B4EA-7A41-456D-B4EF-73D049CF816C}"/>
              </a:ext>
            </a:extLst>
          </p:cNvPr>
          <p:cNvSpPr/>
          <p:nvPr/>
        </p:nvSpPr>
        <p:spPr>
          <a:xfrm>
            <a:off x="5425936" y="7317858"/>
            <a:ext cx="436397" cy="124605"/>
          </a:xfrm>
          <a:custGeom>
            <a:avLst/>
            <a:gdLst>
              <a:gd name="connsiteX0" fmla="*/ 139 w 436397"/>
              <a:gd name="connsiteY0" fmla="*/ 124342 h 124605"/>
              <a:gd name="connsiteX1" fmla="*/ 209689 w 436397"/>
              <a:gd name="connsiteY1" fmla="*/ 16392 h 124605"/>
              <a:gd name="connsiteX2" fmla="*/ 323989 w 436397"/>
              <a:gd name="connsiteY2" fmla="*/ 6867 h 124605"/>
              <a:gd name="connsiteX3" fmla="*/ 435114 w 436397"/>
              <a:gd name="connsiteY3" fmla="*/ 79892 h 124605"/>
              <a:gd name="connsiteX4" fmla="*/ 374789 w 436397"/>
              <a:gd name="connsiteY4" fmla="*/ 41792 h 124605"/>
              <a:gd name="connsiteX5" fmla="*/ 231914 w 436397"/>
              <a:gd name="connsiteY5" fmla="*/ 79892 h 124605"/>
              <a:gd name="connsiteX6" fmla="*/ 177939 w 436397"/>
              <a:gd name="connsiteY6" fmla="*/ 48142 h 124605"/>
              <a:gd name="connsiteX7" fmla="*/ 139 w 436397"/>
              <a:gd name="connsiteY7" fmla="*/ 124342 h 124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6397" h="124605">
                <a:moveTo>
                  <a:pt x="139" y="124342"/>
                </a:moveTo>
                <a:cubicBezTo>
                  <a:pt x="5431" y="119050"/>
                  <a:pt x="155714" y="35971"/>
                  <a:pt x="209689" y="16392"/>
                </a:cubicBezTo>
                <a:cubicBezTo>
                  <a:pt x="263664" y="-3187"/>
                  <a:pt x="286418" y="-3716"/>
                  <a:pt x="323989" y="6867"/>
                </a:cubicBezTo>
                <a:cubicBezTo>
                  <a:pt x="361560" y="17450"/>
                  <a:pt x="426647" y="74071"/>
                  <a:pt x="435114" y="79892"/>
                </a:cubicBezTo>
                <a:cubicBezTo>
                  <a:pt x="443581" y="85713"/>
                  <a:pt x="408656" y="41792"/>
                  <a:pt x="374789" y="41792"/>
                </a:cubicBezTo>
                <a:cubicBezTo>
                  <a:pt x="340922" y="41792"/>
                  <a:pt x="264722" y="78834"/>
                  <a:pt x="231914" y="79892"/>
                </a:cubicBezTo>
                <a:cubicBezTo>
                  <a:pt x="199106" y="80950"/>
                  <a:pt x="214452" y="42850"/>
                  <a:pt x="177939" y="48142"/>
                </a:cubicBezTo>
                <a:cubicBezTo>
                  <a:pt x="141426" y="53434"/>
                  <a:pt x="-5153" y="129634"/>
                  <a:pt x="139" y="12434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00345F89-14E0-41E6-88BC-69BF1C5F9D5A}"/>
              </a:ext>
            </a:extLst>
          </p:cNvPr>
          <p:cNvSpPr/>
          <p:nvPr/>
        </p:nvSpPr>
        <p:spPr>
          <a:xfrm>
            <a:off x="4786675" y="7034731"/>
            <a:ext cx="858952" cy="731332"/>
          </a:xfrm>
          <a:custGeom>
            <a:avLst/>
            <a:gdLst>
              <a:gd name="connsiteX0" fmla="*/ 252050 w 858952"/>
              <a:gd name="connsiteY0" fmla="*/ 242369 h 731332"/>
              <a:gd name="connsiteX1" fmla="*/ 629875 w 858952"/>
              <a:gd name="connsiteY1" fmla="*/ 464619 h 731332"/>
              <a:gd name="connsiteX2" fmla="*/ 537800 w 858952"/>
              <a:gd name="connsiteY2" fmla="*/ 436044 h 731332"/>
              <a:gd name="connsiteX3" fmla="*/ 855300 w 858952"/>
              <a:gd name="connsiteY3" fmla="*/ 343969 h 731332"/>
              <a:gd name="connsiteX4" fmla="*/ 709250 w 858952"/>
              <a:gd name="connsiteY4" fmla="*/ 505894 h 731332"/>
              <a:gd name="connsiteX5" fmla="*/ 693375 w 858952"/>
              <a:gd name="connsiteY5" fmla="*/ 566219 h 731332"/>
              <a:gd name="connsiteX6" fmla="*/ 671150 w 858952"/>
              <a:gd name="connsiteY6" fmla="*/ 467794 h 731332"/>
              <a:gd name="connsiteX7" fmla="*/ 702900 w 858952"/>
              <a:gd name="connsiteY7" fmla="*/ 470969 h 731332"/>
              <a:gd name="connsiteX8" fmla="*/ 664800 w 858952"/>
              <a:gd name="connsiteY8" fmla="*/ 534469 h 731332"/>
              <a:gd name="connsiteX9" fmla="*/ 658450 w 858952"/>
              <a:gd name="connsiteY9" fmla="*/ 683694 h 731332"/>
              <a:gd name="connsiteX10" fmla="*/ 664800 w 858952"/>
              <a:gd name="connsiteY10" fmla="*/ 626544 h 731332"/>
              <a:gd name="connsiteX11" fmla="*/ 623525 w 858952"/>
              <a:gd name="connsiteY11" fmla="*/ 731319 h 731332"/>
              <a:gd name="connsiteX12" fmla="*/ 598125 w 858952"/>
              <a:gd name="connsiteY12" fmla="*/ 632894 h 731332"/>
              <a:gd name="connsiteX13" fmla="*/ 547325 w 858952"/>
              <a:gd name="connsiteY13" fmla="*/ 493194 h 731332"/>
              <a:gd name="connsiteX14" fmla="*/ 544150 w 858952"/>
              <a:gd name="connsiteY14" fmla="*/ 432869 h 731332"/>
              <a:gd name="connsiteX15" fmla="*/ 614000 w 858952"/>
              <a:gd name="connsiteY15" fmla="*/ 623369 h 731332"/>
              <a:gd name="connsiteX16" fmla="*/ 531450 w 858952"/>
              <a:gd name="connsiteY16" fmla="*/ 515419 h 731332"/>
              <a:gd name="connsiteX17" fmla="*/ 471125 w 858952"/>
              <a:gd name="connsiteY17" fmla="*/ 480494 h 731332"/>
              <a:gd name="connsiteX18" fmla="*/ 137750 w 858952"/>
              <a:gd name="connsiteY18" fmla="*/ 363019 h 731332"/>
              <a:gd name="connsiteX19" fmla="*/ 1225 w 858952"/>
              <a:gd name="connsiteY19" fmla="*/ 324919 h 731332"/>
              <a:gd name="connsiteX20" fmla="*/ 71075 w 858952"/>
              <a:gd name="connsiteY20" fmla="*/ 1069 h 731332"/>
              <a:gd name="connsiteX21" fmla="*/ 80600 w 858952"/>
              <a:gd name="connsiteY21" fmla="*/ 223319 h 731332"/>
              <a:gd name="connsiteX22" fmla="*/ 140925 w 858952"/>
              <a:gd name="connsiteY22" fmla="*/ 302694 h 731332"/>
              <a:gd name="connsiteX23" fmla="*/ 331425 w 858952"/>
              <a:gd name="connsiteY23" fmla="*/ 363019 h 731332"/>
              <a:gd name="connsiteX24" fmla="*/ 252050 w 858952"/>
              <a:gd name="connsiteY24" fmla="*/ 242369 h 73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858952" h="731332">
                <a:moveTo>
                  <a:pt x="252050" y="242369"/>
                </a:moveTo>
                <a:cubicBezTo>
                  <a:pt x="301792" y="259302"/>
                  <a:pt x="582250" y="432340"/>
                  <a:pt x="629875" y="464619"/>
                </a:cubicBezTo>
                <a:cubicBezTo>
                  <a:pt x="677500" y="496898"/>
                  <a:pt x="500229" y="456152"/>
                  <a:pt x="537800" y="436044"/>
                </a:cubicBezTo>
                <a:cubicBezTo>
                  <a:pt x="575371" y="415936"/>
                  <a:pt x="826725" y="332327"/>
                  <a:pt x="855300" y="343969"/>
                </a:cubicBezTo>
                <a:cubicBezTo>
                  <a:pt x="883875" y="355611"/>
                  <a:pt x="736237" y="468852"/>
                  <a:pt x="709250" y="505894"/>
                </a:cubicBezTo>
                <a:cubicBezTo>
                  <a:pt x="682263" y="542936"/>
                  <a:pt x="699725" y="572569"/>
                  <a:pt x="693375" y="566219"/>
                </a:cubicBezTo>
                <a:cubicBezTo>
                  <a:pt x="687025" y="559869"/>
                  <a:pt x="669563" y="483669"/>
                  <a:pt x="671150" y="467794"/>
                </a:cubicBezTo>
                <a:cubicBezTo>
                  <a:pt x="672738" y="451919"/>
                  <a:pt x="703958" y="459857"/>
                  <a:pt x="702900" y="470969"/>
                </a:cubicBezTo>
                <a:cubicBezTo>
                  <a:pt x="701842" y="482081"/>
                  <a:pt x="672208" y="499015"/>
                  <a:pt x="664800" y="534469"/>
                </a:cubicBezTo>
                <a:cubicBezTo>
                  <a:pt x="657392" y="569923"/>
                  <a:pt x="658450" y="668348"/>
                  <a:pt x="658450" y="683694"/>
                </a:cubicBezTo>
                <a:cubicBezTo>
                  <a:pt x="658450" y="699040"/>
                  <a:pt x="670621" y="618607"/>
                  <a:pt x="664800" y="626544"/>
                </a:cubicBezTo>
                <a:cubicBezTo>
                  <a:pt x="658979" y="634481"/>
                  <a:pt x="634637" y="730261"/>
                  <a:pt x="623525" y="731319"/>
                </a:cubicBezTo>
                <a:cubicBezTo>
                  <a:pt x="612413" y="732377"/>
                  <a:pt x="610825" y="672582"/>
                  <a:pt x="598125" y="632894"/>
                </a:cubicBezTo>
                <a:cubicBezTo>
                  <a:pt x="585425" y="593207"/>
                  <a:pt x="556321" y="526531"/>
                  <a:pt x="547325" y="493194"/>
                </a:cubicBezTo>
                <a:cubicBezTo>
                  <a:pt x="538329" y="459857"/>
                  <a:pt x="533038" y="411173"/>
                  <a:pt x="544150" y="432869"/>
                </a:cubicBezTo>
                <a:cubicBezTo>
                  <a:pt x="555262" y="454565"/>
                  <a:pt x="616117" y="609611"/>
                  <a:pt x="614000" y="623369"/>
                </a:cubicBezTo>
                <a:cubicBezTo>
                  <a:pt x="611883" y="637127"/>
                  <a:pt x="555262" y="539231"/>
                  <a:pt x="531450" y="515419"/>
                </a:cubicBezTo>
                <a:cubicBezTo>
                  <a:pt x="507638" y="491607"/>
                  <a:pt x="536742" y="505894"/>
                  <a:pt x="471125" y="480494"/>
                </a:cubicBezTo>
                <a:cubicBezTo>
                  <a:pt x="405508" y="455094"/>
                  <a:pt x="216067" y="388948"/>
                  <a:pt x="137750" y="363019"/>
                </a:cubicBezTo>
                <a:cubicBezTo>
                  <a:pt x="59433" y="337090"/>
                  <a:pt x="12337" y="385244"/>
                  <a:pt x="1225" y="324919"/>
                </a:cubicBezTo>
                <a:cubicBezTo>
                  <a:pt x="-9887" y="264594"/>
                  <a:pt x="57846" y="18002"/>
                  <a:pt x="71075" y="1069"/>
                </a:cubicBezTo>
                <a:cubicBezTo>
                  <a:pt x="84304" y="-15864"/>
                  <a:pt x="68958" y="173048"/>
                  <a:pt x="80600" y="223319"/>
                </a:cubicBezTo>
                <a:cubicBezTo>
                  <a:pt x="92242" y="273590"/>
                  <a:pt x="99121" y="279411"/>
                  <a:pt x="140925" y="302694"/>
                </a:cubicBezTo>
                <a:cubicBezTo>
                  <a:pt x="182729" y="325977"/>
                  <a:pt x="312375" y="373602"/>
                  <a:pt x="331425" y="363019"/>
                </a:cubicBezTo>
                <a:cubicBezTo>
                  <a:pt x="350475" y="352436"/>
                  <a:pt x="202308" y="225436"/>
                  <a:pt x="252050" y="24236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A6B7DCCE-8F09-411A-AB1F-AB65BE734CFD}"/>
              </a:ext>
            </a:extLst>
          </p:cNvPr>
          <p:cNvSpPr/>
          <p:nvPr/>
        </p:nvSpPr>
        <p:spPr>
          <a:xfrm>
            <a:off x="7155130" y="6298676"/>
            <a:ext cx="119063" cy="512117"/>
          </a:xfrm>
          <a:custGeom>
            <a:avLst/>
            <a:gdLst>
              <a:gd name="connsiteX0" fmla="*/ 85458 w 119063"/>
              <a:gd name="connsiteY0" fmla="*/ 524 h 512117"/>
              <a:gd name="connsiteX1" fmla="*/ 118795 w 119063"/>
              <a:gd name="connsiteY1" fmla="*/ 240237 h 512117"/>
              <a:gd name="connsiteX2" fmla="*/ 99745 w 119063"/>
              <a:gd name="connsiteY2" fmla="*/ 165624 h 512117"/>
              <a:gd name="connsiteX3" fmla="*/ 74345 w 119063"/>
              <a:gd name="connsiteY3" fmla="*/ 349774 h 512117"/>
              <a:gd name="connsiteX4" fmla="*/ 80695 w 119063"/>
              <a:gd name="connsiteY4" fmla="*/ 251349 h 512117"/>
              <a:gd name="connsiteX5" fmla="*/ 1320 w 119063"/>
              <a:gd name="connsiteY5" fmla="*/ 511699 h 512117"/>
              <a:gd name="connsiteX6" fmla="*/ 29895 w 119063"/>
              <a:gd name="connsiteY6" fmla="*/ 313262 h 512117"/>
              <a:gd name="connsiteX7" fmla="*/ 14020 w 119063"/>
              <a:gd name="connsiteY7" fmla="*/ 362474 h 512117"/>
              <a:gd name="connsiteX8" fmla="*/ 44183 w 119063"/>
              <a:gd name="connsiteY8" fmla="*/ 278337 h 512117"/>
              <a:gd name="connsiteX9" fmla="*/ 66408 w 119063"/>
              <a:gd name="connsiteY9" fmla="*/ 178324 h 512117"/>
              <a:gd name="connsiteX10" fmla="*/ 85458 w 119063"/>
              <a:gd name="connsiteY10" fmla="*/ 524 h 512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9063" h="512117">
                <a:moveTo>
                  <a:pt x="85458" y="524"/>
                </a:moveTo>
                <a:cubicBezTo>
                  <a:pt x="94189" y="10843"/>
                  <a:pt x="116414" y="212720"/>
                  <a:pt x="118795" y="240237"/>
                </a:cubicBezTo>
                <a:cubicBezTo>
                  <a:pt x="121176" y="267754"/>
                  <a:pt x="107153" y="147368"/>
                  <a:pt x="99745" y="165624"/>
                </a:cubicBezTo>
                <a:cubicBezTo>
                  <a:pt x="92337" y="183880"/>
                  <a:pt x="77520" y="335487"/>
                  <a:pt x="74345" y="349774"/>
                </a:cubicBezTo>
                <a:cubicBezTo>
                  <a:pt x="71170" y="364061"/>
                  <a:pt x="92866" y="224362"/>
                  <a:pt x="80695" y="251349"/>
                </a:cubicBezTo>
                <a:cubicBezTo>
                  <a:pt x="68524" y="278337"/>
                  <a:pt x="9787" y="501380"/>
                  <a:pt x="1320" y="511699"/>
                </a:cubicBezTo>
                <a:cubicBezTo>
                  <a:pt x="-7147" y="522018"/>
                  <a:pt x="27778" y="338133"/>
                  <a:pt x="29895" y="313262"/>
                </a:cubicBezTo>
                <a:cubicBezTo>
                  <a:pt x="32012" y="288391"/>
                  <a:pt x="11639" y="368295"/>
                  <a:pt x="14020" y="362474"/>
                </a:cubicBezTo>
                <a:cubicBezTo>
                  <a:pt x="16401" y="356653"/>
                  <a:pt x="35452" y="309029"/>
                  <a:pt x="44183" y="278337"/>
                </a:cubicBezTo>
                <a:cubicBezTo>
                  <a:pt x="52914" y="247645"/>
                  <a:pt x="61381" y="221451"/>
                  <a:pt x="66408" y="178324"/>
                </a:cubicBezTo>
                <a:cubicBezTo>
                  <a:pt x="71435" y="135197"/>
                  <a:pt x="76727" y="-9795"/>
                  <a:pt x="85458" y="5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BB99E1F6-D124-4920-AE80-EEF66642F0A8}"/>
              </a:ext>
            </a:extLst>
          </p:cNvPr>
          <p:cNvSpPr/>
          <p:nvPr/>
        </p:nvSpPr>
        <p:spPr>
          <a:xfrm>
            <a:off x="7161118" y="5983287"/>
            <a:ext cx="59517" cy="707187"/>
          </a:xfrm>
          <a:custGeom>
            <a:avLst/>
            <a:gdLst>
              <a:gd name="connsiteX0" fmla="*/ 52482 w 59517"/>
              <a:gd name="connsiteY0" fmla="*/ 6351 h 707187"/>
              <a:gd name="connsiteX1" fmla="*/ 55657 w 59517"/>
              <a:gd name="connsiteY1" fmla="*/ 396876 h 707187"/>
              <a:gd name="connsiteX2" fmla="*/ 58832 w 59517"/>
              <a:gd name="connsiteY2" fmla="*/ 180976 h 707187"/>
              <a:gd name="connsiteX3" fmla="*/ 41370 w 59517"/>
              <a:gd name="connsiteY3" fmla="*/ 266701 h 707187"/>
              <a:gd name="connsiteX4" fmla="*/ 1682 w 59517"/>
              <a:gd name="connsiteY4" fmla="*/ 690563 h 707187"/>
              <a:gd name="connsiteX5" fmla="*/ 11207 w 59517"/>
              <a:gd name="connsiteY5" fmla="*/ 596901 h 707187"/>
              <a:gd name="connsiteX6" fmla="*/ 46132 w 59517"/>
              <a:gd name="connsiteY6" fmla="*/ 366713 h 707187"/>
              <a:gd name="connsiteX7" fmla="*/ 47720 w 59517"/>
              <a:gd name="connsiteY7" fmla="*/ 385763 h 707187"/>
              <a:gd name="connsiteX8" fmla="*/ 50895 w 59517"/>
              <a:gd name="connsiteY8" fmla="*/ 168276 h 707187"/>
              <a:gd name="connsiteX9" fmla="*/ 52482 w 59517"/>
              <a:gd name="connsiteY9" fmla="*/ 6351 h 70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517" h="707187">
                <a:moveTo>
                  <a:pt x="52482" y="6351"/>
                </a:moveTo>
                <a:cubicBezTo>
                  <a:pt x="53276" y="44451"/>
                  <a:pt x="54599" y="367772"/>
                  <a:pt x="55657" y="396876"/>
                </a:cubicBezTo>
                <a:cubicBezTo>
                  <a:pt x="56715" y="425980"/>
                  <a:pt x="61213" y="202672"/>
                  <a:pt x="58832" y="180976"/>
                </a:cubicBezTo>
                <a:cubicBezTo>
                  <a:pt x="56451" y="159280"/>
                  <a:pt x="50895" y="181770"/>
                  <a:pt x="41370" y="266701"/>
                </a:cubicBezTo>
                <a:cubicBezTo>
                  <a:pt x="31845" y="351632"/>
                  <a:pt x="6709" y="635530"/>
                  <a:pt x="1682" y="690563"/>
                </a:cubicBezTo>
                <a:cubicBezTo>
                  <a:pt x="-3345" y="745596"/>
                  <a:pt x="3799" y="650876"/>
                  <a:pt x="11207" y="596901"/>
                </a:cubicBezTo>
                <a:cubicBezTo>
                  <a:pt x="18615" y="542926"/>
                  <a:pt x="40047" y="401903"/>
                  <a:pt x="46132" y="366713"/>
                </a:cubicBezTo>
                <a:cubicBezTo>
                  <a:pt x="52217" y="331523"/>
                  <a:pt x="46926" y="418836"/>
                  <a:pt x="47720" y="385763"/>
                </a:cubicBezTo>
                <a:cubicBezTo>
                  <a:pt x="48514" y="352690"/>
                  <a:pt x="48249" y="224897"/>
                  <a:pt x="50895" y="168276"/>
                </a:cubicBezTo>
                <a:cubicBezTo>
                  <a:pt x="53541" y="111655"/>
                  <a:pt x="51688" y="-31749"/>
                  <a:pt x="52482" y="6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17A7ED5A-9EEC-4797-9EE8-09636991E22C}"/>
              </a:ext>
            </a:extLst>
          </p:cNvPr>
          <p:cNvSpPr/>
          <p:nvPr/>
        </p:nvSpPr>
        <p:spPr>
          <a:xfrm>
            <a:off x="6954556" y="6592232"/>
            <a:ext cx="216232" cy="704856"/>
          </a:xfrm>
          <a:custGeom>
            <a:avLst/>
            <a:gdLst>
              <a:gd name="connsiteX0" fmla="*/ 216182 w 216232"/>
              <a:gd name="connsiteY0" fmla="*/ 2243 h 704856"/>
              <a:gd name="connsiteX1" fmla="*/ 152682 w 216232"/>
              <a:gd name="connsiteY1" fmla="*/ 224493 h 704856"/>
              <a:gd name="connsiteX2" fmla="*/ 160619 w 216232"/>
              <a:gd name="connsiteY2" fmla="*/ 140356 h 704856"/>
              <a:gd name="connsiteX3" fmla="*/ 87594 w 216232"/>
              <a:gd name="connsiteY3" fmla="*/ 353081 h 704856"/>
              <a:gd name="connsiteX4" fmla="*/ 125694 w 216232"/>
              <a:gd name="connsiteY4" fmla="*/ 287993 h 704856"/>
              <a:gd name="connsiteX5" fmla="*/ 6632 w 216232"/>
              <a:gd name="connsiteY5" fmla="*/ 684868 h 704856"/>
              <a:gd name="connsiteX6" fmla="*/ 24094 w 216232"/>
              <a:gd name="connsiteY6" fmla="*/ 615018 h 704856"/>
              <a:gd name="connsiteX7" fmla="*/ 98707 w 216232"/>
              <a:gd name="connsiteY7" fmla="*/ 348318 h 704856"/>
              <a:gd name="connsiteX8" fmla="*/ 60607 w 216232"/>
              <a:gd name="connsiteY8" fmla="*/ 459443 h 704856"/>
              <a:gd name="connsiteX9" fmla="*/ 106644 w 216232"/>
              <a:gd name="connsiteY9" fmla="*/ 267356 h 704856"/>
              <a:gd name="connsiteX10" fmla="*/ 162207 w 216232"/>
              <a:gd name="connsiteY10" fmla="*/ 116543 h 704856"/>
              <a:gd name="connsiteX11" fmla="*/ 216182 w 216232"/>
              <a:gd name="connsiteY11" fmla="*/ 2243 h 704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6232" h="704856">
                <a:moveTo>
                  <a:pt x="216182" y="2243"/>
                </a:moveTo>
                <a:cubicBezTo>
                  <a:pt x="214594" y="20235"/>
                  <a:pt x="161943" y="201474"/>
                  <a:pt x="152682" y="224493"/>
                </a:cubicBezTo>
                <a:cubicBezTo>
                  <a:pt x="143421" y="247512"/>
                  <a:pt x="171467" y="118925"/>
                  <a:pt x="160619" y="140356"/>
                </a:cubicBezTo>
                <a:cubicBezTo>
                  <a:pt x="149771" y="161787"/>
                  <a:pt x="93415" y="328475"/>
                  <a:pt x="87594" y="353081"/>
                </a:cubicBezTo>
                <a:cubicBezTo>
                  <a:pt x="81773" y="377687"/>
                  <a:pt x="139188" y="232695"/>
                  <a:pt x="125694" y="287993"/>
                </a:cubicBezTo>
                <a:cubicBezTo>
                  <a:pt x="112200" y="343291"/>
                  <a:pt x="23565" y="630364"/>
                  <a:pt x="6632" y="684868"/>
                </a:cubicBezTo>
                <a:cubicBezTo>
                  <a:pt x="-10301" y="739372"/>
                  <a:pt x="8748" y="671110"/>
                  <a:pt x="24094" y="615018"/>
                </a:cubicBezTo>
                <a:cubicBezTo>
                  <a:pt x="39440" y="558926"/>
                  <a:pt x="92621" y="374247"/>
                  <a:pt x="98707" y="348318"/>
                </a:cubicBezTo>
                <a:cubicBezTo>
                  <a:pt x="104792" y="322389"/>
                  <a:pt x="59284" y="472937"/>
                  <a:pt x="60607" y="459443"/>
                </a:cubicBezTo>
                <a:cubicBezTo>
                  <a:pt x="61930" y="445949"/>
                  <a:pt x="89711" y="324506"/>
                  <a:pt x="106644" y="267356"/>
                </a:cubicBezTo>
                <a:cubicBezTo>
                  <a:pt x="123577" y="210206"/>
                  <a:pt x="143157" y="153849"/>
                  <a:pt x="162207" y="116543"/>
                </a:cubicBezTo>
                <a:cubicBezTo>
                  <a:pt x="181257" y="79237"/>
                  <a:pt x="217770" y="-15749"/>
                  <a:pt x="216182" y="2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7A7B2417-E2E6-4542-A755-D9B5D2DE0B96}"/>
              </a:ext>
            </a:extLst>
          </p:cNvPr>
          <p:cNvSpPr/>
          <p:nvPr/>
        </p:nvSpPr>
        <p:spPr>
          <a:xfrm>
            <a:off x="2460870" y="5714647"/>
            <a:ext cx="301406" cy="220583"/>
          </a:xfrm>
          <a:custGeom>
            <a:avLst/>
            <a:gdLst>
              <a:gd name="connsiteX0" fmla="*/ 813 w 301406"/>
              <a:gd name="connsiteY0" fmla="*/ 220486 h 220583"/>
              <a:gd name="connsiteX1" fmla="*/ 144747 w 301406"/>
              <a:gd name="connsiteY1" fmla="*/ 89253 h 220583"/>
              <a:gd name="connsiteX2" fmla="*/ 132047 w 301406"/>
              <a:gd name="connsiteY2" fmla="*/ 129470 h 220583"/>
              <a:gd name="connsiteX3" fmla="*/ 180730 w 301406"/>
              <a:gd name="connsiteY3" fmla="*/ 99836 h 220583"/>
              <a:gd name="connsiteX4" fmla="*/ 237880 w 301406"/>
              <a:gd name="connsiteY4" fmla="*/ 146403 h 220583"/>
              <a:gd name="connsiteX5" fmla="*/ 235763 w 301406"/>
              <a:gd name="connsiteY5" fmla="*/ 110420 h 220583"/>
              <a:gd name="connsiteX6" fmla="*/ 235763 w 301406"/>
              <a:gd name="connsiteY6" fmla="*/ 76553 h 220583"/>
              <a:gd name="connsiteX7" fmla="*/ 301380 w 301406"/>
              <a:gd name="connsiteY7" fmla="*/ 353 h 220583"/>
              <a:gd name="connsiteX8" fmla="*/ 227297 w 301406"/>
              <a:gd name="connsiteY8" fmla="*/ 110420 h 220583"/>
              <a:gd name="connsiteX9" fmla="*/ 187080 w 301406"/>
              <a:gd name="connsiteY9" fmla="*/ 57503 h 220583"/>
              <a:gd name="connsiteX10" fmla="*/ 91830 w 301406"/>
              <a:gd name="connsiteY10" fmla="*/ 80786 h 220583"/>
              <a:gd name="connsiteX11" fmla="*/ 47380 w 301406"/>
              <a:gd name="connsiteY11" fmla="*/ 104070 h 220583"/>
              <a:gd name="connsiteX12" fmla="*/ 142630 w 301406"/>
              <a:gd name="connsiteY12" fmla="*/ 85020 h 220583"/>
              <a:gd name="connsiteX13" fmla="*/ 87597 w 301406"/>
              <a:gd name="connsiteY13" fmla="*/ 110420 h 220583"/>
              <a:gd name="connsiteX14" fmla="*/ 813 w 301406"/>
              <a:gd name="connsiteY14" fmla="*/ 220486 h 220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01406" h="220583">
                <a:moveTo>
                  <a:pt x="813" y="220486"/>
                </a:moveTo>
                <a:cubicBezTo>
                  <a:pt x="10338" y="216958"/>
                  <a:pt x="122875" y="104422"/>
                  <a:pt x="144747" y="89253"/>
                </a:cubicBezTo>
                <a:cubicBezTo>
                  <a:pt x="166619" y="74084"/>
                  <a:pt x="126050" y="127706"/>
                  <a:pt x="132047" y="129470"/>
                </a:cubicBezTo>
                <a:cubicBezTo>
                  <a:pt x="138044" y="131234"/>
                  <a:pt x="163091" y="97014"/>
                  <a:pt x="180730" y="99836"/>
                </a:cubicBezTo>
                <a:cubicBezTo>
                  <a:pt x="198369" y="102658"/>
                  <a:pt x="228708" y="144639"/>
                  <a:pt x="237880" y="146403"/>
                </a:cubicBezTo>
                <a:cubicBezTo>
                  <a:pt x="247052" y="148167"/>
                  <a:pt x="236116" y="122062"/>
                  <a:pt x="235763" y="110420"/>
                </a:cubicBezTo>
                <a:cubicBezTo>
                  <a:pt x="235410" y="98778"/>
                  <a:pt x="224827" y="94897"/>
                  <a:pt x="235763" y="76553"/>
                </a:cubicBezTo>
                <a:cubicBezTo>
                  <a:pt x="246699" y="58208"/>
                  <a:pt x="302791" y="-5292"/>
                  <a:pt x="301380" y="353"/>
                </a:cubicBezTo>
                <a:cubicBezTo>
                  <a:pt x="299969" y="5997"/>
                  <a:pt x="246347" y="100895"/>
                  <a:pt x="227297" y="110420"/>
                </a:cubicBezTo>
                <a:cubicBezTo>
                  <a:pt x="208247" y="119945"/>
                  <a:pt x="209658" y="62442"/>
                  <a:pt x="187080" y="57503"/>
                </a:cubicBezTo>
                <a:cubicBezTo>
                  <a:pt x="164502" y="52564"/>
                  <a:pt x="115113" y="73025"/>
                  <a:pt x="91830" y="80786"/>
                </a:cubicBezTo>
                <a:cubicBezTo>
                  <a:pt x="68547" y="88547"/>
                  <a:pt x="38913" y="103364"/>
                  <a:pt x="47380" y="104070"/>
                </a:cubicBezTo>
                <a:cubicBezTo>
                  <a:pt x="55847" y="104776"/>
                  <a:pt x="135927" y="83962"/>
                  <a:pt x="142630" y="85020"/>
                </a:cubicBezTo>
                <a:cubicBezTo>
                  <a:pt x="149333" y="86078"/>
                  <a:pt x="107000" y="89959"/>
                  <a:pt x="87597" y="110420"/>
                </a:cubicBezTo>
                <a:cubicBezTo>
                  <a:pt x="68194" y="130881"/>
                  <a:pt x="-8712" y="224014"/>
                  <a:pt x="813" y="220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C51D653E-BB25-46E9-BE35-1140F01AC660}"/>
              </a:ext>
            </a:extLst>
          </p:cNvPr>
          <p:cNvSpPr/>
          <p:nvPr/>
        </p:nvSpPr>
        <p:spPr>
          <a:xfrm>
            <a:off x="2538409" y="5874459"/>
            <a:ext cx="212276" cy="826114"/>
          </a:xfrm>
          <a:custGeom>
            <a:avLst/>
            <a:gdLst>
              <a:gd name="connsiteX0" fmla="*/ 128591 w 212276"/>
              <a:gd name="connsiteY0" fmla="*/ 1408 h 826114"/>
              <a:gd name="connsiteX1" fmla="*/ 20641 w 212276"/>
              <a:gd name="connsiteY1" fmla="*/ 304091 h 826114"/>
              <a:gd name="connsiteX2" fmla="*/ 56624 w 212276"/>
              <a:gd name="connsiteY2" fmla="*/ 249058 h 826114"/>
              <a:gd name="connsiteX3" fmla="*/ 3708 w 212276"/>
              <a:gd name="connsiteY3" fmla="*/ 420508 h 826114"/>
              <a:gd name="connsiteX4" fmla="*/ 31224 w 212276"/>
              <a:gd name="connsiteY4" fmla="*/ 388758 h 826114"/>
              <a:gd name="connsiteX5" fmla="*/ 3708 w 212276"/>
              <a:gd name="connsiteY5" fmla="*/ 488241 h 826114"/>
              <a:gd name="connsiteX6" fmla="*/ 3708 w 212276"/>
              <a:gd name="connsiteY6" fmla="*/ 477658 h 826114"/>
              <a:gd name="connsiteX7" fmla="*/ 35458 w 212276"/>
              <a:gd name="connsiteY7" fmla="*/ 642758 h 826114"/>
              <a:gd name="connsiteX8" fmla="*/ 12174 w 212276"/>
              <a:gd name="connsiteY8" fmla="*/ 608891 h 826114"/>
              <a:gd name="connsiteX9" fmla="*/ 202674 w 212276"/>
              <a:gd name="connsiteY9" fmla="*/ 816324 h 826114"/>
              <a:gd name="connsiteX10" fmla="*/ 168808 w 212276"/>
              <a:gd name="connsiteY10" fmla="*/ 776108 h 826114"/>
              <a:gd name="connsiteX11" fmla="*/ 37574 w 212276"/>
              <a:gd name="connsiteY11" fmla="*/ 632174 h 826114"/>
              <a:gd name="connsiteX12" fmla="*/ 46041 w 212276"/>
              <a:gd name="connsiteY12" fmla="*/ 558091 h 826114"/>
              <a:gd name="connsiteX13" fmla="*/ 31224 w 212276"/>
              <a:gd name="connsiteY13" fmla="*/ 409924 h 826114"/>
              <a:gd name="connsiteX14" fmla="*/ 82024 w 212276"/>
              <a:gd name="connsiteY14" fmla="*/ 198258 h 826114"/>
              <a:gd name="connsiteX15" fmla="*/ 128591 w 212276"/>
              <a:gd name="connsiteY15" fmla="*/ 1408 h 826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2276" h="826114">
                <a:moveTo>
                  <a:pt x="128591" y="1408"/>
                </a:moveTo>
                <a:cubicBezTo>
                  <a:pt x="118361" y="19047"/>
                  <a:pt x="32635" y="262816"/>
                  <a:pt x="20641" y="304091"/>
                </a:cubicBezTo>
                <a:cubicBezTo>
                  <a:pt x="8647" y="345366"/>
                  <a:pt x="59446" y="229655"/>
                  <a:pt x="56624" y="249058"/>
                </a:cubicBezTo>
                <a:cubicBezTo>
                  <a:pt x="53802" y="268461"/>
                  <a:pt x="7941" y="397225"/>
                  <a:pt x="3708" y="420508"/>
                </a:cubicBezTo>
                <a:cubicBezTo>
                  <a:pt x="-525" y="443791"/>
                  <a:pt x="31224" y="377469"/>
                  <a:pt x="31224" y="388758"/>
                </a:cubicBezTo>
                <a:cubicBezTo>
                  <a:pt x="31224" y="400047"/>
                  <a:pt x="8294" y="473424"/>
                  <a:pt x="3708" y="488241"/>
                </a:cubicBezTo>
                <a:cubicBezTo>
                  <a:pt x="-878" y="503058"/>
                  <a:pt x="-1584" y="451905"/>
                  <a:pt x="3708" y="477658"/>
                </a:cubicBezTo>
                <a:cubicBezTo>
                  <a:pt x="9000" y="503411"/>
                  <a:pt x="34047" y="620886"/>
                  <a:pt x="35458" y="642758"/>
                </a:cubicBezTo>
                <a:cubicBezTo>
                  <a:pt x="36869" y="664630"/>
                  <a:pt x="-15695" y="579963"/>
                  <a:pt x="12174" y="608891"/>
                </a:cubicBezTo>
                <a:cubicBezTo>
                  <a:pt x="40043" y="637819"/>
                  <a:pt x="176568" y="788455"/>
                  <a:pt x="202674" y="816324"/>
                </a:cubicBezTo>
                <a:cubicBezTo>
                  <a:pt x="228780" y="844193"/>
                  <a:pt x="196325" y="806800"/>
                  <a:pt x="168808" y="776108"/>
                </a:cubicBezTo>
                <a:cubicBezTo>
                  <a:pt x="141291" y="745416"/>
                  <a:pt x="58035" y="668510"/>
                  <a:pt x="37574" y="632174"/>
                </a:cubicBezTo>
                <a:cubicBezTo>
                  <a:pt x="17113" y="595838"/>
                  <a:pt x="47099" y="595133"/>
                  <a:pt x="46041" y="558091"/>
                </a:cubicBezTo>
                <a:cubicBezTo>
                  <a:pt x="44983" y="521049"/>
                  <a:pt x="25227" y="469896"/>
                  <a:pt x="31224" y="409924"/>
                </a:cubicBezTo>
                <a:cubicBezTo>
                  <a:pt x="37221" y="349952"/>
                  <a:pt x="65796" y="259994"/>
                  <a:pt x="82024" y="198258"/>
                </a:cubicBezTo>
                <a:cubicBezTo>
                  <a:pt x="98252" y="136522"/>
                  <a:pt x="138821" y="-16231"/>
                  <a:pt x="128591" y="14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604EEB09-1926-4F8C-ACB0-167031B4C67A}"/>
              </a:ext>
            </a:extLst>
          </p:cNvPr>
          <p:cNvSpPr/>
          <p:nvPr/>
        </p:nvSpPr>
        <p:spPr>
          <a:xfrm>
            <a:off x="2563050" y="6495659"/>
            <a:ext cx="233967" cy="236585"/>
          </a:xfrm>
          <a:custGeom>
            <a:avLst/>
            <a:gdLst>
              <a:gd name="connsiteX0" fmla="*/ 233 w 233967"/>
              <a:gd name="connsiteY0" fmla="*/ 391 h 236585"/>
              <a:gd name="connsiteX1" fmla="*/ 154750 w 233967"/>
              <a:gd name="connsiteY1" fmla="*/ 146441 h 236585"/>
              <a:gd name="connsiteX2" fmla="*/ 106067 w 233967"/>
              <a:gd name="connsiteY2" fmla="*/ 101991 h 236585"/>
              <a:gd name="connsiteX3" fmla="*/ 233067 w 233967"/>
              <a:gd name="connsiteY3" fmla="*/ 233224 h 236585"/>
              <a:gd name="connsiteX4" fmla="*/ 161100 w 233967"/>
              <a:gd name="connsiteY4" fmla="*/ 193008 h 236585"/>
              <a:gd name="connsiteX5" fmla="*/ 127233 w 233967"/>
              <a:gd name="connsiteY5" fmla="*/ 142208 h 236585"/>
              <a:gd name="connsiteX6" fmla="*/ 95483 w 233967"/>
              <a:gd name="connsiteY6" fmla="*/ 66008 h 236585"/>
              <a:gd name="connsiteX7" fmla="*/ 118767 w 233967"/>
              <a:gd name="connsiteY7" fmla="*/ 101991 h 236585"/>
              <a:gd name="connsiteX8" fmla="*/ 233 w 233967"/>
              <a:gd name="connsiteY8" fmla="*/ 391 h 236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967" h="236585">
                <a:moveTo>
                  <a:pt x="233" y="391"/>
                </a:moveTo>
                <a:cubicBezTo>
                  <a:pt x="6230" y="7799"/>
                  <a:pt x="154750" y="146441"/>
                  <a:pt x="154750" y="146441"/>
                </a:cubicBezTo>
                <a:cubicBezTo>
                  <a:pt x="172389" y="163374"/>
                  <a:pt x="93014" y="87527"/>
                  <a:pt x="106067" y="101991"/>
                </a:cubicBezTo>
                <a:cubicBezTo>
                  <a:pt x="119120" y="116455"/>
                  <a:pt x="223895" y="218055"/>
                  <a:pt x="233067" y="233224"/>
                </a:cubicBezTo>
                <a:cubicBezTo>
                  <a:pt x="242239" y="248393"/>
                  <a:pt x="178739" y="208177"/>
                  <a:pt x="161100" y="193008"/>
                </a:cubicBezTo>
                <a:cubicBezTo>
                  <a:pt x="143461" y="177839"/>
                  <a:pt x="138169" y="163375"/>
                  <a:pt x="127233" y="142208"/>
                </a:cubicBezTo>
                <a:cubicBezTo>
                  <a:pt x="116297" y="121041"/>
                  <a:pt x="96894" y="72711"/>
                  <a:pt x="95483" y="66008"/>
                </a:cubicBezTo>
                <a:cubicBezTo>
                  <a:pt x="94072" y="59305"/>
                  <a:pt x="131820" y="110810"/>
                  <a:pt x="118767" y="101991"/>
                </a:cubicBezTo>
                <a:cubicBezTo>
                  <a:pt x="105714" y="93172"/>
                  <a:pt x="-5764" y="-7017"/>
                  <a:pt x="233" y="3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3C642C27-ECD2-456B-AC46-CCCBABFD8752}"/>
              </a:ext>
            </a:extLst>
          </p:cNvPr>
          <p:cNvSpPr/>
          <p:nvPr/>
        </p:nvSpPr>
        <p:spPr>
          <a:xfrm>
            <a:off x="2666045" y="6186057"/>
            <a:ext cx="388340" cy="570486"/>
          </a:xfrm>
          <a:custGeom>
            <a:avLst/>
            <a:gdLst>
              <a:gd name="connsiteX0" fmla="*/ 388305 w 388340"/>
              <a:gd name="connsiteY0" fmla="*/ 960 h 570486"/>
              <a:gd name="connsiteX1" fmla="*/ 282472 w 388340"/>
              <a:gd name="connsiteY1" fmla="*/ 284593 h 570486"/>
              <a:gd name="connsiteX2" fmla="*/ 295172 w 388340"/>
              <a:gd name="connsiteY2" fmla="*/ 210510 h 570486"/>
              <a:gd name="connsiteX3" fmla="*/ 299405 w 388340"/>
              <a:gd name="connsiteY3" fmla="*/ 407360 h 570486"/>
              <a:gd name="connsiteX4" fmla="*/ 288822 w 388340"/>
              <a:gd name="connsiteY4" fmla="*/ 348093 h 570486"/>
              <a:gd name="connsiteX5" fmla="*/ 356555 w 388340"/>
              <a:gd name="connsiteY5" fmla="*/ 570343 h 570486"/>
              <a:gd name="connsiteX6" fmla="*/ 229555 w 388340"/>
              <a:gd name="connsiteY6" fmla="*/ 384076 h 570486"/>
              <a:gd name="connsiteX7" fmla="*/ 337505 w 388340"/>
              <a:gd name="connsiteY7" fmla="*/ 519543 h 570486"/>
              <a:gd name="connsiteX8" fmla="*/ 271888 w 388340"/>
              <a:gd name="connsiteY8" fmla="*/ 434876 h 570486"/>
              <a:gd name="connsiteX9" fmla="*/ 210505 w 388340"/>
              <a:gd name="connsiteY9" fmla="*/ 398893 h 570486"/>
              <a:gd name="connsiteX10" fmla="*/ 119488 w 388340"/>
              <a:gd name="connsiteY10" fmla="*/ 388310 h 570486"/>
              <a:gd name="connsiteX11" fmla="*/ 87738 w 388340"/>
              <a:gd name="connsiteY11" fmla="*/ 371376 h 570486"/>
              <a:gd name="connsiteX12" fmla="*/ 43288 w 388340"/>
              <a:gd name="connsiteY12" fmla="*/ 341743 h 570486"/>
              <a:gd name="connsiteX13" fmla="*/ 117372 w 388340"/>
              <a:gd name="connsiteY13" fmla="*/ 392543 h 570486"/>
              <a:gd name="connsiteX14" fmla="*/ 49638 w 388340"/>
              <a:gd name="connsiteY14" fmla="*/ 337510 h 570486"/>
              <a:gd name="connsiteX15" fmla="*/ 11538 w 388340"/>
              <a:gd name="connsiteY15" fmla="*/ 254960 h 570486"/>
              <a:gd name="connsiteX16" fmla="*/ 24238 w 388340"/>
              <a:gd name="connsiteY16" fmla="*/ 246493 h 570486"/>
              <a:gd name="connsiteX17" fmla="*/ 24238 w 388340"/>
              <a:gd name="connsiteY17" fmla="*/ 108910 h 570486"/>
              <a:gd name="connsiteX18" fmla="*/ 212622 w 388340"/>
              <a:gd name="connsiteY18" fmla="*/ 15776 h 570486"/>
              <a:gd name="connsiteX19" fmla="*/ 115255 w 388340"/>
              <a:gd name="connsiteY19" fmla="*/ 64460 h 570486"/>
              <a:gd name="connsiteX20" fmla="*/ 58105 w 388340"/>
              <a:gd name="connsiteY20" fmla="*/ 104676 h 570486"/>
              <a:gd name="connsiteX21" fmla="*/ 7305 w 388340"/>
              <a:gd name="connsiteY21" fmla="*/ 147010 h 570486"/>
              <a:gd name="connsiteX22" fmla="*/ 7305 w 388340"/>
              <a:gd name="connsiteY22" fmla="*/ 199926 h 570486"/>
              <a:gd name="connsiteX23" fmla="*/ 72922 w 388340"/>
              <a:gd name="connsiteY23" fmla="*/ 335393 h 570486"/>
              <a:gd name="connsiteX24" fmla="*/ 271888 w 388340"/>
              <a:gd name="connsiteY24" fmla="*/ 388310 h 570486"/>
              <a:gd name="connsiteX25" fmla="*/ 288822 w 388340"/>
              <a:gd name="connsiteY25" fmla="*/ 326926 h 570486"/>
              <a:gd name="connsiteX26" fmla="*/ 269772 w 388340"/>
              <a:gd name="connsiteY26" fmla="*/ 195693 h 570486"/>
              <a:gd name="connsiteX27" fmla="*/ 388305 w 388340"/>
              <a:gd name="connsiteY27" fmla="*/ 960 h 57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88340" h="570486">
                <a:moveTo>
                  <a:pt x="388305" y="960"/>
                </a:moveTo>
                <a:cubicBezTo>
                  <a:pt x="390422" y="15777"/>
                  <a:pt x="297994" y="249668"/>
                  <a:pt x="282472" y="284593"/>
                </a:cubicBezTo>
                <a:cubicBezTo>
                  <a:pt x="266950" y="319518"/>
                  <a:pt x="292350" y="190049"/>
                  <a:pt x="295172" y="210510"/>
                </a:cubicBezTo>
                <a:cubicBezTo>
                  <a:pt x="297994" y="230971"/>
                  <a:pt x="300463" y="384430"/>
                  <a:pt x="299405" y="407360"/>
                </a:cubicBezTo>
                <a:cubicBezTo>
                  <a:pt x="298347" y="430290"/>
                  <a:pt x="279297" y="320929"/>
                  <a:pt x="288822" y="348093"/>
                </a:cubicBezTo>
                <a:cubicBezTo>
                  <a:pt x="298347" y="375257"/>
                  <a:pt x="366433" y="564346"/>
                  <a:pt x="356555" y="570343"/>
                </a:cubicBezTo>
                <a:cubicBezTo>
                  <a:pt x="346677" y="576340"/>
                  <a:pt x="232730" y="392543"/>
                  <a:pt x="229555" y="384076"/>
                </a:cubicBezTo>
                <a:cubicBezTo>
                  <a:pt x="226380" y="375609"/>
                  <a:pt x="337505" y="519543"/>
                  <a:pt x="337505" y="519543"/>
                </a:cubicBezTo>
                <a:cubicBezTo>
                  <a:pt x="344560" y="528010"/>
                  <a:pt x="293055" y="454984"/>
                  <a:pt x="271888" y="434876"/>
                </a:cubicBezTo>
                <a:cubicBezTo>
                  <a:pt x="250721" y="414768"/>
                  <a:pt x="235905" y="406654"/>
                  <a:pt x="210505" y="398893"/>
                </a:cubicBezTo>
                <a:cubicBezTo>
                  <a:pt x="185105" y="391132"/>
                  <a:pt x="139949" y="392896"/>
                  <a:pt x="119488" y="388310"/>
                </a:cubicBezTo>
                <a:cubicBezTo>
                  <a:pt x="99027" y="383724"/>
                  <a:pt x="100438" y="379137"/>
                  <a:pt x="87738" y="371376"/>
                </a:cubicBezTo>
                <a:cubicBezTo>
                  <a:pt x="75038" y="363615"/>
                  <a:pt x="38349" y="338215"/>
                  <a:pt x="43288" y="341743"/>
                </a:cubicBezTo>
                <a:cubicBezTo>
                  <a:pt x="48227" y="345271"/>
                  <a:pt x="116314" y="393248"/>
                  <a:pt x="117372" y="392543"/>
                </a:cubicBezTo>
                <a:cubicBezTo>
                  <a:pt x="118430" y="391838"/>
                  <a:pt x="67277" y="360440"/>
                  <a:pt x="49638" y="337510"/>
                </a:cubicBezTo>
                <a:cubicBezTo>
                  <a:pt x="31999" y="314580"/>
                  <a:pt x="15771" y="270129"/>
                  <a:pt x="11538" y="254960"/>
                </a:cubicBezTo>
                <a:cubicBezTo>
                  <a:pt x="7305" y="239791"/>
                  <a:pt x="22121" y="270835"/>
                  <a:pt x="24238" y="246493"/>
                </a:cubicBezTo>
                <a:cubicBezTo>
                  <a:pt x="26355" y="222151"/>
                  <a:pt x="-7159" y="147363"/>
                  <a:pt x="24238" y="108910"/>
                </a:cubicBezTo>
                <a:cubicBezTo>
                  <a:pt x="55635" y="70457"/>
                  <a:pt x="197453" y="23184"/>
                  <a:pt x="212622" y="15776"/>
                </a:cubicBezTo>
                <a:cubicBezTo>
                  <a:pt x="227791" y="8368"/>
                  <a:pt x="141008" y="49643"/>
                  <a:pt x="115255" y="64460"/>
                </a:cubicBezTo>
                <a:cubicBezTo>
                  <a:pt x="89502" y="79277"/>
                  <a:pt x="76097" y="90918"/>
                  <a:pt x="58105" y="104676"/>
                </a:cubicBezTo>
                <a:cubicBezTo>
                  <a:pt x="40113" y="118434"/>
                  <a:pt x="15772" y="131135"/>
                  <a:pt x="7305" y="147010"/>
                </a:cubicBezTo>
                <a:cubicBezTo>
                  <a:pt x="-1162" y="162885"/>
                  <a:pt x="-3631" y="168529"/>
                  <a:pt x="7305" y="199926"/>
                </a:cubicBezTo>
                <a:cubicBezTo>
                  <a:pt x="18241" y="231323"/>
                  <a:pt x="28825" y="303996"/>
                  <a:pt x="72922" y="335393"/>
                </a:cubicBezTo>
                <a:cubicBezTo>
                  <a:pt x="117019" y="366790"/>
                  <a:pt x="235905" y="389721"/>
                  <a:pt x="271888" y="388310"/>
                </a:cubicBezTo>
                <a:cubicBezTo>
                  <a:pt x="307871" y="386899"/>
                  <a:pt x="289175" y="359029"/>
                  <a:pt x="288822" y="326926"/>
                </a:cubicBezTo>
                <a:cubicBezTo>
                  <a:pt x="288469" y="294823"/>
                  <a:pt x="253544" y="244376"/>
                  <a:pt x="269772" y="195693"/>
                </a:cubicBezTo>
                <a:cubicBezTo>
                  <a:pt x="286000" y="147010"/>
                  <a:pt x="386188" y="-13857"/>
                  <a:pt x="388305" y="9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2B8EE196-0024-4330-BB32-82BD3EA71794}"/>
              </a:ext>
            </a:extLst>
          </p:cNvPr>
          <p:cNvSpPr/>
          <p:nvPr/>
        </p:nvSpPr>
        <p:spPr>
          <a:xfrm>
            <a:off x="2643417" y="5932522"/>
            <a:ext cx="282635" cy="265419"/>
          </a:xfrm>
          <a:custGeom>
            <a:avLst/>
            <a:gdLst>
              <a:gd name="connsiteX0" fmla="*/ 59566 w 282635"/>
              <a:gd name="connsiteY0" fmla="*/ 495 h 265419"/>
              <a:gd name="connsiteX1" fmla="*/ 300 w 282635"/>
              <a:gd name="connsiteY1" fmla="*/ 254495 h 265419"/>
              <a:gd name="connsiteX2" fmla="*/ 36283 w 282635"/>
              <a:gd name="connsiteY2" fmla="*/ 197345 h 265419"/>
              <a:gd name="connsiteX3" fmla="*/ 29933 w 282635"/>
              <a:gd name="connsiteY3" fmla="*/ 254495 h 265419"/>
              <a:gd name="connsiteX4" fmla="*/ 120950 w 282635"/>
              <a:gd name="connsiteY4" fmla="*/ 203695 h 265419"/>
              <a:gd name="connsiteX5" fmla="*/ 108250 w 282635"/>
              <a:gd name="connsiteY5" fmla="*/ 252378 h 265419"/>
              <a:gd name="connsiteX6" fmla="*/ 70150 w 282635"/>
              <a:gd name="connsiteY6" fmla="*/ 138078 h 265419"/>
              <a:gd name="connsiteX7" fmla="*/ 133650 w 282635"/>
              <a:gd name="connsiteY7" fmla="*/ 218511 h 265419"/>
              <a:gd name="connsiteX8" fmla="*/ 152700 w 282635"/>
              <a:gd name="connsiteY8" fmla="*/ 178295 h 265419"/>
              <a:gd name="connsiteX9" fmla="*/ 281816 w 282635"/>
              <a:gd name="connsiteY9" fmla="*/ 265078 h 265419"/>
              <a:gd name="connsiteX10" fmla="*/ 201383 w 282635"/>
              <a:gd name="connsiteY10" fmla="*/ 207928 h 265419"/>
              <a:gd name="connsiteX11" fmla="*/ 74383 w 282635"/>
              <a:gd name="connsiteY11" fmla="*/ 193111 h 265419"/>
              <a:gd name="connsiteX12" fmla="*/ 8766 w 282635"/>
              <a:gd name="connsiteY12" fmla="*/ 188878 h 265419"/>
              <a:gd name="connsiteX13" fmla="*/ 59566 w 282635"/>
              <a:gd name="connsiteY13" fmla="*/ 495 h 265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2635" h="265419">
                <a:moveTo>
                  <a:pt x="59566" y="495"/>
                </a:moveTo>
                <a:cubicBezTo>
                  <a:pt x="58155" y="11431"/>
                  <a:pt x="4180" y="221687"/>
                  <a:pt x="300" y="254495"/>
                </a:cubicBezTo>
                <a:cubicBezTo>
                  <a:pt x="-3580" y="287303"/>
                  <a:pt x="31344" y="197345"/>
                  <a:pt x="36283" y="197345"/>
                </a:cubicBezTo>
                <a:cubicBezTo>
                  <a:pt x="41222" y="197345"/>
                  <a:pt x="15822" y="253437"/>
                  <a:pt x="29933" y="254495"/>
                </a:cubicBezTo>
                <a:cubicBezTo>
                  <a:pt x="44044" y="255553"/>
                  <a:pt x="107897" y="204048"/>
                  <a:pt x="120950" y="203695"/>
                </a:cubicBezTo>
                <a:cubicBezTo>
                  <a:pt x="134003" y="203342"/>
                  <a:pt x="116717" y="263314"/>
                  <a:pt x="108250" y="252378"/>
                </a:cubicBezTo>
                <a:cubicBezTo>
                  <a:pt x="99783" y="241442"/>
                  <a:pt x="65917" y="143722"/>
                  <a:pt x="70150" y="138078"/>
                </a:cubicBezTo>
                <a:cubicBezTo>
                  <a:pt x="74383" y="132434"/>
                  <a:pt x="119892" y="211808"/>
                  <a:pt x="133650" y="218511"/>
                </a:cubicBezTo>
                <a:cubicBezTo>
                  <a:pt x="147408" y="225214"/>
                  <a:pt x="128006" y="170534"/>
                  <a:pt x="152700" y="178295"/>
                </a:cubicBezTo>
                <a:cubicBezTo>
                  <a:pt x="177394" y="186056"/>
                  <a:pt x="273702" y="260139"/>
                  <a:pt x="281816" y="265078"/>
                </a:cubicBezTo>
                <a:cubicBezTo>
                  <a:pt x="289930" y="270017"/>
                  <a:pt x="235955" y="219922"/>
                  <a:pt x="201383" y="207928"/>
                </a:cubicBezTo>
                <a:cubicBezTo>
                  <a:pt x="166811" y="195934"/>
                  <a:pt x="106486" y="196286"/>
                  <a:pt x="74383" y="193111"/>
                </a:cubicBezTo>
                <a:cubicBezTo>
                  <a:pt x="42280" y="189936"/>
                  <a:pt x="15116" y="214631"/>
                  <a:pt x="8766" y="188878"/>
                </a:cubicBezTo>
                <a:cubicBezTo>
                  <a:pt x="2416" y="163125"/>
                  <a:pt x="60977" y="-10441"/>
                  <a:pt x="59566" y="4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82E52641-CF13-4FBF-934A-24A2D590D29A}"/>
              </a:ext>
            </a:extLst>
          </p:cNvPr>
          <p:cNvSpPr/>
          <p:nvPr/>
        </p:nvSpPr>
        <p:spPr>
          <a:xfrm>
            <a:off x="3039719" y="5986521"/>
            <a:ext cx="147056" cy="1013086"/>
          </a:xfrm>
          <a:custGeom>
            <a:avLst/>
            <a:gdLst>
              <a:gd name="connsiteX0" fmla="*/ 56964 w 147056"/>
              <a:gd name="connsiteY0" fmla="*/ 3646 h 1013086"/>
              <a:gd name="connsiteX1" fmla="*/ 12514 w 147056"/>
              <a:gd name="connsiteY1" fmla="*/ 414279 h 1013086"/>
              <a:gd name="connsiteX2" fmla="*/ 18864 w 147056"/>
              <a:gd name="connsiteY2" fmla="*/ 130646 h 1013086"/>
              <a:gd name="connsiteX3" fmla="*/ 4048 w 147056"/>
              <a:gd name="connsiteY3" fmla="*/ 615362 h 1013086"/>
              <a:gd name="connsiteX4" fmla="*/ 4048 w 147056"/>
              <a:gd name="connsiteY4" fmla="*/ 335962 h 1013086"/>
              <a:gd name="connsiteX5" fmla="*/ 12514 w 147056"/>
              <a:gd name="connsiteY5" fmla="*/ 719079 h 1013086"/>
              <a:gd name="connsiteX6" fmla="*/ 141631 w 147056"/>
              <a:gd name="connsiteY6" fmla="*/ 1002712 h 1013086"/>
              <a:gd name="connsiteX7" fmla="*/ 124698 w 147056"/>
              <a:gd name="connsiteY7" fmla="*/ 956146 h 1013086"/>
              <a:gd name="connsiteX8" fmla="*/ 37914 w 147056"/>
              <a:gd name="connsiteY8" fmla="*/ 719079 h 1013086"/>
              <a:gd name="connsiteX9" fmla="*/ 48498 w 147056"/>
              <a:gd name="connsiteY9" fmla="*/ 767762 h 1013086"/>
              <a:gd name="connsiteX10" fmla="*/ 23098 w 147056"/>
              <a:gd name="connsiteY10" fmla="*/ 431212 h 1013086"/>
              <a:gd name="connsiteX11" fmla="*/ 4048 w 147056"/>
              <a:gd name="connsiteY11" fmla="*/ 223779 h 1013086"/>
              <a:gd name="connsiteX12" fmla="*/ 56964 w 147056"/>
              <a:gd name="connsiteY12" fmla="*/ 3646 h 1013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7056" h="1013086">
                <a:moveTo>
                  <a:pt x="56964" y="3646"/>
                </a:moveTo>
                <a:cubicBezTo>
                  <a:pt x="58375" y="35396"/>
                  <a:pt x="18864" y="393112"/>
                  <a:pt x="12514" y="414279"/>
                </a:cubicBezTo>
                <a:cubicBezTo>
                  <a:pt x="6164" y="435446"/>
                  <a:pt x="20275" y="97132"/>
                  <a:pt x="18864" y="130646"/>
                </a:cubicBezTo>
                <a:cubicBezTo>
                  <a:pt x="17453" y="164160"/>
                  <a:pt x="6517" y="581143"/>
                  <a:pt x="4048" y="615362"/>
                </a:cubicBezTo>
                <a:cubicBezTo>
                  <a:pt x="1579" y="649581"/>
                  <a:pt x="2637" y="318676"/>
                  <a:pt x="4048" y="335962"/>
                </a:cubicBezTo>
                <a:cubicBezTo>
                  <a:pt x="5459" y="353248"/>
                  <a:pt x="-10416" y="607954"/>
                  <a:pt x="12514" y="719079"/>
                </a:cubicBezTo>
                <a:cubicBezTo>
                  <a:pt x="35444" y="830204"/>
                  <a:pt x="122934" y="963201"/>
                  <a:pt x="141631" y="1002712"/>
                </a:cubicBezTo>
                <a:cubicBezTo>
                  <a:pt x="160328" y="1042223"/>
                  <a:pt x="124698" y="956146"/>
                  <a:pt x="124698" y="956146"/>
                </a:cubicBezTo>
                <a:cubicBezTo>
                  <a:pt x="107412" y="908874"/>
                  <a:pt x="50614" y="750476"/>
                  <a:pt x="37914" y="719079"/>
                </a:cubicBezTo>
                <a:cubicBezTo>
                  <a:pt x="25214" y="687682"/>
                  <a:pt x="50967" y="815740"/>
                  <a:pt x="48498" y="767762"/>
                </a:cubicBezTo>
                <a:cubicBezTo>
                  <a:pt x="46029" y="719784"/>
                  <a:pt x="30506" y="521876"/>
                  <a:pt x="23098" y="431212"/>
                </a:cubicBezTo>
                <a:cubicBezTo>
                  <a:pt x="15690" y="340548"/>
                  <a:pt x="-2655" y="291512"/>
                  <a:pt x="4048" y="223779"/>
                </a:cubicBezTo>
                <a:cubicBezTo>
                  <a:pt x="10751" y="156046"/>
                  <a:pt x="55553" y="-28104"/>
                  <a:pt x="56964" y="36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836EBEC5-D6DD-4A3E-8595-D4F4231BBD18}"/>
              </a:ext>
            </a:extLst>
          </p:cNvPr>
          <p:cNvSpPr/>
          <p:nvPr/>
        </p:nvSpPr>
        <p:spPr>
          <a:xfrm>
            <a:off x="2802464" y="6773199"/>
            <a:ext cx="282512" cy="118684"/>
          </a:xfrm>
          <a:custGeom>
            <a:avLst/>
            <a:gdLst>
              <a:gd name="connsiteX0" fmla="*/ 3 w 282512"/>
              <a:gd name="connsiteY0" fmla="*/ 134 h 118684"/>
              <a:gd name="connsiteX1" fmla="*/ 135469 w 282512"/>
              <a:gd name="connsiteY1" fmla="*/ 59401 h 118684"/>
              <a:gd name="connsiteX2" fmla="*/ 156636 w 282512"/>
              <a:gd name="connsiteY2" fmla="*/ 118668 h 118684"/>
              <a:gd name="connsiteX3" fmla="*/ 281519 w 282512"/>
              <a:gd name="connsiteY3" fmla="*/ 65751 h 118684"/>
              <a:gd name="connsiteX4" fmla="*/ 211669 w 282512"/>
              <a:gd name="connsiteY4" fmla="*/ 86918 h 118684"/>
              <a:gd name="connsiteX5" fmla="*/ 148169 w 282512"/>
              <a:gd name="connsiteY5" fmla="*/ 108084 h 118684"/>
              <a:gd name="connsiteX6" fmla="*/ 131236 w 282512"/>
              <a:gd name="connsiteY6" fmla="*/ 76334 h 118684"/>
              <a:gd name="connsiteX7" fmla="*/ 3 w 282512"/>
              <a:gd name="connsiteY7" fmla="*/ 134 h 118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2512" h="118684">
                <a:moveTo>
                  <a:pt x="3" y="134"/>
                </a:moveTo>
                <a:cubicBezTo>
                  <a:pt x="708" y="-2688"/>
                  <a:pt x="109364" y="39645"/>
                  <a:pt x="135469" y="59401"/>
                </a:cubicBezTo>
                <a:cubicBezTo>
                  <a:pt x="161574" y="79157"/>
                  <a:pt x="132294" y="117610"/>
                  <a:pt x="156636" y="118668"/>
                </a:cubicBezTo>
                <a:cubicBezTo>
                  <a:pt x="180978" y="119726"/>
                  <a:pt x="272347" y="71043"/>
                  <a:pt x="281519" y="65751"/>
                </a:cubicBezTo>
                <a:cubicBezTo>
                  <a:pt x="290691" y="60459"/>
                  <a:pt x="233894" y="79863"/>
                  <a:pt x="211669" y="86918"/>
                </a:cubicBezTo>
                <a:cubicBezTo>
                  <a:pt x="189444" y="93973"/>
                  <a:pt x="161574" y="109848"/>
                  <a:pt x="148169" y="108084"/>
                </a:cubicBezTo>
                <a:cubicBezTo>
                  <a:pt x="134764" y="106320"/>
                  <a:pt x="154872" y="93973"/>
                  <a:pt x="131236" y="76334"/>
                </a:cubicBezTo>
                <a:cubicBezTo>
                  <a:pt x="107600" y="58695"/>
                  <a:pt x="-702" y="2956"/>
                  <a:pt x="3" y="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93541E96-58E8-4D31-AECB-80489BEA6372}"/>
              </a:ext>
            </a:extLst>
          </p:cNvPr>
          <p:cNvSpPr/>
          <p:nvPr/>
        </p:nvSpPr>
        <p:spPr>
          <a:xfrm>
            <a:off x="5944839" y="8649648"/>
            <a:ext cx="489954" cy="2079875"/>
          </a:xfrm>
          <a:custGeom>
            <a:avLst/>
            <a:gdLst>
              <a:gd name="connsiteX0" fmla="*/ 400081 w 489954"/>
              <a:gd name="connsiteY0" fmla="*/ 1592 h 2079875"/>
              <a:gd name="connsiteX1" fmla="*/ 440721 w 489954"/>
              <a:gd name="connsiteY1" fmla="*/ 748352 h 2079875"/>
              <a:gd name="connsiteX2" fmla="*/ 364521 w 489954"/>
              <a:gd name="connsiteY2" fmla="*/ 448632 h 2079875"/>
              <a:gd name="connsiteX3" fmla="*/ 471201 w 489954"/>
              <a:gd name="connsiteY3" fmla="*/ 992192 h 2079875"/>
              <a:gd name="connsiteX4" fmla="*/ 471201 w 489954"/>
              <a:gd name="connsiteY4" fmla="*/ 915992 h 2079875"/>
              <a:gd name="connsiteX5" fmla="*/ 283241 w 489954"/>
              <a:gd name="connsiteY5" fmla="*/ 1444312 h 2079875"/>
              <a:gd name="connsiteX6" fmla="*/ 354361 w 489954"/>
              <a:gd name="connsiteY6" fmla="*/ 1317312 h 2079875"/>
              <a:gd name="connsiteX7" fmla="*/ 3841 w 489954"/>
              <a:gd name="connsiteY7" fmla="*/ 2069152 h 2079875"/>
              <a:gd name="connsiteX8" fmla="*/ 176561 w 489954"/>
              <a:gd name="connsiteY8" fmla="*/ 1728792 h 2079875"/>
              <a:gd name="connsiteX9" fmla="*/ 318801 w 489954"/>
              <a:gd name="connsiteY9" fmla="*/ 1281752 h 2079875"/>
              <a:gd name="connsiteX10" fmla="*/ 364521 w 489954"/>
              <a:gd name="connsiteY10" fmla="*/ 1291912 h 2079875"/>
              <a:gd name="connsiteX11" fmla="*/ 455961 w 489954"/>
              <a:gd name="connsiteY11" fmla="*/ 921072 h 2079875"/>
              <a:gd name="connsiteX12" fmla="*/ 379761 w 489954"/>
              <a:gd name="connsiteY12" fmla="*/ 560392 h 2079875"/>
              <a:gd name="connsiteX13" fmla="*/ 400081 w 489954"/>
              <a:gd name="connsiteY13" fmla="*/ 1592 h 2079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9954" h="2079875">
                <a:moveTo>
                  <a:pt x="400081" y="1592"/>
                </a:moveTo>
                <a:cubicBezTo>
                  <a:pt x="410241" y="32919"/>
                  <a:pt x="446648" y="673845"/>
                  <a:pt x="440721" y="748352"/>
                </a:cubicBezTo>
                <a:cubicBezTo>
                  <a:pt x="434794" y="822859"/>
                  <a:pt x="359441" y="407992"/>
                  <a:pt x="364521" y="448632"/>
                </a:cubicBezTo>
                <a:cubicBezTo>
                  <a:pt x="369601" y="489272"/>
                  <a:pt x="453421" y="914299"/>
                  <a:pt x="471201" y="992192"/>
                </a:cubicBezTo>
                <a:cubicBezTo>
                  <a:pt x="488981" y="1070085"/>
                  <a:pt x="502528" y="840639"/>
                  <a:pt x="471201" y="915992"/>
                </a:cubicBezTo>
                <a:cubicBezTo>
                  <a:pt x="439874" y="991345"/>
                  <a:pt x="302714" y="1377425"/>
                  <a:pt x="283241" y="1444312"/>
                </a:cubicBezTo>
                <a:cubicBezTo>
                  <a:pt x="263768" y="1511199"/>
                  <a:pt x="400928" y="1213172"/>
                  <a:pt x="354361" y="1317312"/>
                </a:cubicBezTo>
                <a:cubicBezTo>
                  <a:pt x="307794" y="1421452"/>
                  <a:pt x="33474" y="2000572"/>
                  <a:pt x="3841" y="2069152"/>
                </a:cubicBezTo>
                <a:cubicBezTo>
                  <a:pt x="-25792" y="2137732"/>
                  <a:pt x="124068" y="1860025"/>
                  <a:pt x="176561" y="1728792"/>
                </a:cubicBezTo>
                <a:cubicBezTo>
                  <a:pt x="229054" y="1597559"/>
                  <a:pt x="287474" y="1354565"/>
                  <a:pt x="318801" y="1281752"/>
                </a:cubicBezTo>
                <a:cubicBezTo>
                  <a:pt x="350128" y="1208939"/>
                  <a:pt x="341661" y="1352025"/>
                  <a:pt x="364521" y="1291912"/>
                </a:cubicBezTo>
                <a:cubicBezTo>
                  <a:pt x="387381" y="1231799"/>
                  <a:pt x="453421" y="1042992"/>
                  <a:pt x="455961" y="921072"/>
                </a:cubicBezTo>
                <a:cubicBezTo>
                  <a:pt x="458501" y="799152"/>
                  <a:pt x="389921" y="711099"/>
                  <a:pt x="379761" y="560392"/>
                </a:cubicBezTo>
                <a:cubicBezTo>
                  <a:pt x="369601" y="409685"/>
                  <a:pt x="389921" y="-29735"/>
                  <a:pt x="400081" y="15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B15FBBBD-1303-4696-B91D-45386B6EB366}"/>
              </a:ext>
            </a:extLst>
          </p:cNvPr>
          <p:cNvSpPr/>
          <p:nvPr/>
        </p:nvSpPr>
        <p:spPr>
          <a:xfrm>
            <a:off x="6296262" y="8548666"/>
            <a:ext cx="323434" cy="2163510"/>
          </a:xfrm>
          <a:custGeom>
            <a:avLst/>
            <a:gdLst>
              <a:gd name="connsiteX0" fmla="*/ 155338 w 323434"/>
              <a:gd name="connsiteY0" fmla="*/ 72094 h 2163510"/>
              <a:gd name="connsiteX1" fmla="*/ 277258 w 323434"/>
              <a:gd name="connsiteY1" fmla="*/ 590254 h 2163510"/>
              <a:gd name="connsiteX2" fmla="*/ 241698 w 323434"/>
              <a:gd name="connsiteY2" fmla="*/ 458174 h 2163510"/>
              <a:gd name="connsiteX3" fmla="*/ 307738 w 323434"/>
              <a:gd name="connsiteY3" fmla="*/ 889974 h 2163510"/>
              <a:gd name="connsiteX4" fmla="*/ 307738 w 323434"/>
              <a:gd name="connsiteY4" fmla="*/ 757894 h 2163510"/>
              <a:gd name="connsiteX5" fmla="*/ 272178 w 323434"/>
              <a:gd name="connsiteY5" fmla="*/ 1057614 h 2163510"/>
              <a:gd name="connsiteX6" fmla="*/ 302658 w 323434"/>
              <a:gd name="connsiteY6" fmla="*/ 940774 h 2163510"/>
              <a:gd name="connsiteX7" fmla="*/ 165498 w 323434"/>
              <a:gd name="connsiteY7" fmla="*/ 1596094 h 2163510"/>
              <a:gd name="connsiteX8" fmla="*/ 246778 w 323434"/>
              <a:gd name="connsiteY8" fmla="*/ 1276054 h 2163510"/>
              <a:gd name="connsiteX9" fmla="*/ 129938 w 323434"/>
              <a:gd name="connsiteY9" fmla="*/ 1692614 h 2163510"/>
              <a:gd name="connsiteX10" fmla="*/ 2938 w 323434"/>
              <a:gd name="connsiteY10" fmla="*/ 1738334 h 2163510"/>
              <a:gd name="connsiteX11" fmla="*/ 48658 w 323434"/>
              <a:gd name="connsiteY11" fmla="*/ 1591014 h 2163510"/>
              <a:gd name="connsiteX12" fmla="*/ 140098 w 323434"/>
              <a:gd name="connsiteY12" fmla="*/ 1799294 h 2163510"/>
              <a:gd name="connsiteX13" fmla="*/ 74058 w 323434"/>
              <a:gd name="connsiteY13" fmla="*/ 2159974 h 2163510"/>
              <a:gd name="connsiteX14" fmla="*/ 48658 w 323434"/>
              <a:gd name="connsiteY14" fmla="*/ 1961854 h 2163510"/>
              <a:gd name="connsiteX15" fmla="*/ 140098 w 323434"/>
              <a:gd name="connsiteY15" fmla="*/ 1616414 h 2163510"/>
              <a:gd name="connsiteX16" fmla="*/ 322978 w 323434"/>
              <a:gd name="connsiteY16" fmla="*/ 1022054 h 2163510"/>
              <a:gd name="connsiteX17" fmla="*/ 190898 w 323434"/>
              <a:gd name="connsiteY17" fmla="*/ 107654 h 2163510"/>
              <a:gd name="connsiteX18" fmla="*/ 155338 w 323434"/>
              <a:gd name="connsiteY18" fmla="*/ 72094 h 2163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23434" h="2163510">
                <a:moveTo>
                  <a:pt x="155338" y="72094"/>
                </a:moveTo>
                <a:cubicBezTo>
                  <a:pt x="169731" y="152527"/>
                  <a:pt x="262865" y="525907"/>
                  <a:pt x="277258" y="590254"/>
                </a:cubicBezTo>
                <a:cubicBezTo>
                  <a:pt x="291651" y="654601"/>
                  <a:pt x="236618" y="408221"/>
                  <a:pt x="241698" y="458174"/>
                </a:cubicBezTo>
                <a:cubicBezTo>
                  <a:pt x="246778" y="508127"/>
                  <a:pt x="296731" y="840021"/>
                  <a:pt x="307738" y="889974"/>
                </a:cubicBezTo>
                <a:cubicBezTo>
                  <a:pt x="318745" y="939927"/>
                  <a:pt x="313665" y="729954"/>
                  <a:pt x="307738" y="757894"/>
                </a:cubicBezTo>
                <a:cubicBezTo>
                  <a:pt x="301811" y="785834"/>
                  <a:pt x="273025" y="1027134"/>
                  <a:pt x="272178" y="1057614"/>
                </a:cubicBezTo>
                <a:cubicBezTo>
                  <a:pt x="271331" y="1088094"/>
                  <a:pt x="320438" y="851027"/>
                  <a:pt x="302658" y="940774"/>
                </a:cubicBezTo>
                <a:cubicBezTo>
                  <a:pt x="284878" y="1030521"/>
                  <a:pt x="174811" y="1540214"/>
                  <a:pt x="165498" y="1596094"/>
                </a:cubicBezTo>
                <a:cubicBezTo>
                  <a:pt x="156185" y="1651974"/>
                  <a:pt x="252705" y="1259967"/>
                  <a:pt x="246778" y="1276054"/>
                </a:cubicBezTo>
                <a:cubicBezTo>
                  <a:pt x="240851" y="1292141"/>
                  <a:pt x="170578" y="1615567"/>
                  <a:pt x="129938" y="1692614"/>
                </a:cubicBezTo>
                <a:cubicBezTo>
                  <a:pt x="89298" y="1769661"/>
                  <a:pt x="16485" y="1755267"/>
                  <a:pt x="2938" y="1738334"/>
                </a:cubicBezTo>
                <a:cubicBezTo>
                  <a:pt x="-10609" y="1721401"/>
                  <a:pt x="25798" y="1580854"/>
                  <a:pt x="48658" y="1591014"/>
                </a:cubicBezTo>
                <a:cubicBezTo>
                  <a:pt x="71518" y="1601174"/>
                  <a:pt x="135865" y="1704467"/>
                  <a:pt x="140098" y="1799294"/>
                </a:cubicBezTo>
                <a:cubicBezTo>
                  <a:pt x="144331" y="1894121"/>
                  <a:pt x="89298" y="2132881"/>
                  <a:pt x="74058" y="2159974"/>
                </a:cubicBezTo>
                <a:cubicBezTo>
                  <a:pt x="58818" y="2187067"/>
                  <a:pt x="37651" y="2052447"/>
                  <a:pt x="48658" y="1961854"/>
                </a:cubicBezTo>
                <a:cubicBezTo>
                  <a:pt x="59665" y="1871261"/>
                  <a:pt x="94378" y="1773047"/>
                  <a:pt x="140098" y="1616414"/>
                </a:cubicBezTo>
                <a:cubicBezTo>
                  <a:pt x="185818" y="1459781"/>
                  <a:pt x="314511" y="1273514"/>
                  <a:pt x="322978" y="1022054"/>
                </a:cubicBezTo>
                <a:cubicBezTo>
                  <a:pt x="331445" y="770594"/>
                  <a:pt x="219685" y="266827"/>
                  <a:pt x="190898" y="107654"/>
                </a:cubicBezTo>
                <a:cubicBezTo>
                  <a:pt x="162111" y="-51519"/>
                  <a:pt x="140945" y="-8339"/>
                  <a:pt x="155338" y="720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957DC0C3-0F3D-4AF6-8068-F6F2ED900457}"/>
              </a:ext>
            </a:extLst>
          </p:cNvPr>
          <p:cNvSpPr/>
          <p:nvPr/>
        </p:nvSpPr>
        <p:spPr>
          <a:xfrm>
            <a:off x="3469640" y="9133481"/>
            <a:ext cx="274429" cy="1549893"/>
          </a:xfrm>
          <a:custGeom>
            <a:avLst/>
            <a:gdLst>
              <a:gd name="connsiteX0" fmla="*/ 132080 w 274429"/>
              <a:gd name="connsiteY0" fmla="*/ 359 h 1549893"/>
              <a:gd name="connsiteX1" fmla="*/ 10160 w 274429"/>
              <a:gd name="connsiteY1" fmla="*/ 518519 h 1549893"/>
              <a:gd name="connsiteX2" fmla="*/ 66040 w 274429"/>
              <a:gd name="connsiteY2" fmla="*/ 335639 h 1549893"/>
              <a:gd name="connsiteX3" fmla="*/ 5080 w 274429"/>
              <a:gd name="connsiteY3" fmla="*/ 523599 h 1549893"/>
              <a:gd name="connsiteX4" fmla="*/ 60960 w 274429"/>
              <a:gd name="connsiteY4" fmla="*/ 863959 h 1549893"/>
              <a:gd name="connsiteX5" fmla="*/ 71120 w 274429"/>
              <a:gd name="connsiteY5" fmla="*/ 802999 h 1549893"/>
              <a:gd name="connsiteX6" fmla="*/ 269240 w 274429"/>
              <a:gd name="connsiteY6" fmla="*/ 1534519 h 1549893"/>
              <a:gd name="connsiteX7" fmla="*/ 213360 w 274429"/>
              <a:gd name="connsiteY7" fmla="*/ 1275439 h 1549893"/>
              <a:gd name="connsiteX8" fmla="*/ 177800 w 274429"/>
              <a:gd name="connsiteY8" fmla="*/ 975719 h 1549893"/>
              <a:gd name="connsiteX9" fmla="*/ 116840 w 274429"/>
              <a:gd name="connsiteY9" fmla="*/ 797919 h 1549893"/>
              <a:gd name="connsiteX10" fmla="*/ 0 w 274429"/>
              <a:gd name="connsiteY10" fmla="*/ 442319 h 1549893"/>
              <a:gd name="connsiteX11" fmla="*/ 132080 w 274429"/>
              <a:gd name="connsiteY11" fmla="*/ 359 h 1549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4429" h="1549893">
                <a:moveTo>
                  <a:pt x="132080" y="359"/>
                </a:moveTo>
                <a:cubicBezTo>
                  <a:pt x="133773" y="13059"/>
                  <a:pt x="21167" y="462639"/>
                  <a:pt x="10160" y="518519"/>
                </a:cubicBezTo>
                <a:cubicBezTo>
                  <a:pt x="-847" y="574399"/>
                  <a:pt x="66887" y="334792"/>
                  <a:pt x="66040" y="335639"/>
                </a:cubicBezTo>
                <a:cubicBezTo>
                  <a:pt x="65193" y="336486"/>
                  <a:pt x="5927" y="435546"/>
                  <a:pt x="5080" y="523599"/>
                </a:cubicBezTo>
                <a:cubicBezTo>
                  <a:pt x="4233" y="611652"/>
                  <a:pt x="49953" y="817392"/>
                  <a:pt x="60960" y="863959"/>
                </a:cubicBezTo>
                <a:cubicBezTo>
                  <a:pt x="71967" y="910526"/>
                  <a:pt x="36407" y="691239"/>
                  <a:pt x="71120" y="802999"/>
                </a:cubicBezTo>
                <a:cubicBezTo>
                  <a:pt x="105833" y="914759"/>
                  <a:pt x="245533" y="1455779"/>
                  <a:pt x="269240" y="1534519"/>
                </a:cubicBezTo>
                <a:cubicBezTo>
                  <a:pt x="292947" y="1613259"/>
                  <a:pt x="228600" y="1368572"/>
                  <a:pt x="213360" y="1275439"/>
                </a:cubicBezTo>
                <a:cubicBezTo>
                  <a:pt x="198120" y="1182306"/>
                  <a:pt x="193887" y="1055306"/>
                  <a:pt x="177800" y="975719"/>
                </a:cubicBezTo>
                <a:cubicBezTo>
                  <a:pt x="161713" y="896132"/>
                  <a:pt x="146473" y="886819"/>
                  <a:pt x="116840" y="797919"/>
                </a:cubicBezTo>
                <a:cubicBezTo>
                  <a:pt x="87207" y="709019"/>
                  <a:pt x="0" y="569319"/>
                  <a:pt x="0" y="442319"/>
                </a:cubicBezTo>
                <a:cubicBezTo>
                  <a:pt x="0" y="315319"/>
                  <a:pt x="130387" y="-12341"/>
                  <a:pt x="132080" y="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45273BEA-EE56-4C27-B639-1695B04BD094}"/>
              </a:ext>
            </a:extLst>
          </p:cNvPr>
          <p:cNvSpPr/>
          <p:nvPr/>
        </p:nvSpPr>
        <p:spPr>
          <a:xfrm>
            <a:off x="3336585" y="9020757"/>
            <a:ext cx="241020" cy="1647854"/>
          </a:xfrm>
          <a:custGeom>
            <a:avLst/>
            <a:gdLst>
              <a:gd name="connsiteX0" fmla="*/ 239735 w 241020"/>
              <a:gd name="connsiteY0" fmla="*/ 1323 h 1647854"/>
              <a:gd name="connsiteX1" fmla="*/ 46695 w 241020"/>
              <a:gd name="connsiteY1" fmla="*/ 732843 h 1647854"/>
              <a:gd name="connsiteX2" fmla="*/ 122895 w 241020"/>
              <a:gd name="connsiteY2" fmla="*/ 448363 h 1647854"/>
              <a:gd name="connsiteX3" fmla="*/ 26375 w 241020"/>
              <a:gd name="connsiteY3" fmla="*/ 880163 h 1647854"/>
              <a:gd name="connsiteX4" fmla="*/ 41615 w 241020"/>
              <a:gd name="connsiteY4" fmla="*/ 1012243 h 1647854"/>
              <a:gd name="connsiteX5" fmla="*/ 31455 w 241020"/>
              <a:gd name="connsiteY5" fmla="*/ 1647243 h 1647854"/>
              <a:gd name="connsiteX6" fmla="*/ 975 w 241020"/>
              <a:gd name="connsiteY6" fmla="*/ 1124003 h 1647854"/>
              <a:gd name="connsiteX7" fmla="*/ 72095 w 241020"/>
              <a:gd name="connsiteY7" fmla="*/ 870003 h 1647854"/>
              <a:gd name="connsiteX8" fmla="*/ 127975 w 241020"/>
              <a:gd name="connsiteY8" fmla="*/ 560123 h 1647854"/>
              <a:gd name="connsiteX9" fmla="*/ 239735 w 241020"/>
              <a:gd name="connsiteY9" fmla="*/ 1323 h 1647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1020" h="1647854">
                <a:moveTo>
                  <a:pt x="239735" y="1323"/>
                </a:moveTo>
                <a:cubicBezTo>
                  <a:pt x="226188" y="30110"/>
                  <a:pt x="66168" y="658337"/>
                  <a:pt x="46695" y="732843"/>
                </a:cubicBezTo>
                <a:cubicBezTo>
                  <a:pt x="27222" y="807349"/>
                  <a:pt x="126282" y="423810"/>
                  <a:pt x="122895" y="448363"/>
                </a:cubicBezTo>
                <a:cubicBezTo>
                  <a:pt x="119508" y="472916"/>
                  <a:pt x="39922" y="786183"/>
                  <a:pt x="26375" y="880163"/>
                </a:cubicBezTo>
                <a:cubicBezTo>
                  <a:pt x="12828" y="974143"/>
                  <a:pt x="40768" y="884396"/>
                  <a:pt x="41615" y="1012243"/>
                </a:cubicBezTo>
                <a:cubicBezTo>
                  <a:pt x="42462" y="1140090"/>
                  <a:pt x="38228" y="1628616"/>
                  <a:pt x="31455" y="1647243"/>
                </a:cubicBezTo>
                <a:cubicBezTo>
                  <a:pt x="24682" y="1665870"/>
                  <a:pt x="-5798" y="1253543"/>
                  <a:pt x="975" y="1124003"/>
                </a:cubicBezTo>
                <a:cubicBezTo>
                  <a:pt x="7748" y="994463"/>
                  <a:pt x="50928" y="963983"/>
                  <a:pt x="72095" y="870003"/>
                </a:cubicBezTo>
                <a:cubicBezTo>
                  <a:pt x="93262" y="776023"/>
                  <a:pt x="100035" y="698976"/>
                  <a:pt x="127975" y="560123"/>
                </a:cubicBezTo>
                <a:cubicBezTo>
                  <a:pt x="155915" y="421270"/>
                  <a:pt x="253282" y="-27464"/>
                  <a:pt x="239735" y="1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10DE78AA-4557-4188-8A61-2F57BF2A1A7D}"/>
              </a:ext>
            </a:extLst>
          </p:cNvPr>
          <p:cNvSpPr/>
          <p:nvPr/>
        </p:nvSpPr>
        <p:spPr>
          <a:xfrm>
            <a:off x="3581129" y="8186619"/>
            <a:ext cx="76449" cy="968004"/>
          </a:xfrm>
          <a:custGeom>
            <a:avLst/>
            <a:gdLst>
              <a:gd name="connsiteX0" fmla="*/ 271 w 76449"/>
              <a:gd name="connsiteY0" fmla="*/ 11231 h 968004"/>
              <a:gd name="connsiteX1" fmla="*/ 74354 w 76449"/>
              <a:gd name="connsiteY1" fmla="*/ 718198 h 968004"/>
              <a:gd name="connsiteX2" fmla="*/ 55304 w 76449"/>
              <a:gd name="connsiteY2" fmla="*/ 368948 h 968004"/>
              <a:gd name="connsiteX3" fmla="*/ 46838 w 76449"/>
              <a:gd name="connsiteY3" fmla="*/ 508648 h 968004"/>
              <a:gd name="connsiteX4" fmla="*/ 65888 w 76449"/>
              <a:gd name="connsiteY4" fmla="*/ 961614 h 968004"/>
              <a:gd name="connsiteX5" fmla="*/ 53188 w 76449"/>
              <a:gd name="connsiteY5" fmla="*/ 743598 h 968004"/>
              <a:gd name="connsiteX6" fmla="*/ 48954 w 76449"/>
              <a:gd name="connsiteY6" fmla="*/ 313914 h 968004"/>
              <a:gd name="connsiteX7" fmla="*/ 271 w 76449"/>
              <a:gd name="connsiteY7" fmla="*/ 11231 h 96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449" h="968004">
                <a:moveTo>
                  <a:pt x="271" y="11231"/>
                </a:moveTo>
                <a:cubicBezTo>
                  <a:pt x="4504" y="78612"/>
                  <a:pt x="65182" y="658579"/>
                  <a:pt x="74354" y="718198"/>
                </a:cubicBezTo>
                <a:cubicBezTo>
                  <a:pt x="83526" y="777818"/>
                  <a:pt x="59890" y="403873"/>
                  <a:pt x="55304" y="368948"/>
                </a:cubicBezTo>
                <a:cubicBezTo>
                  <a:pt x="50718" y="334023"/>
                  <a:pt x="45074" y="409870"/>
                  <a:pt x="46838" y="508648"/>
                </a:cubicBezTo>
                <a:cubicBezTo>
                  <a:pt x="48602" y="607426"/>
                  <a:pt x="64830" y="922456"/>
                  <a:pt x="65888" y="961614"/>
                </a:cubicBezTo>
                <a:cubicBezTo>
                  <a:pt x="66946" y="1000772"/>
                  <a:pt x="56010" y="851548"/>
                  <a:pt x="53188" y="743598"/>
                </a:cubicBezTo>
                <a:cubicBezTo>
                  <a:pt x="50366" y="635648"/>
                  <a:pt x="55304" y="431036"/>
                  <a:pt x="48954" y="313914"/>
                </a:cubicBezTo>
                <a:cubicBezTo>
                  <a:pt x="42604" y="196792"/>
                  <a:pt x="-3962" y="-56150"/>
                  <a:pt x="271" y="11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0987F905-6328-4432-80B2-6CB541A4BEAE}"/>
              </a:ext>
            </a:extLst>
          </p:cNvPr>
          <p:cNvSpPr/>
          <p:nvPr/>
        </p:nvSpPr>
        <p:spPr>
          <a:xfrm>
            <a:off x="2981893" y="8904710"/>
            <a:ext cx="540324" cy="981044"/>
          </a:xfrm>
          <a:custGeom>
            <a:avLst/>
            <a:gdLst>
              <a:gd name="connsiteX0" fmla="*/ 540240 w 540324"/>
              <a:gd name="connsiteY0" fmla="*/ 25507 h 981044"/>
              <a:gd name="connsiteX1" fmla="*/ 197340 w 540324"/>
              <a:gd name="connsiteY1" fmla="*/ 2223 h 981044"/>
              <a:gd name="connsiteX2" fmla="*/ 290474 w 540324"/>
              <a:gd name="connsiteY2" fmla="*/ 6457 h 981044"/>
              <a:gd name="connsiteX3" fmla="*/ 121140 w 540324"/>
              <a:gd name="connsiteY3" fmla="*/ 50907 h 981044"/>
              <a:gd name="connsiteX4" fmla="*/ 4724 w 540324"/>
              <a:gd name="connsiteY4" fmla="*/ 226590 h 981044"/>
              <a:gd name="connsiteX5" fmla="*/ 34357 w 540324"/>
              <a:gd name="connsiteY5" fmla="*/ 148273 h 981044"/>
              <a:gd name="connsiteX6" fmla="*/ 51290 w 540324"/>
              <a:gd name="connsiteY6" fmla="*/ 525040 h 981044"/>
              <a:gd name="connsiteX7" fmla="*/ 47057 w 540324"/>
              <a:gd name="connsiteY7" fmla="*/ 431907 h 981044"/>
              <a:gd name="connsiteX8" fmla="*/ 169824 w 540324"/>
              <a:gd name="connsiteY8" fmla="*/ 717657 h 981044"/>
              <a:gd name="connsiteX9" fmla="*/ 129607 w 540324"/>
              <a:gd name="connsiteY9" fmla="*/ 607590 h 981044"/>
              <a:gd name="connsiteX10" fmla="*/ 199457 w 540324"/>
              <a:gd name="connsiteY10" fmla="*/ 783273 h 981044"/>
              <a:gd name="connsiteX11" fmla="*/ 347624 w 540324"/>
              <a:gd name="connsiteY11" fmla="*/ 971657 h 981044"/>
              <a:gd name="connsiteX12" fmla="*/ 303174 w 540324"/>
              <a:gd name="connsiteY12" fmla="*/ 918740 h 981044"/>
              <a:gd name="connsiteX13" fmla="*/ 108440 w 540324"/>
              <a:gd name="connsiteY13" fmla="*/ 628757 h 981044"/>
              <a:gd name="connsiteX14" fmla="*/ 108440 w 540324"/>
              <a:gd name="connsiteY14" fmla="*/ 639340 h 981044"/>
              <a:gd name="connsiteX15" fmla="*/ 6840 w 540324"/>
              <a:gd name="connsiteY15" fmla="*/ 287973 h 981044"/>
              <a:gd name="connsiteX16" fmla="*/ 13190 w 540324"/>
              <a:gd name="connsiteY16" fmla="*/ 264690 h 981044"/>
              <a:gd name="connsiteX17" fmla="*/ 44940 w 540324"/>
              <a:gd name="connsiteY17" fmla="*/ 65723 h 981044"/>
              <a:gd name="connsiteX18" fmla="*/ 182524 w 540324"/>
              <a:gd name="connsiteY18" fmla="*/ 14923 h 981044"/>
              <a:gd name="connsiteX19" fmla="*/ 121140 w 540324"/>
              <a:gd name="connsiteY19" fmla="*/ 65723 h 981044"/>
              <a:gd name="connsiteX20" fmla="*/ 229090 w 540324"/>
              <a:gd name="connsiteY20" fmla="*/ 21273 h 981044"/>
              <a:gd name="connsiteX21" fmla="*/ 540240 w 540324"/>
              <a:gd name="connsiteY21" fmla="*/ 25507 h 981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40324" h="981044">
                <a:moveTo>
                  <a:pt x="540240" y="25507"/>
                </a:moveTo>
                <a:cubicBezTo>
                  <a:pt x="534948" y="22332"/>
                  <a:pt x="238968" y="5398"/>
                  <a:pt x="197340" y="2223"/>
                </a:cubicBezTo>
                <a:cubicBezTo>
                  <a:pt x="155712" y="-952"/>
                  <a:pt x="303174" y="-1657"/>
                  <a:pt x="290474" y="6457"/>
                </a:cubicBezTo>
                <a:cubicBezTo>
                  <a:pt x="277774" y="14571"/>
                  <a:pt x="168765" y="14218"/>
                  <a:pt x="121140" y="50907"/>
                </a:cubicBezTo>
                <a:cubicBezTo>
                  <a:pt x="73515" y="87596"/>
                  <a:pt x="19188" y="210362"/>
                  <a:pt x="4724" y="226590"/>
                </a:cubicBezTo>
                <a:cubicBezTo>
                  <a:pt x="-9740" y="242818"/>
                  <a:pt x="26596" y="98531"/>
                  <a:pt x="34357" y="148273"/>
                </a:cubicBezTo>
                <a:cubicBezTo>
                  <a:pt x="42118" y="198015"/>
                  <a:pt x="49173" y="477768"/>
                  <a:pt x="51290" y="525040"/>
                </a:cubicBezTo>
                <a:cubicBezTo>
                  <a:pt x="53407" y="572312"/>
                  <a:pt x="27301" y="399804"/>
                  <a:pt x="47057" y="431907"/>
                </a:cubicBezTo>
                <a:cubicBezTo>
                  <a:pt x="66813" y="464010"/>
                  <a:pt x="156066" y="688377"/>
                  <a:pt x="169824" y="717657"/>
                </a:cubicBezTo>
                <a:cubicBezTo>
                  <a:pt x="183582" y="746938"/>
                  <a:pt x="124668" y="596654"/>
                  <a:pt x="129607" y="607590"/>
                </a:cubicBezTo>
                <a:cubicBezTo>
                  <a:pt x="134546" y="618526"/>
                  <a:pt x="163121" y="722595"/>
                  <a:pt x="199457" y="783273"/>
                </a:cubicBezTo>
                <a:cubicBezTo>
                  <a:pt x="235793" y="843951"/>
                  <a:pt x="330338" y="949079"/>
                  <a:pt x="347624" y="971657"/>
                </a:cubicBezTo>
                <a:cubicBezTo>
                  <a:pt x="364910" y="994235"/>
                  <a:pt x="343038" y="975890"/>
                  <a:pt x="303174" y="918740"/>
                </a:cubicBezTo>
                <a:cubicBezTo>
                  <a:pt x="263310" y="861590"/>
                  <a:pt x="140896" y="675324"/>
                  <a:pt x="108440" y="628757"/>
                </a:cubicBezTo>
                <a:cubicBezTo>
                  <a:pt x="75984" y="582190"/>
                  <a:pt x="125373" y="696137"/>
                  <a:pt x="108440" y="639340"/>
                </a:cubicBezTo>
                <a:cubicBezTo>
                  <a:pt x="91507" y="582543"/>
                  <a:pt x="22715" y="350415"/>
                  <a:pt x="6840" y="287973"/>
                </a:cubicBezTo>
                <a:cubicBezTo>
                  <a:pt x="-9035" y="225531"/>
                  <a:pt x="6840" y="301732"/>
                  <a:pt x="13190" y="264690"/>
                </a:cubicBezTo>
                <a:cubicBezTo>
                  <a:pt x="19540" y="227648"/>
                  <a:pt x="16718" y="107351"/>
                  <a:pt x="44940" y="65723"/>
                </a:cubicBezTo>
                <a:cubicBezTo>
                  <a:pt x="73162" y="24095"/>
                  <a:pt x="169824" y="14923"/>
                  <a:pt x="182524" y="14923"/>
                </a:cubicBezTo>
                <a:cubicBezTo>
                  <a:pt x="195224" y="14923"/>
                  <a:pt x="113379" y="64665"/>
                  <a:pt x="121140" y="65723"/>
                </a:cubicBezTo>
                <a:cubicBezTo>
                  <a:pt x="128901" y="66781"/>
                  <a:pt x="158534" y="25506"/>
                  <a:pt x="229090" y="21273"/>
                </a:cubicBezTo>
                <a:cubicBezTo>
                  <a:pt x="299646" y="17040"/>
                  <a:pt x="545532" y="28682"/>
                  <a:pt x="540240" y="255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A25B14E7-6287-4559-B0D9-A194B0F34D4C}"/>
              </a:ext>
            </a:extLst>
          </p:cNvPr>
          <p:cNvSpPr/>
          <p:nvPr/>
        </p:nvSpPr>
        <p:spPr>
          <a:xfrm>
            <a:off x="2828857" y="8859332"/>
            <a:ext cx="665771" cy="1178014"/>
          </a:xfrm>
          <a:custGeom>
            <a:avLst/>
            <a:gdLst>
              <a:gd name="connsiteX0" fmla="*/ 665760 w 665771"/>
              <a:gd name="connsiteY0" fmla="*/ 20085 h 1178014"/>
              <a:gd name="connsiteX1" fmla="*/ 253010 w 665771"/>
              <a:gd name="connsiteY1" fmla="*/ 15851 h 1178014"/>
              <a:gd name="connsiteX2" fmla="*/ 483726 w 665771"/>
              <a:gd name="connsiteY2" fmla="*/ 3151 h 1178014"/>
              <a:gd name="connsiteX3" fmla="*/ 126010 w 665771"/>
              <a:gd name="connsiteY3" fmla="*/ 81468 h 1178014"/>
              <a:gd name="connsiteX4" fmla="*/ 181043 w 665771"/>
              <a:gd name="connsiteY4" fmla="*/ 53951 h 1178014"/>
              <a:gd name="connsiteX5" fmla="*/ 126010 w 665771"/>
              <a:gd name="connsiteY5" fmla="*/ 123801 h 1178014"/>
              <a:gd name="connsiteX6" fmla="*/ 62510 w 665771"/>
              <a:gd name="connsiteY6" fmla="*/ 255035 h 1178014"/>
              <a:gd name="connsiteX7" fmla="*/ 58276 w 665771"/>
              <a:gd name="connsiteY7" fmla="*/ 187301 h 1178014"/>
              <a:gd name="connsiteX8" fmla="*/ 7476 w 665771"/>
              <a:gd name="connsiteY8" fmla="*/ 356635 h 1178014"/>
              <a:gd name="connsiteX9" fmla="*/ 5360 w 665771"/>
              <a:gd name="connsiteY9" fmla="*/ 337585 h 1178014"/>
              <a:gd name="connsiteX10" fmla="*/ 56160 w 665771"/>
              <a:gd name="connsiteY10" fmla="*/ 688951 h 1178014"/>
              <a:gd name="connsiteX11" fmla="*/ 39226 w 665771"/>
              <a:gd name="connsiteY11" fmla="*/ 564068 h 1178014"/>
              <a:gd name="connsiteX12" fmla="*/ 164110 w 665771"/>
              <a:gd name="connsiteY12" fmla="*/ 894268 h 1178014"/>
              <a:gd name="connsiteX13" fmla="*/ 109076 w 665771"/>
              <a:gd name="connsiteY13" fmla="*/ 686835 h 1178014"/>
              <a:gd name="connsiteX14" fmla="*/ 280526 w 665771"/>
              <a:gd name="connsiteY14" fmla="*/ 1000101 h 1178014"/>
              <a:gd name="connsiteX15" fmla="*/ 242426 w 665771"/>
              <a:gd name="connsiteY15" fmla="*/ 945068 h 1178014"/>
              <a:gd name="connsiteX16" fmla="*/ 481610 w 665771"/>
              <a:gd name="connsiteY16" fmla="*/ 1169435 h 1178014"/>
              <a:gd name="connsiteX17" fmla="*/ 447743 w 665771"/>
              <a:gd name="connsiteY17" fmla="*/ 1135568 h 1178014"/>
              <a:gd name="connsiteX18" fmla="*/ 521826 w 665771"/>
              <a:gd name="connsiteY18" fmla="*/ 1175785 h 1178014"/>
              <a:gd name="connsiteX19" fmla="*/ 382126 w 665771"/>
              <a:gd name="connsiteY19" fmla="*/ 1076301 h 1178014"/>
              <a:gd name="connsiteX20" fmla="*/ 191626 w 665771"/>
              <a:gd name="connsiteY20" fmla="*/ 870985 h 1178014"/>
              <a:gd name="connsiteX21" fmla="*/ 202210 w 665771"/>
              <a:gd name="connsiteY21" fmla="*/ 892151 h 1178014"/>
              <a:gd name="connsiteX22" fmla="*/ 41343 w 665771"/>
              <a:gd name="connsiteY22" fmla="*/ 551368 h 1178014"/>
              <a:gd name="connsiteX23" fmla="*/ 56160 w 665771"/>
              <a:gd name="connsiteY23" fmla="*/ 568301 h 1178014"/>
              <a:gd name="connsiteX24" fmla="*/ 18060 w 665771"/>
              <a:gd name="connsiteY24" fmla="*/ 303718 h 1178014"/>
              <a:gd name="connsiteX25" fmla="*/ 26526 w 665771"/>
              <a:gd name="connsiteY25" fmla="*/ 339701 h 1178014"/>
              <a:gd name="connsiteX26" fmla="*/ 102726 w 665771"/>
              <a:gd name="connsiteY26" fmla="*/ 130151 h 1178014"/>
              <a:gd name="connsiteX27" fmla="*/ 128126 w 665771"/>
              <a:gd name="connsiteY27" fmla="*/ 125918 h 1178014"/>
              <a:gd name="connsiteX28" fmla="*/ 193743 w 665771"/>
              <a:gd name="connsiteY28" fmla="*/ 49718 h 1178014"/>
              <a:gd name="connsiteX29" fmla="*/ 280526 w 665771"/>
              <a:gd name="connsiteY29" fmla="*/ 37018 h 1178014"/>
              <a:gd name="connsiteX30" fmla="*/ 238193 w 665771"/>
              <a:gd name="connsiteY30" fmla="*/ 49718 h 1178014"/>
              <a:gd name="connsiteX31" fmla="*/ 665760 w 665771"/>
              <a:gd name="connsiteY31" fmla="*/ 20085 h 1178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65771" h="1178014">
                <a:moveTo>
                  <a:pt x="665760" y="20085"/>
                </a:moveTo>
                <a:cubicBezTo>
                  <a:pt x="668229" y="14441"/>
                  <a:pt x="283349" y="18673"/>
                  <a:pt x="253010" y="15851"/>
                </a:cubicBezTo>
                <a:cubicBezTo>
                  <a:pt x="222671" y="13029"/>
                  <a:pt x="504893" y="-7785"/>
                  <a:pt x="483726" y="3151"/>
                </a:cubicBezTo>
                <a:cubicBezTo>
                  <a:pt x="462559" y="14087"/>
                  <a:pt x="176457" y="73001"/>
                  <a:pt x="126010" y="81468"/>
                </a:cubicBezTo>
                <a:cubicBezTo>
                  <a:pt x="75563" y="89935"/>
                  <a:pt x="181043" y="46896"/>
                  <a:pt x="181043" y="53951"/>
                </a:cubicBezTo>
                <a:cubicBezTo>
                  <a:pt x="181043" y="61006"/>
                  <a:pt x="145765" y="90287"/>
                  <a:pt x="126010" y="123801"/>
                </a:cubicBezTo>
                <a:cubicBezTo>
                  <a:pt x="106255" y="157315"/>
                  <a:pt x="73799" y="244452"/>
                  <a:pt x="62510" y="255035"/>
                </a:cubicBezTo>
                <a:cubicBezTo>
                  <a:pt x="51221" y="265618"/>
                  <a:pt x="67448" y="170368"/>
                  <a:pt x="58276" y="187301"/>
                </a:cubicBezTo>
                <a:cubicBezTo>
                  <a:pt x="49104" y="204234"/>
                  <a:pt x="16295" y="331588"/>
                  <a:pt x="7476" y="356635"/>
                </a:cubicBezTo>
                <a:cubicBezTo>
                  <a:pt x="-1343" y="381682"/>
                  <a:pt x="-2754" y="282199"/>
                  <a:pt x="5360" y="337585"/>
                </a:cubicBezTo>
                <a:cubicBezTo>
                  <a:pt x="13474" y="392971"/>
                  <a:pt x="50516" y="651204"/>
                  <a:pt x="56160" y="688951"/>
                </a:cubicBezTo>
                <a:cubicBezTo>
                  <a:pt x="61804" y="726698"/>
                  <a:pt x="21234" y="529849"/>
                  <a:pt x="39226" y="564068"/>
                </a:cubicBezTo>
                <a:cubicBezTo>
                  <a:pt x="57218" y="598288"/>
                  <a:pt x="152468" y="873807"/>
                  <a:pt x="164110" y="894268"/>
                </a:cubicBezTo>
                <a:cubicBezTo>
                  <a:pt x="175752" y="914729"/>
                  <a:pt x="89673" y="669196"/>
                  <a:pt x="109076" y="686835"/>
                </a:cubicBezTo>
                <a:cubicBezTo>
                  <a:pt x="128479" y="704474"/>
                  <a:pt x="258301" y="957062"/>
                  <a:pt x="280526" y="1000101"/>
                </a:cubicBezTo>
                <a:cubicBezTo>
                  <a:pt x="302751" y="1043140"/>
                  <a:pt x="208912" y="916846"/>
                  <a:pt x="242426" y="945068"/>
                </a:cubicBezTo>
                <a:cubicBezTo>
                  <a:pt x="275940" y="973290"/>
                  <a:pt x="447390" y="1137685"/>
                  <a:pt x="481610" y="1169435"/>
                </a:cubicBezTo>
                <a:cubicBezTo>
                  <a:pt x="515829" y="1201185"/>
                  <a:pt x="441040" y="1134510"/>
                  <a:pt x="447743" y="1135568"/>
                </a:cubicBezTo>
                <a:cubicBezTo>
                  <a:pt x="454446" y="1136626"/>
                  <a:pt x="532762" y="1185663"/>
                  <a:pt x="521826" y="1175785"/>
                </a:cubicBezTo>
                <a:cubicBezTo>
                  <a:pt x="510890" y="1165907"/>
                  <a:pt x="437159" y="1127101"/>
                  <a:pt x="382126" y="1076301"/>
                </a:cubicBezTo>
                <a:cubicBezTo>
                  <a:pt x="327093" y="1025501"/>
                  <a:pt x="221612" y="901677"/>
                  <a:pt x="191626" y="870985"/>
                </a:cubicBezTo>
                <a:cubicBezTo>
                  <a:pt x="161640" y="840293"/>
                  <a:pt x="202210" y="892151"/>
                  <a:pt x="202210" y="892151"/>
                </a:cubicBezTo>
                <a:cubicBezTo>
                  <a:pt x="177163" y="838882"/>
                  <a:pt x="65685" y="605343"/>
                  <a:pt x="41343" y="551368"/>
                </a:cubicBezTo>
                <a:cubicBezTo>
                  <a:pt x="17001" y="497393"/>
                  <a:pt x="60040" y="609576"/>
                  <a:pt x="56160" y="568301"/>
                </a:cubicBezTo>
                <a:cubicBezTo>
                  <a:pt x="52280" y="527026"/>
                  <a:pt x="22999" y="341818"/>
                  <a:pt x="18060" y="303718"/>
                </a:cubicBezTo>
                <a:cubicBezTo>
                  <a:pt x="13121" y="265618"/>
                  <a:pt x="12415" y="368629"/>
                  <a:pt x="26526" y="339701"/>
                </a:cubicBezTo>
                <a:cubicBezTo>
                  <a:pt x="40637" y="310773"/>
                  <a:pt x="85793" y="165782"/>
                  <a:pt x="102726" y="130151"/>
                </a:cubicBezTo>
                <a:cubicBezTo>
                  <a:pt x="119659" y="94521"/>
                  <a:pt x="112957" y="139323"/>
                  <a:pt x="128126" y="125918"/>
                </a:cubicBezTo>
                <a:cubicBezTo>
                  <a:pt x="143295" y="112513"/>
                  <a:pt x="168343" y="64535"/>
                  <a:pt x="193743" y="49718"/>
                </a:cubicBezTo>
                <a:cubicBezTo>
                  <a:pt x="219143" y="34901"/>
                  <a:pt x="273118" y="37018"/>
                  <a:pt x="280526" y="37018"/>
                </a:cubicBezTo>
                <a:cubicBezTo>
                  <a:pt x="287934" y="37018"/>
                  <a:pt x="175046" y="52893"/>
                  <a:pt x="238193" y="49718"/>
                </a:cubicBezTo>
                <a:cubicBezTo>
                  <a:pt x="301340" y="46543"/>
                  <a:pt x="663291" y="25729"/>
                  <a:pt x="665760" y="200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4F08FED4-2F03-40A7-9959-55B0DD5D63D6}"/>
              </a:ext>
            </a:extLst>
          </p:cNvPr>
          <p:cNvSpPr/>
          <p:nvPr/>
        </p:nvSpPr>
        <p:spPr>
          <a:xfrm>
            <a:off x="3013037" y="5124934"/>
            <a:ext cx="912185" cy="1936967"/>
          </a:xfrm>
          <a:custGeom>
            <a:avLst/>
            <a:gdLst>
              <a:gd name="connsiteX0" fmla="*/ 508038 w 912185"/>
              <a:gd name="connsiteY0" fmla="*/ 297966 h 1936967"/>
              <a:gd name="connsiteX1" fmla="*/ 288963 w 912185"/>
              <a:gd name="connsiteY1" fmla="*/ 732941 h 1936967"/>
              <a:gd name="connsiteX2" fmla="*/ 342938 w 912185"/>
              <a:gd name="connsiteY2" fmla="*/ 513866 h 1936967"/>
              <a:gd name="connsiteX3" fmla="*/ 244513 w 912185"/>
              <a:gd name="connsiteY3" fmla="*/ 1123466 h 1936967"/>
              <a:gd name="connsiteX4" fmla="*/ 244513 w 912185"/>
              <a:gd name="connsiteY4" fmla="*/ 891691 h 1936967"/>
              <a:gd name="connsiteX5" fmla="*/ 308013 w 912185"/>
              <a:gd name="connsiteY5" fmla="*/ 1552091 h 1936967"/>
              <a:gd name="connsiteX6" fmla="*/ 254038 w 912185"/>
              <a:gd name="connsiteY6" fmla="*/ 1231416 h 1936967"/>
              <a:gd name="connsiteX7" fmla="*/ 365163 w 912185"/>
              <a:gd name="connsiteY7" fmla="*/ 1783866 h 1936967"/>
              <a:gd name="connsiteX8" fmla="*/ 361988 w 912185"/>
              <a:gd name="connsiteY8" fmla="*/ 1825141 h 1936967"/>
              <a:gd name="connsiteX9" fmla="*/ 349288 w 912185"/>
              <a:gd name="connsiteY9" fmla="*/ 1764816 h 1936967"/>
              <a:gd name="connsiteX10" fmla="*/ 247688 w 912185"/>
              <a:gd name="connsiteY10" fmla="*/ 1485416 h 1936967"/>
              <a:gd name="connsiteX11" fmla="*/ 254038 w 912185"/>
              <a:gd name="connsiteY11" fmla="*/ 1774341 h 1936967"/>
              <a:gd name="connsiteX12" fmla="*/ 174663 w 912185"/>
              <a:gd name="connsiteY12" fmla="*/ 1145691 h 1936967"/>
              <a:gd name="connsiteX13" fmla="*/ 92113 w 912185"/>
              <a:gd name="connsiteY13" fmla="*/ 1901341 h 1936967"/>
              <a:gd name="connsiteX14" fmla="*/ 111163 w 912185"/>
              <a:gd name="connsiteY14" fmla="*/ 1793391 h 1936967"/>
              <a:gd name="connsiteX15" fmla="*/ 82588 w 912185"/>
              <a:gd name="connsiteY15" fmla="*/ 1609241 h 1936967"/>
              <a:gd name="connsiteX16" fmla="*/ 85763 w 912185"/>
              <a:gd name="connsiteY16" fmla="*/ 1675916 h 1936967"/>
              <a:gd name="connsiteX17" fmla="*/ 38138 w 912185"/>
              <a:gd name="connsiteY17" fmla="*/ 1348891 h 1936967"/>
              <a:gd name="connsiteX18" fmla="*/ 44488 w 912185"/>
              <a:gd name="connsiteY18" fmla="*/ 1577491 h 1936967"/>
              <a:gd name="connsiteX19" fmla="*/ 28613 w 912185"/>
              <a:gd name="connsiteY19" fmla="*/ 1374291 h 1936967"/>
              <a:gd name="connsiteX20" fmla="*/ 38 w 912185"/>
              <a:gd name="connsiteY20" fmla="*/ 796441 h 1936967"/>
              <a:gd name="connsiteX21" fmla="*/ 22263 w 912185"/>
              <a:gd name="connsiteY21" fmla="*/ 1196491 h 1936967"/>
              <a:gd name="connsiteX22" fmla="*/ 12738 w 912185"/>
              <a:gd name="connsiteY22" fmla="*/ 990116 h 1936967"/>
              <a:gd name="connsiteX23" fmla="*/ 69888 w 912185"/>
              <a:gd name="connsiteY23" fmla="*/ 624991 h 1936967"/>
              <a:gd name="connsiteX24" fmla="*/ 44488 w 912185"/>
              <a:gd name="connsiteY24" fmla="*/ 793266 h 1936967"/>
              <a:gd name="connsiteX25" fmla="*/ 88938 w 912185"/>
              <a:gd name="connsiteY25" fmla="*/ 478941 h 1936967"/>
              <a:gd name="connsiteX26" fmla="*/ 95288 w 912185"/>
              <a:gd name="connsiteY26" fmla="*/ 640866 h 1936967"/>
              <a:gd name="connsiteX27" fmla="*/ 254038 w 912185"/>
              <a:gd name="connsiteY27" fmla="*/ 336066 h 1936967"/>
              <a:gd name="connsiteX28" fmla="*/ 111163 w 912185"/>
              <a:gd name="connsiteY28" fmla="*/ 501166 h 1936967"/>
              <a:gd name="connsiteX29" fmla="*/ 339763 w 912185"/>
              <a:gd name="connsiteY29" fmla="*/ 285266 h 1936967"/>
              <a:gd name="connsiteX30" fmla="*/ 257213 w 912185"/>
              <a:gd name="connsiteY30" fmla="*/ 351941 h 1936967"/>
              <a:gd name="connsiteX31" fmla="*/ 901738 w 912185"/>
              <a:gd name="connsiteY31" fmla="*/ 2691 h 1936967"/>
              <a:gd name="connsiteX32" fmla="*/ 669963 w 912185"/>
              <a:gd name="connsiteY32" fmla="*/ 186841 h 1936967"/>
              <a:gd name="connsiteX33" fmla="*/ 857288 w 912185"/>
              <a:gd name="connsiteY33" fmla="*/ 120166 h 1936967"/>
              <a:gd name="connsiteX34" fmla="*/ 660438 w 912185"/>
              <a:gd name="connsiteY34" fmla="*/ 237641 h 1936967"/>
              <a:gd name="connsiteX35" fmla="*/ 330238 w 912185"/>
              <a:gd name="connsiteY35" fmla="*/ 434491 h 1936967"/>
              <a:gd name="connsiteX36" fmla="*/ 508038 w 912185"/>
              <a:gd name="connsiteY36" fmla="*/ 297966 h 1936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912185" h="1936967">
                <a:moveTo>
                  <a:pt x="508038" y="297966"/>
                </a:moveTo>
                <a:cubicBezTo>
                  <a:pt x="412259" y="497462"/>
                  <a:pt x="316480" y="696958"/>
                  <a:pt x="288963" y="732941"/>
                </a:cubicBezTo>
                <a:cubicBezTo>
                  <a:pt x="261446" y="768924"/>
                  <a:pt x="350346" y="448779"/>
                  <a:pt x="342938" y="513866"/>
                </a:cubicBezTo>
                <a:cubicBezTo>
                  <a:pt x="335530" y="578953"/>
                  <a:pt x="260917" y="1060495"/>
                  <a:pt x="244513" y="1123466"/>
                </a:cubicBezTo>
                <a:cubicBezTo>
                  <a:pt x="228109" y="1186437"/>
                  <a:pt x="233930" y="820254"/>
                  <a:pt x="244513" y="891691"/>
                </a:cubicBezTo>
                <a:cubicBezTo>
                  <a:pt x="255096" y="963128"/>
                  <a:pt x="306426" y="1495470"/>
                  <a:pt x="308013" y="1552091"/>
                </a:cubicBezTo>
                <a:cubicBezTo>
                  <a:pt x="309600" y="1608712"/>
                  <a:pt x="244513" y="1192787"/>
                  <a:pt x="254038" y="1231416"/>
                </a:cubicBezTo>
                <a:cubicBezTo>
                  <a:pt x="263563" y="1270045"/>
                  <a:pt x="347171" y="1684912"/>
                  <a:pt x="365163" y="1783866"/>
                </a:cubicBezTo>
                <a:cubicBezTo>
                  <a:pt x="383155" y="1882820"/>
                  <a:pt x="364634" y="1828316"/>
                  <a:pt x="361988" y="1825141"/>
                </a:cubicBezTo>
                <a:cubicBezTo>
                  <a:pt x="359342" y="1821966"/>
                  <a:pt x="368338" y="1821437"/>
                  <a:pt x="349288" y="1764816"/>
                </a:cubicBezTo>
                <a:cubicBezTo>
                  <a:pt x="330238" y="1708195"/>
                  <a:pt x="263563" y="1483829"/>
                  <a:pt x="247688" y="1485416"/>
                </a:cubicBezTo>
                <a:cubicBezTo>
                  <a:pt x="231813" y="1487004"/>
                  <a:pt x="266209" y="1830962"/>
                  <a:pt x="254038" y="1774341"/>
                </a:cubicBezTo>
                <a:cubicBezTo>
                  <a:pt x="241867" y="1717720"/>
                  <a:pt x="201650" y="1124524"/>
                  <a:pt x="174663" y="1145691"/>
                </a:cubicBezTo>
                <a:cubicBezTo>
                  <a:pt x="147675" y="1166858"/>
                  <a:pt x="102696" y="1793391"/>
                  <a:pt x="92113" y="1901341"/>
                </a:cubicBezTo>
                <a:cubicBezTo>
                  <a:pt x="81530" y="2009291"/>
                  <a:pt x="112750" y="1842074"/>
                  <a:pt x="111163" y="1793391"/>
                </a:cubicBezTo>
                <a:cubicBezTo>
                  <a:pt x="109576" y="1744708"/>
                  <a:pt x="86821" y="1628820"/>
                  <a:pt x="82588" y="1609241"/>
                </a:cubicBezTo>
                <a:cubicBezTo>
                  <a:pt x="78355" y="1589662"/>
                  <a:pt x="93171" y="1719308"/>
                  <a:pt x="85763" y="1675916"/>
                </a:cubicBezTo>
                <a:cubicBezTo>
                  <a:pt x="78355" y="1632524"/>
                  <a:pt x="45017" y="1365295"/>
                  <a:pt x="38138" y="1348891"/>
                </a:cubicBezTo>
                <a:cubicBezTo>
                  <a:pt x="31259" y="1332487"/>
                  <a:pt x="46075" y="1573258"/>
                  <a:pt x="44488" y="1577491"/>
                </a:cubicBezTo>
                <a:cubicBezTo>
                  <a:pt x="42901" y="1581724"/>
                  <a:pt x="36021" y="1504466"/>
                  <a:pt x="28613" y="1374291"/>
                </a:cubicBezTo>
                <a:cubicBezTo>
                  <a:pt x="21205" y="1244116"/>
                  <a:pt x="1096" y="826074"/>
                  <a:pt x="38" y="796441"/>
                </a:cubicBezTo>
                <a:cubicBezTo>
                  <a:pt x="-1020" y="766808"/>
                  <a:pt x="20146" y="1164212"/>
                  <a:pt x="22263" y="1196491"/>
                </a:cubicBezTo>
                <a:cubicBezTo>
                  <a:pt x="24380" y="1228770"/>
                  <a:pt x="4801" y="1085366"/>
                  <a:pt x="12738" y="990116"/>
                </a:cubicBezTo>
                <a:cubicBezTo>
                  <a:pt x="20675" y="894866"/>
                  <a:pt x="64596" y="657799"/>
                  <a:pt x="69888" y="624991"/>
                </a:cubicBezTo>
                <a:cubicBezTo>
                  <a:pt x="75180" y="592183"/>
                  <a:pt x="41313" y="817608"/>
                  <a:pt x="44488" y="793266"/>
                </a:cubicBezTo>
                <a:cubicBezTo>
                  <a:pt x="47663" y="768924"/>
                  <a:pt x="80471" y="504341"/>
                  <a:pt x="88938" y="478941"/>
                </a:cubicBezTo>
                <a:cubicBezTo>
                  <a:pt x="97405" y="453541"/>
                  <a:pt x="67771" y="664678"/>
                  <a:pt x="95288" y="640866"/>
                </a:cubicBezTo>
                <a:cubicBezTo>
                  <a:pt x="122805" y="617054"/>
                  <a:pt x="251392" y="359349"/>
                  <a:pt x="254038" y="336066"/>
                </a:cubicBezTo>
                <a:cubicBezTo>
                  <a:pt x="256684" y="312783"/>
                  <a:pt x="96875" y="509633"/>
                  <a:pt x="111163" y="501166"/>
                </a:cubicBezTo>
                <a:cubicBezTo>
                  <a:pt x="125451" y="492699"/>
                  <a:pt x="315421" y="310137"/>
                  <a:pt x="339763" y="285266"/>
                </a:cubicBezTo>
                <a:cubicBezTo>
                  <a:pt x="364105" y="260395"/>
                  <a:pt x="163550" y="399037"/>
                  <a:pt x="257213" y="351941"/>
                </a:cubicBezTo>
                <a:cubicBezTo>
                  <a:pt x="350876" y="304845"/>
                  <a:pt x="832946" y="30208"/>
                  <a:pt x="901738" y="2691"/>
                </a:cubicBezTo>
                <a:cubicBezTo>
                  <a:pt x="970530" y="-24826"/>
                  <a:pt x="677371" y="167262"/>
                  <a:pt x="669963" y="186841"/>
                </a:cubicBezTo>
                <a:cubicBezTo>
                  <a:pt x="662555" y="206420"/>
                  <a:pt x="858875" y="111699"/>
                  <a:pt x="857288" y="120166"/>
                </a:cubicBezTo>
                <a:cubicBezTo>
                  <a:pt x="855701" y="128633"/>
                  <a:pt x="660438" y="237641"/>
                  <a:pt x="660438" y="237641"/>
                </a:cubicBezTo>
                <a:lnTo>
                  <a:pt x="330238" y="434491"/>
                </a:lnTo>
                <a:lnTo>
                  <a:pt x="508038" y="297966"/>
                </a:ln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3B704B41-2A39-409E-BA02-74C7D5FDDFF2}"/>
              </a:ext>
            </a:extLst>
          </p:cNvPr>
          <p:cNvSpPr/>
          <p:nvPr/>
        </p:nvSpPr>
        <p:spPr>
          <a:xfrm>
            <a:off x="3050417" y="6016088"/>
            <a:ext cx="464362" cy="1574951"/>
          </a:xfrm>
          <a:custGeom>
            <a:avLst/>
            <a:gdLst>
              <a:gd name="connsiteX0" fmla="*/ 146808 w 464362"/>
              <a:gd name="connsiteY0" fmla="*/ 251362 h 1574951"/>
              <a:gd name="connsiteX1" fmla="*/ 330958 w 464362"/>
              <a:gd name="connsiteY1" fmla="*/ 1149887 h 1574951"/>
              <a:gd name="connsiteX2" fmla="*/ 232533 w 464362"/>
              <a:gd name="connsiteY2" fmla="*/ 699037 h 1574951"/>
              <a:gd name="connsiteX3" fmla="*/ 381758 w 464362"/>
              <a:gd name="connsiteY3" fmla="*/ 1572162 h 1574951"/>
              <a:gd name="connsiteX4" fmla="*/ 273808 w 464362"/>
              <a:gd name="connsiteY4" fmla="*/ 994312 h 1574951"/>
              <a:gd name="connsiteX5" fmla="*/ 464308 w 464362"/>
              <a:gd name="connsiteY5" fmla="*/ 1518187 h 1574951"/>
              <a:gd name="connsiteX6" fmla="*/ 292858 w 464362"/>
              <a:gd name="connsiteY6" fmla="*/ 1019712 h 1574951"/>
              <a:gd name="connsiteX7" fmla="*/ 242058 w 464362"/>
              <a:gd name="connsiteY7" fmla="*/ 1391187 h 1574951"/>
              <a:gd name="connsiteX8" fmla="*/ 108708 w 464362"/>
              <a:gd name="connsiteY8" fmla="*/ 933987 h 1574951"/>
              <a:gd name="connsiteX9" fmla="*/ 165858 w 464362"/>
              <a:gd name="connsiteY9" fmla="*/ 1200687 h 1574951"/>
              <a:gd name="connsiteX10" fmla="*/ 10283 w 464362"/>
              <a:gd name="connsiteY10" fmla="*/ 562512 h 1574951"/>
              <a:gd name="connsiteX11" fmla="*/ 19808 w 464362"/>
              <a:gd name="connsiteY11" fmla="*/ 794287 h 1574951"/>
              <a:gd name="connsiteX12" fmla="*/ 61083 w 464362"/>
              <a:gd name="connsiteY12" fmla="*/ 511712 h 1574951"/>
              <a:gd name="connsiteX13" fmla="*/ 61083 w 464362"/>
              <a:gd name="connsiteY13" fmla="*/ 572037 h 1574951"/>
              <a:gd name="connsiteX14" fmla="*/ 48383 w 464362"/>
              <a:gd name="connsiteY14" fmla="*/ 149762 h 1574951"/>
              <a:gd name="connsiteX15" fmla="*/ 96008 w 464362"/>
              <a:gd name="connsiteY15" fmla="*/ 584737 h 1574951"/>
              <a:gd name="connsiteX16" fmla="*/ 108708 w 464362"/>
              <a:gd name="connsiteY16" fmla="*/ 521237 h 1574951"/>
              <a:gd name="connsiteX17" fmla="*/ 118233 w 464362"/>
              <a:gd name="connsiteY17" fmla="*/ 537 h 1574951"/>
              <a:gd name="connsiteX18" fmla="*/ 130933 w 464362"/>
              <a:gd name="connsiteY18" fmla="*/ 419637 h 1574951"/>
              <a:gd name="connsiteX19" fmla="*/ 146808 w 464362"/>
              <a:gd name="connsiteY19" fmla="*/ 251362 h 1574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64362" h="1574951">
                <a:moveTo>
                  <a:pt x="146808" y="251362"/>
                </a:moveTo>
                <a:cubicBezTo>
                  <a:pt x="180146" y="373070"/>
                  <a:pt x="316671" y="1075275"/>
                  <a:pt x="330958" y="1149887"/>
                </a:cubicBezTo>
                <a:cubicBezTo>
                  <a:pt x="345245" y="1224499"/>
                  <a:pt x="224066" y="628658"/>
                  <a:pt x="232533" y="699037"/>
                </a:cubicBezTo>
                <a:cubicBezTo>
                  <a:pt x="241000" y="769416"/>
                  <a:pt x="374879" y="1522950"/>
                  <a:pt x="381758" y="1572162"/>
                </a:cubicBezTo>
                <a:cubicBezTo>
                  <a:pt x="388637" y="1621374"/>
                  <a:pt x="260050" y="1003308"/>
                  <a:pt x="273808" y="994312"/>
                </a:cubicBezTo>
                <a:cubicBezTo>
                  <a:pt x="287566" y="985316"/>
                  <a:pt x="461133" y="1513954"/>
                  <a:pt x="464308" y="1518187"/>
                </a:cubicBezTo>
                <a:cubicBezTo>
                  <a:pt x="467483" y="1522420"/>
                  <a:pt x="329900" y="1040879"/>
                  <a:pt x="292858" y="1019712"/>
                </a:cubicBezTo>
                <a:cubicBezTo>
                  <a:pt x="255816" y="998545"/>
                  <a:pt x="272750" y="1405474"/>
                  <a:pt x="242058" y="1391187"/>
                </a:cubicBezTo>
                <a:cubicBezTo>
                  <a:pt x="211366" y="1376900"/>
                  <a:pt x="121408" y="965737"/>
                  <a:pt x="108708" y="933987"/>
                </a:cubicBezTo>
                <a:cubicBezTo>
                  <a:pt x="96008" y="902237"/>
                  <a:pt x="182262" y="1262599"/>
                  <a:pt x="165858" y="1200687"/>
                </a:cubicBezTo>
                <a:cubicBezTo>
                  <a:pt x="149454" y="1138775"/>
                  <a:pt x="34625" y="630245"/>
                  <a:pt x="10283" y="562512"/>
                </a:cubicBezTo>
                <a:cubicBezTo>
                  <a:pt x="-14059" y="494779"/>
                  <a:pt x="11341" y="802754"/>
                  <a:pt x="19808" y="794287"/>
                </a:cubicBezTo>
                <a:cubicBezTo>
                  <a:pt x="28275" y="785820"/>
                  <a:pt x="54204" y="548754"/>
                  <a:pt x="61083" y="511712"/>
                </a:cubicBezTo>
                <a:cubicBezTo>
                  <a:pt x="67962" y="474670"/>
                  <a:pt x="63200" y="632362"/>
                  <a:pt x="61083" y="572037"/>
                </a:cubicBezTo>
                <a:cubicBezTo>
                  <a:pt x="58966" y="511712"/>
                  <a:pt x="42562" y="147645"/>
                  <a:pt x="48383" y="149762"/>
                </a:cubicBezTo>
                <a:cubicBezTo>
                  <a:pt x="54204" y="151879"/>
                  <a:pt x="85954" y="522825"/>
                  <a:pt x="96008" y="584737"/>
                </a:cubicBezTo>
                <a:cubicBezTo>
                  <a:pt x="106062" y="646650"/>
                  <a:pt x="105004" y="618603"/>
                  <a:pt x="108708" y="521237"/>
                </a:cubicBezTo>
                <a:cubicBezTo>
                  <a:pt x="112412" y="423871"/>
                  <a:pt x="114529" y="17470"/>
                  <a:pt x="118233" y="537"/>
                </a:cubicBezTo>
                <a:cubicBezTo>
                  <a:pt x="121937" y="-16396"/>
                  <a:pt x="128287" y="372012"/>
                  <a:pt x="130933" y="419637"/>
                </a:cubicBezTo>
                <a:cubicBezTo>
                  <a:pt x="133579" y="467262"/>
                  <a:pt x="113470" y="129654"/>
                  <a:pt x="146808" y="25136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AC07C714-4545-4E87-AAB3-3A1DB5CADCC8}"/>
              </a:ext>
            </a:extLst>
          </p:cNvPr>
          <p:cNvSpPr/>
          <p:nvPr/>
        </p:nvSpPr>
        <p:spPr>
          <a:xfrm>
            <a:off x="3238406" y="6957277"/>
            <a:ext cx="734578" cy="1656639"/>
          </a:xfrm>
          <a:custGeom>
            <a:avLst/>
            <a:gdLst>
              <a:gd name="connsiteX0" fmla="*/ 184244 w 734578"/>
              <a:gd name="connsiteY0" fmla="*/ 243623 h 1656639"/>
              <a:gd name="connsiteX1" fmla="*/ 396969 w 734578"/>
              <a:gd name="connsiteY1" fmla="*/ 827823 h 1656639"/>
              <a:gd name="connsiteX2" fmla="*/ 311244 w 734578"/>
              <a:gd name="connsiteY2" fmla="*/ 630973 h 1656639"/>
              <a:gd name="connsiteX3" fmla="*/ 711294 w 734578"/>
              <a:gd name="connsiteY3" fmla="*/ 1478698 h 1656639"/>
              <a:gd name="connsiteX4" fmla="*/ 482694 w 734578"/>
              <a:gd name="connsiteY4" fmla="*/ 869098 h 1656639"/>
              <a:gd name="connsiteX5" fmla="*/ 733519 w 734578"/>
              <a:gd name="connsiteY5" fmla="*/ 1624748 h 1656639"/>
              <a:gd name="connsiteX6" fmla="*/ 577944 w 734578"/>
              <a:gd name="connsiteY6" fmla="*/ 1431073 h 1656639"/>
              <a:gd name="connsiteX7" fmla="*/ 711294 w 734578"/>
              <a:gd name="connsiteY7" fmla="*/ 1612048 h 1656639"/>
              <a:gd name="connsiteX8" fmla="*/ 644619 w 734578"/>
              <a:gd name="connsiteY8" fmla="*/ 1472348 h 1656639"/>
              <a:gd name="connsiteX9" fmla="*/ 482694 w 734578"/>
              <a:gd name="connsiteY9" fmla="*/ 1173898 h 1656639"/>
              <a:gd name="connsiteX10" fmla="*/ 596994 w 734578"/>
              <a:gd name="connsiteY10" fmla="*/ 1494573 h 1656639"/>
              <a:gd name="connsiteX11" fmla="*/ 679544 w 734578"/>
              <a:gd name="connsiteY11" fmla="*/ 1656498 h 1656639"/>
              <a:gd name="connsiteX12" fmla="*/ 603344 w 734578"/>
              <a:gd name="connsiteY12" fmla="*/ 1513623 h 1656639"/>
              <a:gd name="connsiteX13" fmla="*/ 365219 w 734578"/>
              <a:gd name="connsiteY13" fmla="*/ 1081823 h 1656639"/>
              <a:gd name="connsiteX14" fmla="*/ 511269 w 734578"/>
              <a:gd name="connsiteY14" fmla="*/ 1383448 h 1656639"/>
              <a:gd name="connsiteX15" fmla="*/ 409669 w 734578"/>
              <a:gd name="connsiteY15" fmla="*/ 1138973 h 1656639"/>
              <a:gd name="connsiteX16" fmla="*/ 203294 w 734578"/>
              <a:gd name="connsiteY16" fmla="*/ 843698 h 1656639"/>
              <a:gd name="connsiteX17" fmla="*/ 311244 w 734578"/>
              <a:gd name="connsiteY17" fmla="*/ 1113573 h 1656639"/>
              <a:gd name="connsiteX18" fmla="*/ 558894 w 734578"/>
              <a:gd name="connsiteY18" fmla="*/ 1535848 h 1656639"/>
              <a:gd name="connsiteX19" fmla="*/ 444594 w 734578"/>
              <a:gd name="connsiteY19" fmla="*/ 1316773 h 1656639"/>
              <a:gd name="connsiteX20" fmla="*/ 295369 w 734578"/>
              <a:gd name="connsiteY20" fmla="*/ 989748 h 1656639"/>
              <a:gd name="connsiteX21" fmla="*/ 76294 w 734578"/>
              <a:gd name="connsiteY21" fmla="*/ 599223 h 1656639"/>
              <a:gd name="connsiteX22" fmla="*/ 152494 w 734578"/>
              <a:gd name="connsiteY22" fmla="*/ 862748 h 1656639"/>
              <a:gd name="connsiteX23" fmla="*/ 47719 w 734578"/>
              <a:gd name="connsiteY23" fmla="*/ 389673 h 1656639"/>
              <a:gd name="connsiteX24" fmla="*/ 158844 w 734578"/>
              <a:gd name="connsiteY24" fmla="*/ 837348 h 1656639"/>
              <a:gd name="connsiteX25" fmla="*/ 6444 w 734578"/>
              <a:gd name="connsiteY25" fmla="*/ 469048 h 1656639"/>
              <a:gd name="connsiteX26" fmla="*/ 28669 w 734578"/>
              <a:gd name="connsiteY26" fmla="*/ 27723 h 1656639"/>
              <a:gd name="connsiteX27" fmla="*/ 31844 w 734578"/>
              <a:gd name="connsiteY27" fmla="*/ 192823 h 1656639"/>
              <a:gd name="connsiteX28" fmla="*/ 123919 w 734578"/>
              <a:gd name="connsiteY28" fmla="*/ 380148 h 1656639"/>
              <a:gd name="connsiteX29" fmla="*/ 63594 w 734578"/>
              <a:gd name="connsiteY29" fmla="*/ 2323 h 1656639"/>
              <a:gd name="connsiteX30" fmla="*/ 247744 w 734578"/>
              <a:gd name="connsiteY30" fmla="*/ 592873 h 1656639"/>
              <a:gd name="connsiteX31" fmla="*/ 101694 w 734578"/>
              <a:gd name="connsiteY31" fmla="*/ 53123 h 1656639"/>
              <a:gd name="connsiteX32" fmla="*/ 184244 w 734578"/>
              <a:gd name="connsiteY32" fmla="*/ 243623 h 1656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734578" h="1656639">
                <a:moveTo>
                  <a:pt x="184244" y="243623"/>
                </a:moveTo>
                <a:cubicBezTo>
                  <a:pt x="233457" y="372740"/>
                  <a:pt x="375802" y="763265"/>
                  <a:pt x="396969" y="827823"/>
                </a:cubicBezTo>
                <a:cubicBezTo>
                  <a:pt x="418136" y="892381"/>
                  <a:pt x="258856" y="522494"/>
                  <a:pt x="311244" y="630973"/>
                </a:cubicBezTo>
                <a:cubicBezTo>
                  <a:pt x="363632" y="739452"/>
                  <a:pt x="682719" y="1439011"/>
                  <a:pt x="711294" y="1478698"/>
                </a:cubicBezTo>
                <a:cubicBezTo>
                  <a:pt x="739869" y="1518386"/>
                  <a:pt x="478990" y="844756"/>
                  <a:pt x="482694" y="869098"/>
                </a:cubicBezTo>
                <a:cubicBezTo>
                  <a:pt x="486398" y="893440"/>
                  <a:pt x="717644" y="1531086"/>
                  <a:pt x="733519" y="1624748"/>
                </a:cubicBezTo>
                <a:cubicBezTo>
                  <a:pt x="749394" y="1718410"/>
                  <a:pt x="581648" y="1433190"/>
                  <a:pt x="577944" y="1431073"/>
                </a:cubicBezTo>
                <a:cubicBezTo>
                  <a:pt x="574240" y="1428956"/>
                  <a:pt x="700182" y="1605169"/>
                  <a:pt x="711294" y="1612048"/>
                </a:cubicBezTo>
                <a:cubicBezTo>
                  <a:pt x="722406" y="1618927"/>
                  <a:pt x="682719" y="1545373"/>
                  <a:pt x="644619" y="1472348"/>
                </a:cubicBezTo>
                <a:cubicBezTo>
                  <a:pt x="606519" y="1399323"/>
                  <a:pt x="490631" y="1170194"/>
                  <a:pt x="482694" y="1173898"/>
                </a:cubicBezTo>
                <a:cubicBezTo>
                  <a:pt x="474757" y="1177602"/>
                  <a:pt x="564186" y="1414140"/>
                  <a:pt x="596994" y="1494573"/>
                </a:cubicBezTo>
                <a:cubicBezTo>
                  <a:pt x="629802" y="1575006"/>
                  <a:pt x="678486" y="1653323"/>
                  <a:pt x="679544" y="1656498"/>
                </a:cubicBezTo>
                <a:cubicBezTo>
                  <a:pt x="680602" y="1659673"/>
                  <a:pt x="655731" y="1609402"/>
                  <a:pt x="603344" y="1513623"/>
                </a:cubicBezTo>
                <a:cubicBezTo>
                  <a:pt x="550957" y="1417844"/>
                  <a:pt x="380565" y="1103519"/>
                  <a:pt x="365219" y="1081823"/>
                </a:cubicBezTo>
                <a:cubicBezTo>
                  <a:pt x="349873" y="1060127"/>
                  <a:pt x="503861" y="1373923"/>
                  <a:pt x="511269" y="1383448"/>
                </a:cubicBezTo>
                <a:cubicBezTo>
                  <a:pt x="518677" y="1392973"/>
                  <a:pt x="460998" y="1228931"/>
                  <a:pt x="409669" y="1138973"/>
                </a:cubicBezTo>
                <a:cubicBezTo>
                  <a:pt x="358340" y="1049015"/>
                  <a:pt x="219698" y="847931"/>
                  <a:pt x="203294" y="843698"/>
                </a:cubicBezTo>
                <a:cubicBezTo>
                  <a:pt x="186890" y="839465"/>
                  <a:pt x="251977" y="998215"/>
                  <a:pt x="311244" y="1113573"/>
                </a:cubicBezTo>
                <a:cubicBezTo>
                  <a:pt x="370511" y="1228931"/>
                  <a:pt x="536669" y="1501981"/>
                  <a:pt x="558894" y="1535848"/>
                </a:cubicBezTo>
                <a:cubicBezTo>
                  <a:pt x="581119" y="1569715"/>
                  <a:pt x="488515" y="1407790"/>
                  <a:pt x="444594" y="1316773"/>
                </a:cubicBezTo>
                <a:cubicBezTo>
                  <a:pt x="400673" y="1225756"/>
                  <a:pt x="356752" y="1109340"/>
                  <a:pt x="295369" y="989748"/>
                </a:cubicBezTo>
                <a:cubicBezTo>
                  <a:pt x="233986" y="870156"/>
                  <a:pt x="100106" y="620390"/>
                  <a:pt x="76294" y="599223"/>
                </a:cubicBezTo>
                <a:cubicBezTo>
                  <a:pt x="52481" y="578056"/>
                  <a:pt x="157256" y="897673"/>
                  <a:pt x="152494" y="862748"/>
                </a:cubicBezTo>
                <a:cubicBezTo>
                  <a:pt x="147731" y="827823"/>
                  <a:pt x="46661" y="393906"/>
                  <a:pt x="47719" y="389673"/>
                </a:cubicBezTo>
                <a:cubicBezTo>
                  <a:pt x="48777" y="385440"/>
                  <a:pt x="165723" y="824119"/>
                  <a:pt x="158844" y="837348"/>
                </a:cubicBezTo>
                <a:cubicBezTo>
                  <a:pt x="151965" y="850577"/>
                  <a:pt x="28140" y="603985"/>
                  <a:pt x="6444" y="469048"/>
                </a:cubicBezTo>
                <a:cubicBezTo>
                  <a:pt x="-15252" y="334111"/>
                  <a:pt x="24436" y="73760"/>
                  <a:pt x="28669" y="27723"/>
                </a:cubicBezTo>
                <a:cubicBezTo>
                  <a:pt x="32902" y="-18315"/>
                  <a:pt x="15969" y="134086"/>
                  <a:pt x="31844" y="192823"/>
                </a:cubicBezTo>
                <a:cubicBezTo>
                  <a:pt x="47719" y="251560"/>
                  <a:pt x="118627" y="411898"/>
                  <a:pt x="123919" y="380148"/>
                </a:cubicBezTo>
                <a:cubicBezTo>
                  <a:pt x="129211" y="348398"/>
                  <a:pt x="42956" y="-33131"/>
                  <a:pt x="63594" y="2323"/>
                </a:cubicBezTo>
                <a:cubicBezTo>
                  <a:pt x="84232" y="37777"/>
                  <a:pt x="241394" y="584406"/>
                  <a:pt x="247744" y="592873"/>
                </a:cubicBezTo>
                <a:cubicBezTo>
                  <a:pt x="254094" y="601340"/>
                  <a:pt x="110161" y="112919"/>
                  <a:pt x="101694" y="53123"/>
                </a:cubicBezTo>
                <a:cubicBezTo>
                  <a:pt x="93227" y="-6673"/>
                  <a:pt x="135031" y="114506"/>
                  <a:pt x="184244" y="24362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352B7C3F-8FD1-4DC2-93A0-1756B0C8916E}"/>
              </a:ext>
            </a:extLst>
          </p:cNvPr>
          <p:cNvSpPr/>
          <p:nvPr/>
        </p:nvSpPr>
        <p:spPr>
          <a:xfrm>
            <a:off x="3563964" y="7794625"/>
            <a:ext cx="1135302" cy="1387747"/>
          </a:xfrm>
          <a:custGeom>
            <a:avLst/>
            <a:gdLst>
              <a:gd name="connsiteX0" fmla="*/ 246036 w 1135302"/>
              <a:gd name="connsiteY0" fmla="*/ 234950 h 1387747"/>
              <a:gd name="connsiteX1" fmla="*/ 617511 w 1135302"/>
              <a:gd name="connsiteY1" fmla="*/ 685800 h 1387747"/>
              <a:gd name="connsiteX2" fmla="*/ 528611 w 1135302"/>
              <a:gd name="connsiteY2" fmla="*/ 533400 h 1387747"/>
              <a:gd name="connsiteX3" fmla="*/ 779436 w 1135302"/>
              <a:gd name="connsiteY3" fmla="*/ 911225 h 1387747"/>
              <a:gd name="connsiteX4" fmla="*/ 684186 w 1135302"/>
              <a:gd name="connsiteY4" fmla="*/ 755650 h 1387747"/>
              <a:gd name="connsiteX5" fmla="*/ 1027086 w 1135302"/>
              <a:gd name="connsiteY5" fmla="*/ 1133475 h 1387747"/>
              <a:gd name="connsiteX6" fmla="*/ 915961 w 1135302"/>
              <a:gd name="connsiteY6" fmla="*/ 971550 h 1387747"/>
              <a:gd name="connsiteX7" fmla="*/ 1119161 w 1135302"/>
              <a:gd name="connsiteY7" fmla="*/ 1323975 h 1387747"/>
              <a:gd name="connsiteX8" fmla="*/ 1036611 w 1135302"/>
              <a:gd name="connsiteY8" fmla="*/ 1238250 h 1387747"/>
              <a:gd name="connsiteX9" fmla="*/ 1131861 w 1135302"/>
              <a:gd name="connsiteY9" fmla="*/ 1387475 h 1387747"/>
              <a:gd name="connsiteX10" fmla="*/ 887386 w 1135302"/>
              <a:gd name="connsiteY10" fmla="*/ 1193800 h 1387747"/>
              <a:gd name="connsiteX11" fmla="*/ 1049311 w 1135302"/>
              <a:gd name="connsiteY11" fmla="*/ 1295400 h 1387747"/>
              <a:gd name="connsiteX12" fmla="*/ 388911 w 1135302"/>
              <a:gd name="connsiteY12" fmla="*/ 873125 h 1387747"/>
              <a:gd name="connsiteX13" fmla="*/ 795311 w 1135302"/>
              <a:gd name="connsiteY13" fmla="*/ 1177925 h 1387747"/>
              <a:gd name="connsiteX14" fmla="*/ 471461 w 1135302"/>
              <a:gd name="connsiteY14" fmla="*/ 869950 h 1387747"/>
              <a:gd name="connsiteX15" fmla="*/ 17436 w 1135302"/>
              <a:gd name="connsiteY15" fmla="*/ 263525 h 1387747"/>
              <a:gd name="connsiteX16" fmla="*/ 122211 w 1135302"/>
              <a:gd name="connsiteY16" fmla="*/ 434975 h 1387747"/>
              <a:gd name="connsiteX17" fmla="*/ 388911 w 1135302"/>
              <a:gd name="connsiteY17" fmla="*/ 882650 h 1387747"/>
              <a:gd name="connsiteX18" fmla="*/ 341286 w 1135302"/>
              <a:gd name="connsiteY18" fmla="*/ 635000 h 1387747"/>
              <a:gd name="connsiteX19" fmla="*/ 77761 w 1135302"/>
              <a:gd name="connsiteY19" fmla="*/ 0 h 1387747"/>
              <a:gd name="connsiteX20" fmla="*/ 398436 w 1135302"/>
              <a:gd name="connsiteY20" fmla="*/ 631825 h 1387747"/>
              <a:gd name="connsiteX21" fmla="*/ 246036 w 1135302"/>
              <a:gd name="connsiteY21" fmla="*/ 234950 h 1387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35302" h="1387747">
                <a:moveTo>
                  <a:pt x="246036" y="234950"/>
                </a:moveTo>
                <a:cubicBezTo>
                  <a:pt x="282548" y="243946"/>
                  <a:pt x="570415" y="636058"/>
                  <a:pt x="617511" y="685800"/>
                </a:cubicBezTo>
                <a:cubicBezTo>
                  <a:pt x="664607" y="735542"/>
                  <a:pt x="501623" y="495829"/>
                  <a:pt x="528611" y="533400"/>
                </a:cubicBezTo>
                <a:cubicBezTo>
                  <a:pt x="555599" y="570971"/>
                  <a:pt x="753507" y="874183"/>
                  <a:pt x="779436" y="911225"/>
                </a:cubicBezTo>
                <a:cubicBezTo>
                  <a:pt x="805365" y="948267"/>
                  <a:pt x="642911" y="718608"/>
                  <a:pt x="684186" y="755650"/>
                </a:cubicBezTo>
                <a:cubicBezTo>
                  <a:pt x="725461" y="792692"/>
                  <a:pt x="988457" y="1097492"/>
                  <a:pt x="1027086" y="1133475"/>
                </a:cubicBezTo>
                <a:cubicBezTo>
                  <a:pt x="1065715" y="1169458"/>
                  <a:pt x="900615" y="939800"/>
                  <a:pt x="915961" y="971550"/>
                </a:cubicBezTo>
                <a:cubicBezTo>
                  <a:pt x="931307" y="1003300"/>
                  <a:pt x="1099053" y="1279525"/>
                  <a:pt x="1119161" y="1323975"/>
                </a:cubicBezTo>
                <a:cubicBezTo>
                  <a:pt x="1139269" y="1368425"/>
                  <a:pt x="1034494" y="1227667"/>
                  <a:pt x="1036611" y="1238250"/>
                </a:cubicBezTo>
                <a:cubicBezTo>
                  <a:pt x="1038728" y="1248833"/>
                  <a:pt x="1156732" y="1394883"/>
                  <a:pt x="1131861" y="1387475"/>
                </a:cubicBezTo>
                <a:cubicBezTo>
                  <a:pt x="1106990" y="1380067"/>
                  <a:pt x="901144" y="1209146"/>
                  <a:pt x="887386" y="1193800"/>
                </a:cubicBezTo>
                <a:cubicBezTo>
                  <a:pt x="873628" y="1178454"/>
                  <a:pt x="1049311" y="1295400"/>
                  <a:pt x="1049311" y="1295400"/>
                </a:cubicBezTo>
                <a:cubicBezTo>
                  <a:pt x="966232" y="1241954"/>
                  <a:pt x="431244" y="892704"/>
                  <a:pt x="388911" y="873125"/>
                </a:cubicBezTo>
                <a:cubicBezTo>
                  <a:pt x="346578" y="853546"/>
                  <a:pt x="781553" y="1178454"/>
                  <a:pt x="795311" y="1177925"/>
                </a:cubicBezTo>
                <a:cubicBezTo>
                  <a:pt x="809069" y="1177396"/>
                  <a:pt x="601107" y="1022350"/>
                  <a:pt x="471461" y="869950"/>
                </a:cubicBezTo>
                <a:cubicBezTo>
                  <a:pt x="341815" y="717550"/>
                  <a:pt x="75644" y="336021"/>
                  <a:pt x="17436" y="263525"/>
                </a:cubicBezTo>
                <a:cubicBezTo>
                  <a:pt x="-40772" y="191029"/>
                  <a:pt x="60298" y="331788"/>
                  <a:pt x="122211" y="434975"/>
                </a:cubicBezTo>
                <a:cubicBezTo>
                  <a:pt x="184123" y="538163"/>
                  <a:pt x="352399" y="849313"/>
                  <a:pt x="388911" y="882650"/>
                </a:cubicBezTo>
                <a:cubicBezTo>
                  <a:pt x="425424" y="915988"/>
                  <a:pt x="393144" y="782108"/>
                  <a:pt x="341286" y="635000"/>
                </a:cubicBezTo>
                <a:cubicBezTo>
                  <a:pt x="289428" y="487892"/>
                  <a:pt x="68236" y="529"/>
                  <a:pt x="77761" y="0"/>
                </a:cubicBezTo>
                <a:cubicBezTo>
                  <a:pt x="87286" y="-529"/>
                  <a:pt x="370390" y="587375"/>
                  <a:pt x="398436" y="631825"/>
                </a:cubicBezTo>
                <a:cubicBezTo>
                  <a:pt x="426482" y="676275"/>
                  <a:pt x="209524" y="225954"/>
                  <a:pt x="246036" y="23495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FC197497-CB3F-4993-895F-0243D26A8923}"/>
              </a:ext>
            </a:extLst>
          </p:cNvPr>
          <p:cNvSpPr/>
          <p:nvPr/>
        </p:nvSpPr>
        <p:spPr>
          <a:xfrm>
            <a:off x="4277602" y="8518078"/>
            <a:ext cx="1039465" cy="764976"/>
          </a:xfrm>
          <a:custGeom>
            <a:avLst/>
            <a:gdLst>
              <a:gd name="connsiteX0" fmla="*/ 277465 w 1039465"/>
              <a:gd name="connsiteY0" fmla="*/ 257622 h 764976"/>
              <a:gd name="connsiteX1" fmla="*/ 738898 w 1039465"/>
              <a:gd name="connsiteY1" fmla="*/ 507389 h 764976"/>
              <a:gd name="connsiteX2" fmla="*/ 535698 w 1039465"/>
              <a:gd name="connsiteY2" fmla="*/ 477755 h 764976"/>
              <a:gd name="connsiteX3" fmla="*/ 1039465 w 1039465"/>
              <a:gd name="connsiteY3" fmla="*/ 680955 h 764976"/>
              <a:gd name="connsiteX4" fmla="*/ 535698 w 1039465"/>
              <a:gd name="connsiteY4" fmla="*/ 570889 h 764976"/>
              <a:gd name="connsiteX5" fmla="*/ 963265 w 1039465"/>
              <a:gd name="connsiteY5" fmla="*/ 761389 h 764976"/>
              <a:gd name="connsiteX6" fmla="*/ 624598 w 1039465"/>
              <a:gd name="connsiteY6" fmla="*/ 664022 h 764976"/>
              <a:gd name="connsiteX7" fmla="*/ 2298 w 1039465"/>
              <a:gd name="connsiteY7" fmla="*/ 295722 h 764976"/>
              <a:gd name="connsiteX8" fmla="*/ 400231 w 1039465"/>
              <a:gd name="connsiteY8" fmla="*/ 448122 h 764976"/>
              <a:gd name="connsiteX9" fmla="*/ 27698 w 1039465"/>
              <a:gd name="connsiteY9" fmla="*/ 3622 h 764976"/>
              <a:gd name="connsiteX10" fmla="*/ 277465 w 1039465"/>
              <a:gd name="connsiteY10" fmla="*/ 257622 h 764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39465" h="764976">
                <a:moveTo>
                  <a:pt x="277465" y="257622"/>
                </a:moveTo>
                <a:cubicBezTo>
                  <a:pt x="395998" y="341583"/>
                  <a:pt x="695859" y="470700"/>
                  <a:pt x="738898" y="507389"/>
                </a:cubicBezTo>
                <a:cubicBezTo>
                  <a:pt x="781937" y="544078"/>
                  <a:pt x="485604" y="448827"/>
                  <a:pt x="535698" y="477755"/>
                </a:cubicBezTo>
                <a:cubicBezTo>
                  <a:pt x="585792" y="506683"/>
                  <a:pt x="1039465" y="665433"/>
                  <a:pt x="1039465" y="680955"/>
                </a:cubicBezTo>
                <a:cubicBezTo>
                  <a:pt x="1039465" y="696477"/>
                  <a:pt x="548398" y="557483"/>
                  <a:pt x="535698" y="570889"/>
                </a:cubicBezTo>
                <a:cubicBezTo>
                  <a:pt x="522998" y="584295"/>
                  <a:pt x="948448" y="745867"/>
                  <a:pt x="963265" y="761389"/>
                </a:cubicBezTo>
                <a:cubicBezTo>
                  <a:pt x="978082" y="776911"/>
                  <a:pt x="784759" y="741633"/>
                  <a:pt x="624598" y="664022"/>
                </a:cubicBezTo>
                <a:cubicBezTo>
                  <a:pt x="464437" y="586411"/>
                  <a:pt x="39692" y="331705"/>
                  <a:pt x="2298" y="295722"/>
                </a:cubicBezTo>
                <a:cubicBezTo>
                  <a:pt x="-35096" y="259739"/>
                  <a:pt x="395998" y="496805"/>
                  <a:pt x="400231" y="448122"/>
                </a:cubicBezTo>
                <a:cubicBezTo>
                  <a:pt x="404464" y="399439"/>
                  <a:pt x="48159" y="36783"/>
                  <a:pt x="27698" y="3622"/>
                </a:cubicBezTo>
                <a:cubicBezTo>
                  <a:pt x="7237" y="-29539"/>
                  <a:pt x="158932" y="173661"/>
                  <a:pt x="277465" y="25762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32477257-5C35-46D8-8069-3E3B19DE3F59}"/>
              </a:ext>
            </a:extLst>
          </p:cNvPr>
          <p:cNvSpPr/>
          <p:nvPr/>
        </p:nvSpPr>
        <p:spPr>
          <a:xfrm>
            <a:off x="4741259" y="8613377"/>
            <a:ext cx="1541593" cy="644351"/>
          </a:xfrm>
          <a:custGeom>
            <a:avLst/>
            <a:gdLst>
              <a:gd name="connsiteX0" fmla="*/ 74 w 1541593"/>
              <a:gd name="connsiteY0" fmla="*/ 318956 h 644351"/>
              <a:gd name="connsiteX1" fmla="*/ 681641 w 1541593"/>
              <a:gd name="connsiteY1" fmla="*/ 407856 h 644351"/>
              <a:gd name="connsiteX2" fmla="*/ 541941 w 1541593"/>
              <a:gd name="connsiteY2" fmla="*/ 416323 h 644351"/>
              <a:gd name="connsiteX3" fmla="*/ 1202341 w 1541593"/>
              <a:gd name="connsiteY3" fmla="*/ 149623 h 644351"/>
              <a:gd name="connsiteX4" fmla="*/ 795941 w 1541593"/>
              <a:gd name="connsiteY4" fmla="*/ 407856 h 644351"/>
              <a:gd name="connsiteX5" fmla="*/ 1536774 w 1541593"/>
              <a:gd name="connsiteY5" fmla="*/ 1456 h 644351"/>
              <a:gd name="connsiteX6" fmla="*/ 1100741 w 1541593"/>
              <a:gd name="connsiteY6" fmla="*/ 280856 h 644351"/>
              <a:gd name="connsiteX7" fmla="*/ 804408 w 1541593"/>
              <a:gd name="connsiteY7" fmla="*/ 513690 h 644351"/>
              <a:gd name="connsiteX8" fmla="*/ 1409774 w 1541593"/>
              <a:gd name="connsiteY8" fmla="*/ 238523 h 644351"/>
              <a:gd name="connsiteX9" fmla="*/ 681641 w 1541593"/>
              <a:gd name="connsiteY9" fmla="*/ 623756 h 644351"/>
              <a:gd name="connsiteX10" fmla="*/ 791708 w 1541593"/>
              <a:gd name="connsiteY10" fmla="*/ 581423 h 644351"/>
              <a:gd name="connsiteX11" fmla="*/ 190574 w 1541593"/>
              <a:gd name="connsiteY11" fmla="*/ 492523 h 644351"/>
              <a:gd name="connsiteX12" fmla="*/ 728208 w 1541593"/>
              <a:gd name="connsiteY12" fmla="*/ 564490 h 644351"/>
              <a:gd name="connsiteX13" fmla="*/ 74 w 1541593"/>
              <a:gd name="connsiteY13" fmla="*/ 318956 h 644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41593" h="644351">
                <a:moveTo>
                  <a:pt x="74" y="318956"/>
                </a:moveTo>
                <a:cubicBezTo>
                  <a:pt x="-7687" y="292850"/>
                  <a:pt x="591330" y="391628"/>
                  <a:pt x="681641" y="407856"/>
                </a:cubicBezTo>
                <a:cubicBezTo>
                  <a:pt x="771952" y="424084"/>
                  <a:pt x="455158" y="459362"/>
                  <a:pt x="541941" y="416323"/>
                </a:cubicBezTo>
                <a:cubicBezTo>
                  <a:pt x="628724" y="373284"/>
                  <a:pt x="1160008" y="151034"/>
                  <a:pt x="1202341" y="149623"/>
                </a:cubicBezTo>
                <a:cubicBezTo>
                  <a:pt x="1244674" y="148212"/>
                  <a:pt x="740202" y="432550"/>
                  <a:pt x="795941" y="407856"/>
                </a:cubicBezTo>
                <a:cubicBezTo>
                  <a:pt x="851680" y="383162"/>
                  <a:pt x="1485974" y="22623"/>
                  <a:pt x="1536774" y="1456"/>
                </a:cubicBezTo>
                <a:cubicBezTo>
                  <a:pt x="1587574" y="-19711"/>
                  <a:pt x="1222802" y="195484"/>
                  <a:pt x="1100741" y="280856"/>
                </a:cubicBezTo>
                <a:cubicBezTo>
                  <a:pt x="978680" y="366228"/>
                  <a:pt x="752903" y="520745"/>
                  <a:pt x="804408" y="513690"/>
                </a:cubicBezTo>
                <a:cubicBezTo>
                  <a:pt x="855913" y="506635"/>
                  <a:pt x="1430235" y="220179"/>
                  <a:pt x="1409774" y="238523"/>
                </a:cubicBezTo>
                <a:cubicBezTo>
                  <a:pt x="1389313" y="256867"/>
                  <a:pt x="784652" y="566606"/>
                  <a:pt x="681641" y="623756"/>
                </a:cubicBezTo>
                <a:cubicBezTo>
                  <a:pt x="578630" y="680906"/>
                  <a:pt x="873552" y="603295"/>
                  <a:pt x="791708" y="581423"/>
                </a:cubicBezTo>
                <a:cubicBezTo>
                  <a:pt x="709864" y="559551"/>
                  <a:pt x="201157" y="495345"/>
                  <a:pt x="190574" y="492523"/>
                </a:cubicBezTo>
                <a:cubicBezTo>
                  <a:pt x="179991" y="489701"/>
                  <a:pt x="757841" y="594123"/>
                  <a:pt x="728208" y="564490"/>
                </a:cubicBezTo>
                <a:cubicBezTo>
                  <a:pt x="698575" y="534857"/>
                  <a:pt x="7835" y="345062"/>
                  <a:pt x="74" y="31895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65117F03-3501-4901-B806-659F1C0FA06F}"/>
              </a:ext>
            </a:extLst>
          </p:cNvPr>
          <p:cNvSpPr/>
          <p:nvPr/>
        </p:nvSpPr>
        <p:spPr>
          <a:xfrm>
            <a:off x="6093697" y="7738492"/>
            <a:ext cx="675404" cy="1109546"/>
          </a:xfrm>
          <a:custGeom>
            <a:avLst/>
            <a:gdLst>
              <a:gd name="connsiteX0" fmla="*/ 628836 w 675404"/>
              <a:gd name="connsiteY0" fmla="*/ 249808 h 1109546"/>
              <a:gd name="connsiteX1" fmla="*/ 345203 w 675404"/>
              <a:gd name="connsiteY1" fmla="*/ 757808 h 1109546"/>
              <a:gd name="connsiteX2" fmla="*/ 434103 w 675404"/>
              <a:gd name="connsiteY2" fmla="*/ 541908 h 1109546"/>
              <a:gd name="connsiteX3" fmla="*/ 2303 w 675404"/>
              <a:gd name="connsiteY3" fmla="*/ 1109175 h 1109546"/>
              <a:gd name="connsiteX4" fmla="*/ 252070 w 675404"/>
              <a:gd name="connsiteY4" fmla="*/ 635041 h 1109546"/>
              <a:gd name="connsiteX5" fmla="*/ 6536 w 675404"/>
              <a:gd name="connsiteY5" fmla="*/ 1028741 h 1109546"/>
              <a:gd name="connsiteX6" fmla="*/ 370603 w 675404"/>
              <a:gd name="connsiteY6" fmla="*/ 558841 h 1109546"/>
              <a:gd name="connsiteX7" fmla="*/ 103903 w 675404"/>
              <a:gd name="connsiteY7" fmla="*/ 825541 h 1109546"/>
              <a:gd name="connsiteX8" fmla="*/ 476436 w 675404"/>
              <a:gd name="connsiteY8" fmla="*/ 296375 h 1109546"/>
              <a:gd name="connsiteX9" fmla="*/ 417170 w 675404"/>
              <a:gd name="connsiteY9" fmla="*/ 486875 h 1109546"/>
              <a:gd name="connsiteX10" fmla="*/ 675403 w 675404"/>
              <a:gd name="connsiteY10" fmla="*/ 41 h 1109546"/>
              <a:gd name="connsiteX11" fmla="*/ 421403 w 675404"/>
              <a:gd name="connsiteY11" fmla="*/ 516508 h 1109546"/>
              <a:gd name="connsiteX12" fmla="*/ 628836 w 675404"/>
              <a:gd name="connsiteY12" fmla="*/ 249808 h 1109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75404" h="1109546">
                <a:moveTo>
                  <a:pt x="628836" y="249808"/>
                </a:moveTo>
                <a:cubicBezTo>
                  <a:pt x="616136" y="290025"/>
                  <a:pt x="377658" y="709125"/>
                  <a:pt x="345203" y="757808"/>
                </a:cubicBezTo>
                <a:cubicBezTo>
                  <a:pt x="312748" y="806491"/>
                  <a:pt x="491253" y="483347"/>
                  <a:pt x="434103" y="541908"/>
                </a:cubicBezTo>
                <a:cubicBezTo>
                  <a:pt x="376953" y="600469"/>
                  <a:pt x="32642" y="1093653"/>
                  <a:pt x="2303" y="1109175"/>
                </a:cubicBezTo>
                <a:cubicBezTo>
                  <a:pt x="-28036" y="1124697"/>
                  <a:pt x="251365" y="648447"/>
                  <a:pt x="252070" y="635041"/>
                </a:cubicBezTo>
                <a:cubicBezTo>
                  <a:pt x="252775" y="621635"/>
                  <a:pt x="-13219" y="1041441"/>
                  <a:pt x="6536" y="1028741"/>
                </a:cubicBezTo>
                <a:cubicBezTo>
                  <a:pt x="26291" y="1016041"/>
                  <a:pt x="354375" y="592708"/>
                  <a:pt x="370603" y="558841"/>
                </a:cubicBezTo>
                <a:cubicBezTo>
                  <a:pt x="386831" y="524974"/>
                  <a:pt x="86264" y="869285"/>
                  <a:pt x="103903" y="825541"/>
                </a:cubicBezTo>
                <a:cubicBezTo>
                  <a:pt x="121542" y="781797"/>
                  <a:pt x="424225" y="352819"/>
                  <a:pt x="476436" y="296375"/>
                </a:cubicBezTo>
                <a:cubicBezTo>
                  <a:pt x="528647" y="239931"/>
                  <a:pt x="384009" y="536264"/>
                  <a:pt x="417170" y="486875"/>
                </a:cubicBezTo>
                <a:cubicBezTo>
                  <a:pt x="450331" y="437486"/>
                  <a:pt x="674698" y="-4898"/>
                  <a:pt x="675403" y="41"/>
                </a:cubicBezTo>
                <a:cubicBezTo>
                  <a:pt x="676108" y="4980"/>
                  <a:pt x="428459" y="473469"/>
                  <a:pt x="421403" y="516508"/>
                </a:cubicBezTo>
                <a:cubicBezTo>
                  <a:pt x="414347" y="559547"/>
                  <a:pt x="641536" y="209591"/>
                  <a:pt x="628836" y="24980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38D9D9FA-6E39-4B1A-BF11-3C84EDD7E463}"/>
              </a:ext>
            </a:extLst>
          </p:cNvPr>
          <p:cNvSpPr/>
          <p:nvPr/>
        </p:nvSpPr>
        <p:spPr>
          <a:xfrm>
            <a:off x="6586437" y="6730990"/>
            <a:ext cx="514611" cy="1456450"/>
          </a:xfrm>
          <a:custGeom>
            <a:avLst/>
            <a:gdLst>
              <a:gd name="connsiteX0" fmla="*/ 512863 w 514611"/>
              <a:gd name="connsiteY0" fmla="*/ 10 h 1456450"/>
              <a:gd name="connsiteX1" fmla="*/ 373163 w 514611"/>
              <a:gd name="connsiteY1" fmla="*/ 639243 h 1456450"/>
              <a:gd name="connsiteX2" fmla="*/ 415496 w 514611"/>
              <a:gd name="connsiteY2" fmla="*/ 482610 h 1456450"/>
              <a:gd name="connsiteX3" fmla="*/ 161496 w 514611"/>
              <a:gd name="connsiteY3" fmla="*/ 1172643 h 1456450"/>
              <a:gd name="connsiteX4" fmla="*/ 318130 w 514611"/>
              <a:gd name="connsiteY4" fmla="*/ 876310 h 1456450"/>
              <a:gd name="connsiteX5" fmla="*/ 630 w 514611"/>
              <a:gd name="connsiteY5" fmla="*/ 1456277 h 1456450"/>
              <a:gd name="connsiteX6" fmla="*/ 233463 w 514611"/>
              <a:gd name="connsiteY6" fmla="*/ 808577 h 1456450"/>
              <a:gd name="connsiteX7" fmla="*/ 119163 w 514611"/>
              <a:gd name="connsiteY7" fmla="*/ 1117610 h 1456450"/>
              <a:gd name="connsiteX8" fmla="*/ 351996 w 514611"/>
              <a:gd name="connsiteY8" fmla="*/ 427577 h 1456450"/>
              <a:gd name="connsiteX9" fmla="*/ 131863 w 514611"/>
              <a:gd name="connsiteY9" fmla="*/ 808577 h 1456450"/>
              <a:gd name="connsiteX10" fmla="*/ 373163 w 514611"/>
              <a:gd name="connsiteY10" fmla="*/ 469910 h 1456450"/>
              <a:gd name="connsiteX11" fmla="*/ 258863 w 514611"/>
              <a:gd name="connsiteY11" fmla="*/ 656177 h 1456450"/>
              <a:gd name="connsiteX12" fmla="*/ 512863 w 514611"/>
              <a:gd name="connsiteY12" fmla="*/ 10 h 1456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4611" h="1456450">
                <a:moveTo>
                  <a:pt x="512863" y="10"/>
                </a:moveTo>
                <a:cubicBezTo>
                  <a:pt x="531913" y="-2812"/>
                  <a:pt x="389391" y="558810"/>
                  <a:pt x="373163" y="639243"/>
                </a:cubicBezTo>
                <a:cubicBezTo>
                  <a:pt x="356935" y="719676"/>
                  <a:pt x="450774" y="393710"/>
                  <a:pt x="415496" y="482610"/>
                </a:cubicBezTo>
                <a:cubicBezTo>
                  <a:pt x="380218" y="571510"/>
                  <a:pt x="177724" y="1107026"/>
                  <a:pt x="161496" y="1172643"/>
                </a:cubicBezTo>
                <a:cubicBezTo>
                  <a:pt x="145268" y="1238260"/>
                  <a:pt x="344941" y="829038"/>
                  <a:pt x="318130" y="876310"/>
                </a:cubicBezTo>
                <a:cubicBezTo>
                  <a:pt x="291319" y="923582"/>
                  <a:pt x="14741" y="1467566"/>
                  <a:pt x="630" y="1456277"/>
                </a:cubicBezTo>
                <a:cubicBezTo>
                  <a:pt x="-13481" y="1444988"/>
                  <a:pt x="213708" y="865021"/>
                  <a:pt x="233463" y="808577"/>
                </a:cubicBezTo>
                <a:cubicBezTo>
                  <a:pt x="253218" y="752133"/>
                  <a:pt x="99407" y="1181110"/>
                  <a:pt x="119163" y="1117610"/>
                </a:cubicBezTo>
                <a:cubicBezTo>
                  <a:pt x="138918" y="1054110"/>
                  <a:pt x="349879" y="479082"/>
                  <a:pt x="351996" y="427577"/>
                </a:cubicBezTo>
                <a:cubicBezTo>
                  <a:pt x="354113" y="376072"/>
                  <a:pt x="128335" y="801521"/>
                  <a:pt x="131863" y="808577"/>
                </a:cubicBezTo>
                <a:cubicBezTo>
                  <a:pt x="135391" y="815633"/>
                  <a:pt x="351996" y="495310"/>
                  <a:pt x="373163" y="469910"/>
                </a:cubicBezTo>
                <a:cubicBezTo>
                  <a:pt x="394330" y="444510"/>
                  <a:pt x="235580" y="731672"/>
                  <a:pt x="258863" y="656177"/>
                </a:cubicBezTo>
                <a:cubicBezTo>
                  <a:pt x="282146" y="580683"/>
                  <a:pt x="493813" y="2832"/>
                  <a:pt x="512863" y="1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C65EFFA2-453E-43A9-B85F-0998EA78B59E}"/>
              </a:ext>
            </a:extLst>
          </p:cNvPr>
          <p:cNvSpPr/>
          <p:nvPr/>
        </p:nvSpPr>
        <p:spPr>
          <a:xfrm>
            <a:off x="7017523" y="5460639"/>
            <a:ext cx="241532" cy="1626000"/>
          </a:xfrm>
          <a:custGeom>
            <a:avLst/>
            <a:gdLst>
              <a:gd name="connsiteX0" fmla="*/ 43677 w 241532"/>
              <a:gd name="connsiteY0" fmla="*/ 372894 h 1626000"/>
              <a:gd name="connsiteX1" fmla="*/ 30977 w 241532"/>
              <a:gd name="connsiteY1" fmla="*/ 982494 h 1626000"/>
              <a:gd name="connsiteX2" fmla="*/ 64844 w 241532"/>
              <a:gd name="connsiteY2" fmla="*/ 576094 h 1626000"/>
              <a:gd name="connsiteX3" fmla="*/ 9810 w 241532"/>
              <a:gd name="connsiteY3" fmla="*/ 1253428 h 1626000"/>
              <a:gd name="connsiteX4" fmla="*/ 90244 w 241532"/>
              <a:gd name="connsiteY4" fmla="*/ 804694 h 1626000"/>
              <a:gd name="connsiteX5" fmla="*/ 1344 w 241532"/>
              <a:gd name="connsiteY5" fmla="*/ 1625961 h 1626000"/>
              <a:gd name="connsiteX6" fmla="*/ 174910 w 241532"/>
              <a:gd name="connsiteY6" fmla="*/ 766594 h 1626000"/>
              <a:gd name="connsiteX7" fmla="*/ 102944 w 241532"/>
              <a:gd name="connsiteY7" fmla="*/ 1291528 h 1626000"/>
              <a:gd name="connsiteX8" fmla="*/ 238410 w 241532"/>
              <a:gd name="connsiteY8" fmla="*/ 686161 h 1626000"/>
              <a:gd name="connsiteX9" fmla="*/ 200310 w 241532"/>
              <a:gd name="connsiteY9" fmla="*/ 1219561 h 1626000"/>
              <a:gd name="connsiteX10" fmla="*/ 225710 w 241532"/>
              <a:gd name="connsiteY10" fmla="*/ 322094 h 1626000"/>
              <a:gd name="connsiteX11" fmla="*/ 221477 w 241532"/>
              <a:gd name="connsiteY11" fmla="*/ 681928 h 1626000"/>
              <a:gd name="connsiteX12" fmla="*/ 149510 w 241532"/>
              <a:gd name="connsiteY12" fmla="*/ 361 h 1626000"/>
              <a:gd name="connsiteX13" fmla="*/ 60610 w 241532"/>
              <a:gd name="connsiteY13" fmla="*/ 584561 h 1626000"/>
              <a:gd name="connsiteX14" fmla="*/ 43677 w 241532"/>
              <a:gd name="connsiteY14" fmla="*/ 372894 h 162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532" h="1626000">
                <a:moveTo>
                  <a:pt x="43677" y="372894"/>
                </a:moveTo>
                <a:cubicBezTo>
                  <a:pt x="38738" y="439216"/>
                  <a:pt x="27449" y="948627"/>
                  <a:pt x="30977" y="982494"/>
                </a:cubicBezTo>
                <a:cubicBezTo>
                  <a:pt x="34505" y="1016361"/>
                  <a:pt x="68372" y="530938"/>
                  <a:pt x="64844" y="576094"/>
                </a:cubicBezTo>
                <a:cubicBezTo>
                  <a:pt x="61316" y="621250"/>
                  <a:pt x="5577" y="1215328"/>
                  <a:pt x="9810" y="1253428"/>
                </a:cubicBezTo>
                <a:cubicBezTo>
                  <a:pt x="14043" y="1291528"/>
                  <a:pt x="91655" y="742605"/>
                  <a:pt x="90244" y="804694"/>
                </a:cubicBezTo>
                <a:cubicBezTo>
                  <a:pt x="88833" y="866783"/>
                  <a:pt x="-12767" y="1632311"/>
                  <a:pt x="1344" y="1625961"/>
                </a:cubicBezTo>
                <a:cubicBezTo>
                  <a:pt x="15455" y="1619611"/>
                  <a:pt x="157977" y="822333"/>
                  <a:pt x="174910" y="766594"/>
                </a:cubicBezTo>
                <a:cubicBezTo>
                  <a:pt x="191843" y="710855"/>
                  <a:pt x="92361" y="1304933"/>
                  <a:pt x="102944" y="1291528"/>
                </a:cubicBezTo>
                <a:cubicBezTo>
                  <a:pt x="113527" y="1278123"/>
                  <a:pt x="222182" y="698155"/>
                  <a:pt x="238410" y="686161"/>
                </a:cubicBezTo>
                <a:cubicBezTo>
                  <a:pt x="254638" y="674167"/>
                  <a:pt x="202427" y="1280239"/>
                  <a:pt x="200310" y="1219561"/>
                </a:cubicBezTo>
                <a:cubicBezTo>
                  <a:pt x="198193" y="1158883"/>
                  <a:pt x="222182" y="411699"/>
                  <a:pt x="225710" y="322094"/>
                </a:cubicBezTo>
                <a:cubicBezTo>
                  <a:pt x="229238" y="232489"/>
                  <a:pt x="234177" y="735550"/>
                  <a:pt x="221477" y="681928"/>
                </a:cubicBezTo>
                <a:cubicBezTo>
                  <a:pt x="208777" y="628306"/>
                  <a:pt x="176321" y="16589"/>
                  <a:pt x="149510" y="361"/>
                </a:cubicBezTo>
                <a:cubicBezTo>
                  <a:pt x="122699" y="-15867"/>
                  <a:pt x="82482" y="518944"/>
                  <a:pt x="60610" y="584561"/>
                </a:cubicBezTo>
                <a:cubicBezTo>
                  <a:pt x="38738" y="650178"/>
                  <a:pt x="48616" y="306572"/>
                  <a:pt x="43677" y="37289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52771FC1-AFAB-4048-AD13-6587284CE970}"/>
              </a:ext>
            </a:extLst>
          </p:cNvPr>
          <p:cNvSpPr/>
          <p:nvPr/>
        </p:nvSpPr>
        <p:spPr>
          <a:xfrm>
            <a:off x="7259512" y="5860217"/>
            <a:ext cx="123722" cy="905081"/>
          </a:xfrm>
          <a:custGeom>
            <a:avLst/>
            <a:gdLst>
              <a:gd name="connsiteX0" fmla="*/ 30288 w 123722"/>
              <a:gd name="connsiteY0" fmla="*/ 2950 h 905081"/>
              <a:gd name="connsiteX1" fmla="*/ 123421 w 123722"/>
              <a:gd name="connsiteY1" fmla="*/ 561750 h 905081"/>
              <a:gd name="connsiteX2" fmla="*/ 59921 w 123722"/>
              <a:gd name="connsiteY2" fmla="*/ 231550 h 905081"/>
              <a:gd name="connsiteX3" fmla="*/ 55688 w 123722"/>
              <a:gd name="connsiteY3" fmla="*/ 904650 h 905081"/>
              <a:gd name="connsiteX4" fmla="*/ 4888 w 123722"/>
              <a:gd name="connsiteY4" fmla="*/ 341616 h 905081"/>
              <a:gd name="connsiteX5" fmla="*/ 4888 w 123722"/>
              <a:gd name="connsiteY5" fmla="*/ 853850 h 905081"/>
              <a:gd name="connsiteX6" fmla="*/ 30288 w 123722"/>
              <a:gd name="connsiteY6" fmla="*/ 2950 h 905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722" h="905081">
                <a:moveTo>
                  <a:pt x="30288" y="2950"/>
                </a:moveTo>
                <a:cubicBezTo>
                  <a:pt x="50044" y="-45733"/>
                  <a:pt x="118482" y="523650"/>
                  <a:pt x="123421" y="561750"/>
                </a:cubicBezTo>
                <a:cubicBezTo>
                  <a:pt x="128360" y="599850"/>
                  <a:pt x="71210" y="174400"/>
                  <a:pt x="59921" y="231550"/>
                </a:cubicBezTo>
                <a:cubicBezTo>
                  <a:pt x="48632" y="288700"/>
                  <a:pt x="64860" y="886306"/>
                  <a:pt x="55688" y="904650"/>
                </a:cubicBezTo>
                <a:cubicBezTo>
                  <a:pt x="46516" y="922994"/>
                  <a:pt x="13355" y="350083"/>
                  <a:pt x="4888" y="341616"/>
                </a:cubicBezTo>
                <a:cubicBezTo>
                  <a:pt x="-3579" y="333149"/>
                  <a:pt x="655" y="903239"/>
                  <a:pt x="4888" y="853850"/>
                </a:cubicBezTo>
                <a:cubicBezTo>
                  <a:pt x="9121" y="804461"/>
                  <a:pt x="10532" y="51633"/>
                  <a:pt x="30288" y="295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C6E40908-71BE-4BA0-8645-D1737E867C5A}"/>
              </a:ext>
            </a:extLst>
          </p:cNvPr>
          <p:cNvSpPr/>
          <p:nvPr/>
        </p:nvSpPr>
        <p:spPr>
          <a:xfrm>
            <a:off x="6816321" y="4170610"/>
            <a:ext cx="442027" cy="1893177"/>
          </a:xfrm>
          <a:custGeom>
            <a:avLst/>
            <a:gdLst>
              <a:gd name="connsiteX0" fmla="*/ 88246 w 442027"/>
              <a:gd name="connsiteY0" fmla="*/ 248990 h 1893177"/>
              <a:gd name="connsiteX1" fmla="*/ 75546 w 442027"/>
              <a:gd name="connsiteY1" fmla="*/ 790857 h 1893177"/>
              <a:gd name="connsiteX2" fmla="*/ 3579 w 442027"/>
              <a:gd name="connsiteY2" fmla="*/ 528390 h 1893177"/>
              <a:gd name="connsiteX3" fmla="*/ 202546 w 442027"/>
              <a:gd name="connsiteY3" fmla="*/ 1298857 h 1893177"/>
              <a:gd name="connsiteX4" fmla="*/ 168679 w 442027"/>
              <a:gd name="connsiteY4" fmla="*/ 968657 h 1893177"/>
              <a:gd name="connsiteX5" fmla="*/ 282979 w 442027"/>
              <a:gd name="connsiteY5" fmla="*/ 1891523 h 1893177"/>
              <a:gd name="connsiteX6" fmla="*/ 304146 w 442027"/>
              <a:gd name="connsiteY6" fmla="*/ 1209957 h 1893177"/>
              <a:gd name="connsiteX7" fmla="*/ 426912 w 442027"/>
              <a:gd name="connsiteY7" fmla="*/ 1798390 h 1893177"/>
              <a:gd name="connsiteX8" fmla="*/ 426912 w 442027"/>
              <a:gd name="connsiteY8" fmla="*/ 1006757 h 1893177"/>
              <a:gd name="connsiteX9" fmla="*/ 439612 w 442027"/>
              <a:gd name="connsiteY9" fmla="*/ 1201490 h 1893177"/>
              <a:gd name="connsiteX10" fmla="*/ 371879 w 442027"/>
              <a:gd name="connsiteY10" fmla="*/ 498757 h 1893177"/>
              <a:gd name="connsiteX11" fmla="*/ 409979 w 442027"/>
              <a:gd name="connsiteY11" fmla="*/ 545323 h 1893177"/>
              <a:gd name="connsiteX12" fmla="*/ 206779 w 442027"/>
              <a:gd name="connsiteY12" fmla="*/ 3457 h 1893177"/>
              <a:gd name="connsiteX13" fmla="*/ 354946 w 442027"/>
              <a:gd name="connsiteY13" fmla="*/ 845890 h 1893177"/>
              <a:gd name="connsiteX14" fmla="*/ 227946 w 442027"/>
              <a:gd name="connsiteY14" fmla="*/ 253223 h 1893177"/>
              <a:gd name="connsiteX15" fmla="*/ 261812 w 442027"/>
              <a:gd name="connsiteY15" fmla="*/ 828957 h 1893177"/>
              <a:gd name="connsiteX16" fmla="*/ 88246 w 442027"/>
              <a:gd name="connsiteY16" fmla="*/ 248990 h 189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2027" h="1893177">
                <a:moveTo>
                  <a:pt x="88246" y="248990"/>
                </a:moveTo>
                <a:cubicBezTo>
                  <a:pt x="57202" y="242640"/>
                  <a:pt x="89657" y="744290"/>
                  <a:pt x="75546" y="790857"/>
                </a:cubicBezTo>
                <a:cubicBezTo>
                  <a:pt x="61435" y="837424"/>
                  <a:pt x="-17588" y="443723"/>
                  <a:pt x="3579" y="528390"/>
                </a:cubicBezTo>
                <a:cubicBezTo>
                  <a:pt x="24746" y="613057"/>
                  <a:pt x="175029" y="1225479"/>
                  <a:pt x="202546" y="1298857"/>
                </a:cubicBezTo>
                <a:cubicBezTo>
                  <a:pt x="230063" y="1372235"/>
                  <a:pt x="155274" y="869879"/>
                  <a:pt x="168679" y="968657"/>
                </a:cubicBezTo>
                <a:cubicBezTo>
                  <a:pt x="182085" y="1067435"/>
                  <a:pt x="260401" y="1851306"/>
                  <a:pt x="282979" y="1891523"/>
                </a:cubicBezTo>
                <a:cubicBezTo>
                  <a:pt x="305557" y="1931740"/>
                  <a:pt x="280157" y="1225479"/>
                  <a:pt x="304146" y="1209957"/>
                </a:cubicBezTo>
                <a:cubicBezTo>
                  <a:pt x="328135" y="1194435"/>
                  <a:pt x="406451" y="1832257"/>
                  <a:pt x="426912" y="1798390"/>
                </a:cubicBezTo>
                <a:cubicBezTo>
                  <a:pt x="447373" y="1764523"/>
                  <a:pt x="424795" y="1106240"/>
                  <a:pt x="426912" y="1006757"/>
                </a:cubicBezTo>
                <a:cubicBezTo>
                  <a:pt x="429029" y="907274"/>
                  <a:pt x="448784" y="1286157"/>
                  <a:pt x="439612" y="1201490"/>
                </a:cubicBezTo>
                <a:cubicBezTo>
                  <a:pt x="430440" y="1116823"/>
                  <a:pt x="376818" y="608118"/>
                  <a:pt x="371879" y="498757"/>
                </a:cubicBezTo>
                <a:cubicBezTo>
                  <a:pt x="366940" y="389396"/>
                  <a:pt x="437496" y="627873"/>
                  <a:pt x="409979" y="545323"/>
                </a:cubicBezTo>
                <a:cubicBezTo>
                  <a:pt x="382462" y="462773"/>
                  <a:pt x="215951" y="-46637"/>
                  <a:pt x="206779" y="3457"/>
                </a:cubicBezTo>
                <a:cubicBezTo>
                  <a:pt x="197607" y="53551"/>
                  <a:pt x="351418" y="804262"/>
                  <a:pt x="354946" y="845890"/>
                </a:cubicBezTo>
                <a:cubicBezTo>
                  <a:pt x="358474" y="887518"/>
                  <a:pt x="243468" y="256045"/>
                  <a:pt x="227946" y="253223"/>
                </a:cubicBezTo>
                <a:cubicBezTo>
                  <a:pt x="212424" y="250401"/>
                  <a:pt x="285095" y="824724"/>
                  <a:pt x="261812" y="828957"/>
                </a:cubicBezTo>
                <a:cubicBezTo>
                  <a:pt x="238529" y="833190"/>
                  <a:pt x="119290" y="255340"/>
                  <a:pt x="88246" y="24899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67847288-A453-4B62-A675-2249495A2087}"/>
              </a:ext>
            </a:extLst>
          </p:cNvPr>
          <p:cNvSpPr/>
          <p:nvPr/>
        </p:nvSpPr>
        <p:spPr>
          <a:xfrm>
            <a:off x="4772920" y="4185357"/>
            <a:ext cx="2458921" cy="869383"/>
          </a:xfrm>
          <a:custGeom>
            <a:avLst/>
            <a:gdLst>
              <a:gd name="connsiteX0" fmla="*/ 1153747 w 2458921"/>
              <a:gd name="connsiteY0" fmla="*/ 170743 h 869383"/>
              <a:gd name="connsiteX1" fmla="*/ 1945380 w 2458921"/>
              <a:gd name="connsiteY1" fmla="*/ 39510 h 869383"/>
              <a:gd name="connsiteX2" fmla="*/ 1678680 w 2458921"/>
              <a:gd name="connsiteY2" fmla="*/ 56443 h 869383"/>
              <a:gd name="connsiteX3" fmla="*/ 2284047 w 2458921"/>
              <a:gd name="connsiteY3" fmla="*/ 1410 h 869383"/>
              <a:gd name="connsiteX4" fmla="*/ 1996180 w 2458921"/>
              <a:gd name="connsiteY4" fmla="*/ 124176 h 869383"/>
              <a:gd name="connsiteX5" fmla="*/ 2453380 w 2458921"/>
              <a:gd name="connsiteY5" fmla="*/ 64910 h 869383"/>
              <a:gd name="connsiteX6" fmla="*/ 2258647 w 2458921"/>
              <a:gd name="connsiteY6" fmla="*/ 111476 h 869383"/>
              <a:gd name="connsiteX7" fmla="*/ 2398347 w 2458921"/>
              <a:gd name="connsiteY7" fmla="*/ 869243 h 869383"/>
              <a:gd name="connsiteX8" fmla="*/ 2207847 w 2458921"/>
              <a:gd name="connsiteY8" fmla="*/ 179210 h 869383"/>
              <a:gd name="connsiteX9" fmla="*/ 2334847 w 2458921"/>
              <a:gd name="connsiteY9" fmla="*/ 695676 h 869383"/>
              <a:gd name="connsiteX10" fmla="*/ 2093547 w 2458921"/>
              <a:gd name="connsiteY10" fmla="*/ 208843 h 869383"/>
              <a:gd name="connsiteX11" fmla="*/ 2093547 w 2458921"/>
              <a:gd name="connsiteY11" fmla="*/ 208843 h 869383"/>
              <a:gd name="connsiteX12" fmla="*/ 1183380 w 2458921"/>
              <a:gd name="connsiteY12" fmla="*/ 509410 h 869383"/>
              <a:gd name="connsiteX13" fmla="*/ 2025813 w 2458921"/>
              <a:gd name="connsiteY13" fmla="*/ 204610 h 869383"/>
              <a:gd name="connsiteX14" fmla="*/ 531447 w 2458921"/>
              <a:gd name="connsiteY14" fmla="*/ 492476 h 869383"/>
              <a:gd name="connsiteX15" fmla="*/ 1742180 w 2458921"/>
              <a:gd name="connsiteY15" fmla="*/ 306210 h 869383"/>
              <a:gd name="connsiteX16" fmla="*/ 6513 w 2458921"/>
              <a:gd name="connsiteY16" fmla="*/ 738010 h 869383"/>
              <a:gd name="connsiteX17" fmla="*/ 1153747 w 2458921"/>
              <a:gd name="connsiteY17" fmla="*/ 170743 h 869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458921" h="869383">
                <a:moveTo>
                  <a:pt x="1153747" y="170743"/>
                </a:moveTo>
                <a:cubicBezTo>
                  <a:pt x="1476891" y="54326"/>
                  <a:pt x="1857891" y="58560"/>
                  <a:pt x="1945380" y="39510"/>
                </a:cubicBezTo>
                <a:cubicBezTo>
                  <a:pt x="2032869" y="20460"/>
                  <a:pt x="1622236" y="62793"/>
                  <a:pt x="1678680" y="56443"/>
                </a:cubicBezTo>
                <a:cubicBezTo>
                  <a:pt x="1735124" y="50093"/>
                  <a:pt x="2231130" y="-9879"/>
                  <a:pt x="2284047" y="1410"/>
                </a:cubicBezTo>
                <a:cubicBezTo>
                  <a:pt x="2336964" y="12699"/>
                  <a:pt x="1967958" y="113593"/>
                  <a:pt x="1996180" y="124176"/>
                </a:cubicBezTo>
                <a:cubicBezTo>
                  <a:pt x="2024402" y="134759"/>
                  <a:pt x="2409636" y="67027"/>
                  <a:pt x="2453380" y="64910"/>
                </a:cubicBezTo>
                <a:cubicBezTo>
                  <a:pt x="2497124" y="62793"/>
                  <a:pt x="2267819" y="-22580"/>
                  <a:pt x="2258647" y="111476"/>
                </a:cubicBezTo>
                <a:cubicBezTo>
                  <a:pt x="2249475" y="245532"/>
                  <a:pt x="2406814" y="857954"/>
                  <a:pt x="2398347" y="869243"/>
                </a:cubicBezTo>
                <a:cubicBezTo>
                  <a:pt x="2389880" y="880532"/>
                  <a:pt x="2218430" y="208138"/>
                  <a:pt x="2207847" y="179210"/>
                </a:cubicBezTo>
                <a:cubicBezTo>
                  <a:pt x="2197264" y="150282"/>
                  <a:pt x="2353897" y="690737"/>
                  <a:pt x="2334847" y="695676"/>
                </a:cubicBezTo>
                <a:cubicBezTo>
                  <a:pt x="2315797" y="700615"/>
                  <a:pt x="2093547" y="208843"/>
                  <a:pt x="2093547" y="208843"/>
                </a:cubicBezTo>
                <a:lnTo>
                  <a:pt x="2093547" y="208843"/>
                </a:lnTo>
                <a:lnTo>
                  <a:pt x="1183380" y="509410"/>
                </a:lnTo>
                <a:cubicBezTo>
                  <a:pt x="1172091" y="508705"/>
                  <a:pt x="2134468" y="207432"/>
                  <a:pt x="2025813" y="204610"/>
                </a:cubicBezTo>
                <a:cubicBezTo>
                  <a:pt x="1917158" y="201788"/>
                  <a:pt x="578719" y="475543"/>
                  <a:pt x="531447" y="492476"/>
                </a:cubicBezTo>
                <a:cubicBezTo>
                  <a:pt x="484175" y="509409"/>
                  <a:pt x="1829669" y="265288"/>
                  <a:pt x="1742180" y="306210"/>
                </a:cubicBezTo>
                <a:cubicBezTo>
                  <a:pt x="1654691" y="347132"/>
                  <a:pt x="98941" y="758471"/>
                  <a:pt x="6513" y="738010"/>
                </a:cubicBezTo>
                <a:cubicBezTo>
                  <a:pt x="-85915" y="717549"/>
                  <a:pt x="830603" y="287160"/>
                  <a:pt x="1153747" y="17074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855C1C70-A75C-4823-92EE-A3A64B238E86}"/>
              </a:ext>
            </a:extLst>
          </p:cNvPr>
          <p:cNvSpPr/>
          <p:nvPr/>
        </p:nvSpPr>
        <p:spPr>
          <a:xfrm>
            <a:off x="3635358" y="4566250"/>
            <a:ext cx="1483477" cy="790675"/>
          </a:xfrm>
          <a:custGeom>
            <a:avLst/>
            <a:gdLst>
              <a:gd name="connsiteX0" fmla="*/ 1075 w 1483477"/>
              <a:gd name="connsiteY0" fmla="*/ 788917 h 790675"/>
              <a:gd name="connsiteX1" fmla="*/ 915475 w 1483477"/>
              <a:gd name="connsiteY1" fmla="*/ 513750 h 790675"/>
              <a:gd name="connsiteX2" fmla="*/ 530242 w 1483477"/>
              <a:gd name="connsiteY2" fmla="*/ 530683 h 790675"/>
              <a:gd name="connsiteX3" fmla="*/ 1482742 w 1483477"/>
              <a:gd name="connsiteY3" fmla="*/ 115817 h 790675"/>
              <a:gd name="connsiteX4" fmla="*/ 699575 w 1483477"/>
              <a:gd name="connsiteY4" fmla="*/ 348650 h 790675"/>
              <a:gd name="connsiteX5" fmla="*/ 1376909 w 1483477"/>
              <a:gd name="connsiteY5" fmla="*/ 1517 h 790675"/>
              <a:gd name="connsiteX6" fmla="*/ 22242 w 1483477"/>
              <a:gd name="connsiteY6" fmla="*/ 513750 h 790675"/>
              <a:gd name="connsiteX7" fmla="*/ 716509 w 1483477"/>
              <a:gd name="connsiteY7" fmla="*/ 361350 h 790675"/>
              <a:gd name="connsiteX8" fmla="*/ 1075 w 1483477"/>
              <a:gd name="connsiteY8" fmla="*/ 788917 h 790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3477" h="790675">
                <a:moveTo>
                  <a:pt x="1075" y="788917"/>
                </a:moveTo>
                <a:cubicBezTo>
                  <a:pt x="34236" y="814317"/>
                  <a:pt x="827281" y="556789"/>
                  <a:pt x="915475" y="513750"/>
                </a:cubicBezTo>
                <a:cubicBezTo>
                  <a:pt x="1003669" y="470711"/>
                  <a:pt x="435698" y="597005"/>
                  <a:pt x="530242" y="530683"/>
                </a:cubicBezTo>
                <a:cubicBezTo>
                  <a:pt x="624786" y="464361"/>
                  <a:pt x="1454520" y="146156"/>
                  <a:pt x="1482742" y="115817"/>
                </a:cubicBezTo>
                <a:cubicBezTo>
                  <a:pt x="1510964" y="85478"/>
                  <a:pt x="717214" y="367700"/>
                  <a:pt x="699575" y="348650"/>
                </a:cubicBezTo>
                <a:cubicBezTo>
                  <a:pt x="681936" y="329600"/>
                  <a:pt x="1489798" y="-26000"/>
                  <a:pt x="1376909" y="1517"/>
                </a:cubicBezTo>
                <a:cubicBezTo>
                  <a:pt x="1264020" y="29034"/>
                  <a:pt x="132309" y="453778"/>
                  <a:pt x="22242" y="513750"/>
                </a:cubicBezTo>
                <a:cubicBezTo>
                  <a:pt x="-87825" y="573722"/>
                  <a:pt x="720742" y="319722"/>
                  <a:pt x="716509" y="361350"/>
                </a:cubicBezTo>
                <a:cubicBezTo>
                  <a:pt x="712276" y="402978"/>
                  <a:pt x="-32086" y="763517"/>
                  <a:pt x="1075" y="78891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A9A6F85C-252B-4166-BB52-BF6E070F6AF0}"/>
              </a:ext>
            </a:extLst>
          </p:cNvPr>
          <p:cNvSpPr/>
          <p:nvPr/>
        </p:nvSpPr>
        <p:spPr>
          <a:xfrm>
            <a:off x="4520186" y="3606717"/>
            <a:ext cx="1545079" cy="701873"/>
          </a:xfrm>
          <a:custGeom>
            <a:avLst/>
            <a:gdLst>
              <a:gd name="connsiteX0" fmla="*/ 1544064 w 1545079"/>
              <a:gd name="connsiteY0" fmla="*/ 83 h 701873"/>
              <a:gd name="connsiteX1" fmla="*/ 756664 w 1545079"/>
              <a:gd name="connsiteY1" fmla="*/ 368383 h 701873"/>
              <a:gd name="connsiteX2" fmla="*/ 1258314 w 1545079"/>
              <a:gd name="connsiteY2" fmla="*/ 108033 h 701873"/>
              <a:gd name="connsiteX3" fmla="*/ 13714 w 1545079"/>
              <a:gd name="connsiteY3" fmla="*/ 698583 h 701873"/>
              <a:gd name="connsiteX4" fmla="*/ 591564 w 1545079"/>
              <a:gd name="connsiteY4" fmla="*/ 349333 h 701873"/>
              <a:gd name="connsiteX5" fmla="*/ 559814 w 1545079"/>
              <a:gd name="connsiteY5" fmla="*/ 406483 h 701873"/>
              <a:gd name="connsiteX6" fmla="*/ 1544064 w 1545079"/>
              <a:gd name="connsiteY6" fmla="*/ 83 h 701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5079" h="701873">
                <a:moveTo>
                  <a:pt x="1544064" y="83"/>
                </a:moveTo>
                <a:cubicBezTo>
                  <a:pt x="1576872" y="-6267"/>
                  <a:pt x="804289" y="350391"/>
                  <a:pt x="756664" y="368383"/>
                </a:cubicBezTo>
                <a:cubicBezTo>
                  <a:pt x="709039" y="386375"/>
                  <a:pt x="1382139" y="53000"/>
                  <a:pt x="1258314" y="108033"/>
                </a:cubicBezTo>
                <a:cubicBezTo>
                  <a:pt x="1134489" y="163066"/>
                  <a:pt x="124839" y="658366"/>
                  <a:pt x="13714" y="698583"/>
                </a:cubicBezTo>
                <a:cubicBezTo>
                  <a:pt x="-97411" y="738800"/>
                  <a:pt x="500547" y="398016"/>
                  <a:pt x="591564" y="349333"/>
                </a:cubicBezTo>
                <a:cubicBezTo>
                  <a:pt x="682581" y="300650"/>
                  <a:pt x="402122" y="465750"/>
                  <a:pt x="559814" y="406483"/>
                </a:cubicBezTo>
                <a:cubicBezTo>
                  <a:pt x="717506" y="347216"/>
                  <a:pt x="1511256" y="6433"/>
                  <a:pt x="1544064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885D5007-55BB-404E-9BD0-AC3329ECC5E5}"/>
              </a:ext>
            </a:extLst>
          </p:cNvPr>
          <p:cNvSpPr/>
          <p:nvPr/>
        </p:nvSpPr>
        <p:spPr>
          <a:xfrm>
            <a:off x="5363279" y="3312411"/>
            <a:ext cx="1139145" cy="455486"/>
          </a:xfrm>
          <a:custGeom>
            <a:avLst/>
            <a:gdLst>
              <a:gd name="connsiteX0" fmla="*/ 15171 w 1139145"/>
              <a:gd name="connsiteY0" fmla="*/ 446789 h 455486"/>
              <a:gd name="connsiteX1" fmla="*/ 85021 w 1139145"/>
              <a:gd name="connsiteY1" fmla="*/ 427739 h 455486"/>
              <a:gd name="connsiteX2" fmla="*/ 1132771 w 1139145"/>
              <a:gd name="connsiteY2" fmla="*/ 2289 h 455486"/>
              <a:gd name="connsiteX3" fmla="*/ 535871 w 1139145"/>
              <a:gd name="connsiteY3" fmla="*/ 256289 h 455486"/>
              <a:gd name="connsiteX4" fmla="*/ 777171 w 1139145"/>
              <a:gd name="connsiteY4" fmla="*/ 211839 h 455486"/>
              <a:gd name="connsiteX5" fmla="*/ 275521 w 1139145"/>
              <a:gd name="connsiteY5" fmla="*/ 402339 h 455486"/>
              <a:gd name="connsiteX6" fmla="*/ 586671 w 1139145"/>
              <a:gd name="connsiteY6" fmla="*/ 141989 h 455486"/>
              <a:gd name="connsiteX7" fmla="*/ 15171 w 1139145"/>
              <a:gd name="connsiteY7" fmla="*/ 446789 h 455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9145" h="455486">
                <a:moveTo>
                  <a:pt x="15171" y="446789"/>
                </a:moveTo>
                <a:cubicBezTo>
                  <a:pt x="-43038" y="474305"/>
                  <a:pt x="85021" y="427739"/>
                  <a:pt x="85021" y="427739"/>
                </a:cubicBezTo>
                <a:lnTo>
                  <a:pt x="1132771" y="2289"/>
                </a:lnTo>
                <a:cubicBezTo>
                  <a:pt x="1207913" y="-26286"/>
                  <a:pt x="595138" y="221364"/>
                  <a:pt x="535871" y="256289"/>
                </a:cubicBezTo>
                <a:cubicBezTo>
                  <a:pt x="476604" y="291214"/>
                  <a:pt x="820563" y="187497"/>
                  <a:pt x="777171" y="211839"/>
                </a:cubicBezTo>
                <a:cubicBezTo>
                  <a:pt x="733779" y="236181"/>
                  <a:pt x="307271" y="413981"/>
                  <a:pt x="275521" y="402339"/>
                </a:cubicBezTo>
                <a:cubicBezTo>
                  <a:pt x="243771" y="390697"/>
                  <a:pt x="626887" y="133522"/>
                  <a:pt x="586671" y="141989"/>
                </a:cubicBezTo>
                <a:cubicBezTo>
                  <a:pt x="546455" y="150456"/>
                  <a:pt x="290338" y="301797"/>
                  <a:pt x="15171" y="4467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E16F5981-3B2C-4ABB-A797-B96382A20E31}"/>
              </a:ext>
            </a:extLst>
          </p:cNvPr>
          <p:cNvSpPr/>
          <p:nvPr/>
        </p:nvSpPr>
        <p:spPr>
          <a:xfrm>
            <a:off x="6413500" y="3162300"/>
            <a:ext cx="527275" cy="248716"/>
          </a:xfrm>
          <a:custGeom>
            <a:avLst/>
            <a:gdLst>
              <a:gd name="connsiteX0" fmla="*/ 0 w 527275"/>
              <a:gd name="connsiteY0" fmla="*/ 82550 h 248716"/>
              <a:gd name="connsiteX1" fmla="*/ 273050 w 527275"/>
              <a:gd name="connsiteY1" fmla="*/ 38100 h 248716"/>
              <a:gd name="connsiteX2" fmla="*/ 228600 w 527275"/>
              <a:gd name="connsiteY2" fmla="*/ 0 h 248716"/>
              <a:gd name="connsiteX3" fmla="*/ 527050 w 527275"/>
              <a:gd name="connsiteY3" fmla="*/ 247650 h 248716"/>
              <a:gd name="connsiteX4" fmla="*/ 273050 w 527275"/>
              <a:gd name="connsiteY4" fmla="*/ 88900 h 248716"/>
              <a:gd name="connsiteX5" fmla="*/ 0 w 527275"/>
              <a:gd name="connsiteY5" fmla="*/ 82550 h 248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275" h="248716">
                <a:moveTo>
                  <a:pt x="0" y="82550"/>
                </a:moveTo>
                <a:cubicBezTo>
                  <a:pt x="0" y="74083"/>
                  <a:pt x="234950" y="51858"/>
                  <a:pt x="273050" y="38100"/>
                </a:cubicBezTo>
                <a:cubicBezTo>
                  <a:pt x="311150" y="24342"/>
                  <a:pt x="228600" y="0"/>
                  <a:pt x="228600" y="0"/>
                </a:cubicBezTo>
                <a:cubicBezTo>
                  <a:pt x="270933" y="34925"/>
                  <a:pt x="519642" y="232833"/>
                  <a:pt x="527050" y="247650"/>
                </a:cubicBezTo>
                <a:cubicBezTo>
                  <a:pt x="534458" y="262467"/>
                  <a:pt x="357717" y="118533"/>
                  <a:pt x="273050" y="88900"/>
                </a:cubicBezTo>
                <a:cubicBezTo>
                  <a:pt x="188383" y="59267"/>
                  <a:pt x="0" y="91017"/>
                  <a:pt x="0" y="825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6FAAF375-239D-4E47-8798-5CFD14717F0E}"/>
              </a:ext>
            </a:extLst>
          </p:cNvPr>
          <p:cNvSpPr/>
          <p:nvPr/>
        </p:nvSpPr>
        <p:spPr>
          <a:xfrm>
            <a:off x="6742554" y="4375118"/>
            <a:ext cx="317292" cy="1550718"/>
          </a:xfrm>
          <a:custGeom>
            <a:avLst/>
            <a:gdLst>
              <a:gd name="connsiteX0" fmla="*/ 140846 w 317292"/>
              <a:gd name="connsiteY0" fmla="*/ 32 h 1550718"/>
              <a:gd name="connsiteX1" fmla="*/ 1146 w 317292"/>
              <a:gd name="connsiteY1" fmla="*/ 450882 h 1550718"/>
              <a:gd name="connsiteX2" fmla="*/ 77346 w 317292"/>
              <a:gd name="connsiteY2" fmla="*/ 247682 h 1550718"/>
              <a:gd name="connsiteX3" fmla="*/ 128146 w 317292"/>
              <a:gd name="connsiteY3" fmla="*/ 946182 h 1550718"/>
              <a:gd name="connsiteX4" fmla="*/ 51946 w 317292"/>
              <a:gd name="connsiteY4" fmla="*/ 596932 h 1550718"/>
              <a:gd name="connsiteX5" fmla="*/ 312296 w 317292"/>
              <a:gd name="connsiteY5" fmla="*/ 1549432 h 1550718"/>
              <a:gd name="connsiteX6" fmla="*/ 223396 w 317292"/>
              <a:gd name="connsiteY6" fmla="*/ 806482 h 1550718"/>
              <a:gd name="connsiteX7" fmla="*/ 223396 w 317292"/>
              <a:gd name="connsiteY7" fmla="*/ 1003332 h 1550718"/>
              <a:gd name="connsiteX8" fmla="*/ 147196 w 317292"/>
              <a:gd name="connsiteY8" fmla="*/ 476282 h 1550718"/>
              <a:gd name="connsiteX9" fmla="*/ 140846 w 317292"/>
              <a:gd name="connsiteY9" fmla="*/ 32 h 1550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7292" h="1550718">
                <a:moveTo>
                  <a:pt x="140846" y="32"/>
                </a:moveTo>
                <a:cubicBezTo>
                  <a:pt x="116504" y="-4201"/>
                  <a:pt x="11729" y="409607"/>
                  <a:pt x="1146" y="450882"/>
                </a:cubicBezTo>
                <a:cubicBezTo>
                  <a:pt x="-9437" y="492157"/>
                  <a:pt x="56179" y="165132"/>
                  <a:pt x="77346" y="247682"/>
                </a:cubicBezTo>
                <a:cubicBezTo>
                  <a:pt x="98513" y="330232"/>
                  <a:pt x="132379" y="887974"/>
                  <a:pt x="128146" y="946182"/>
                </a:cubicBezTo>
                <a:cubicBezTo>
                  <a:pt x="123913" y="1004390"/>
                  <a:pt x="21254" y="496390"/>
                  <a:pt x="51946" y="596932"/>
                </a:cubicBezTo>
                <a:cubicBezTo>
                  <a:pt x="82638" y="697474"/>
                  <a:pt x="283721" y="1514507"/>
                  <a:pt x="312296" y="1549432"/>
                </a:cubicBezTo>
                <a:cubicBezTo>
                  <a:pt x="340871" y="1584357"/>
                  <a:pt x="238213" y="897499"/>
                  <a:pt x="223396" y="806482"/>
                </a:cubicBezTo>
                <a:cubicBezTo>
                  <a:pt x="208579" y="715465"/>
                  <a:pt x="236096" y="1058365"/>
                  <a:pt x="223396" y="1003332"/>
                </a:cubicBezTo>
                <a:cubicBezTo>
                  <a:pt x="210696" y="948299"/>
                  <a:pt x="155663" y="642440"/>
                  <a:pt x="147196" y="476282"/>
                </a:cubicBezTo>
                <a:cubicBezTo>
                  <a:pt x="138729" y="310124"/>
                  <a:pt x="165188" y="4265"/>
                  <a:pt x="140846" y="3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CB3B99E4-D973-4C01-B702-883C0F9EC794}"/>
              </a:ext>
            </a:extLst>
          </p:cNvPr>
          <p:cNvSpPr/>
          <p:nvPr/>
        </p:nvSpPr>
        <p:spPr>
          <a:xfrm>
            <a:off x="2698731" y="5814441"/>
            <a:ext cx="296454" cy="313326"/>
          </a:xfrm>
          <a:custGeom>
            <a:avLst/>
            <a:gdLst>
              <a:gd name="connsiteX0" fmla="*/ 69869 w 296454"/>
              <a:gd name="connsiteY0" fmla="*/ 42 h 313326"/>
              <a:gd name="connsiteX1" fmla="*/ 44469 w 296454"/>
              <a:gd name="connsiteY1" fmla="*/ 186309 h 313326"/>
              <a:gd name="connsiteX2" fmla="*/ 52936 w 296454"/>
              <a:gd name="connsiteY2" fmla="*/ 169376 h 313326"/>
              <a:gd name="connsiteX3" fmla="*/ 82569 w 296454"/>
              <a:gd name="connsiteY3" fmla="*/ 241342 h 313326"/>
              <a:gd name="connsiteX4" fmla="*/ 103736 w 296454"/>
              <a:gd name="connsiteY4" fmla="*/ 220176 h 313326"/>
              <a:gd name="connsiteX5" fmla="*/ 287886 w 296454"/>
              <a:gd name="connsiteY5" fmla="*/ 290026 h 313326"/>
              <a:gd name="connsiteX6" fmla="*/ 171469 w 296454"/>
              <a:gd name="connsiteY6" fmla="*/ 241342 h 313326"/>
              <a:gd name="connsiteX7" fmla="*/ 296352 w 296454"/>
              <a:gd name="connsiteY7" fmla="*/ 313309 h 313326"/>
              <a:gd name="connsiteX8" fmla="*/ 146069 w 296454"/>
              <a:gd name="connsiteY8" fmla="*/ 247692 h 313326"/>
              <a:gd name="connsiteX9" fmla="*/ 101619 w 296454"/>
              <a:gd name="connsiteY9" fmla="*/ 188426 h 313326"/>
              <a:gd name="connsiteX10" fmla="*/ 55052 w 296454"/>
              <a:gd name="connsiteY10" fmla="*/ 260392 h 313326"/>
              <a:gd name="connsiteX11" fmla="*/ 19 w 296454"/>
              <a:gd name="connsiteY11" fmla="*/ 133392 h 313326"/>
              <a:gd name="connsiteX12" fmla="*/ 48702 w 296454"/>
              <a:gd name="connsiteY12" fmla="*/ 218059 h 313326"/>
              <a:gd name="connsiteX13" fmla="*/ 38119 w 296454"/>
              <a:gd name="connsiteY13" fmla="*/ 169376 h 313326"/>
              <a:gd name="connsiteX14" fmla="*/ 69869 w 296454"/>
              <a:gd name="connsiteY14" fmla="*/ 42 h 31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96454" h="313326">
                <a:moveTo>
                  <a:pt x="69869" y="42"/>
                </a:moveTo>
                <a:cubicBezTo>
                  <a:pt x="70927" y="2864"/>
                  <a:pt x="47291" y="158087"/>
                  <a:pt x="44469" y="186309"/>
                </a:cubicBezTo>
                <a:cubicBezTo>
                  <a:pt x="41647" y="214531"/>
                  <a:pt x="46586" y="160204"/>
                  <a:pt x="52936" y="169376"/>
                </a:cubicBezTo>
                <a:cubicBezTo>
                  <a:pt x="59286" y="178548"/>
                  <a:pt x="74102" y="232875"/>
                  <a:pt x="82569" y="241342"/>
                </a:cubicBezTo>
                <a:cubicBezTo>
                  <a:pt x="91036" y="249809"/>
                  <a:pt x="69516" y="212062"/>
                  <a:pt x="103736" y="220176"/>
                </a:cubicBezTo>
                <a:cubicBezTo>
                  <a:pt x="137956" y="228290"/>
                  <a:pt x="276597" y="286498"/>
                  <a:pt x="287886" y="290026"/>
                </a:cubicBezTo>
                <a:cubicBezTo>
                  <a:pt x="299175" y="293554"/>
                  <a:pt x="170058" y="237462"/>
                  <a:pt x="171469" y="241342"/>
                </a:cubicBezTo>
                <a:cubicBezTo>
                  <a:pt x="172880" y="245223"/>
                  <a:pt x="300585" y="312251"/>
                  <a:pt x="296352" y="313309"/>
                </a:cubicBezTo>
                <a:cubicBezTo>
                  <a:pt x="292119" y="314367"/>
                  <a:pt x="178525" y="268506"/>
                  <a:pt x="146069" y="247692"/>
                </a:cubicBezTo>
                <a:cubicBezTo>
                  <a:pt x="113614" y="226878"/>
                  <a:pt x="116788" y="186309"/>
                  <a:pt x="101619" y="188426"/>
                </a:cubicBezTo>
                <a:cubicBezTo>
                  <a:pt x="86450" y="190543"/>
                  <a:pt x="71985" y="269564"/>
                  <a:pt x="55052" y="260392"/>
                </a:cubicBezTo>
                <a:cubicBezTo>
                  <a:pt x="38119" y="251220"/>
                  <a:pt x="1077" y="140447"/>
                  <a:pt x="19" y="133392"/>
                </a:cubicBezTo>
                <a:cubicBezTo>
                  <a:pt x="-1039" y="126337"/>
                  <a:pt x="42352" y="212062"/>
                  <a:pt x="48702" y="218059"/>
                </a:cubicBezTo>
                <a:cubicBezTo>
                  <a:pt x="55052" y="224056"/>
                  <a:pt x="36002" y="201831"/>
                  <a:pt x="38119" y="169376"/>
                </a:cubicBezTo>
                <a:cubicBezTo>
                  <a:pt x="40236" y="136921"/>
                  <a:pt x="68811" y="-2780"/>
                  <a:pt x="69869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525E0FE6-486A-4A48-98B5-9E7D1A3C1029}"/>
              </a:ext>
            </a:extLst>
          </p:cNvPr>
          <p:cNvSpPr/>
          <p:nvPr/>
        </p:nvSpPr>
        <p:spPr>
          <a:xfrm>
            <a:off x="4612640" y="8172441"/>
            <a:ext cx="1229413" cy="555920"/>
          </a:xfrm>
          <a:custGeom>
            <a:avLst/>
            <a:gdLst>
              <a:gd name="connsiteX0" fmla="*/ 635 w 1229413"/>
              <a:gd name="connsiteY0" fmla="*/ 9 h 555920"/>
              <a:gd name="connsiteX1" fmla="*/ 314960 w 1229413"/>
              <a:gd name="connsiteY1" fmla="*/ 279409 h 555920"/>
              <a:gd name="connsiteX2" fmla="*/ 229235 w 1229413"/>
              <a:gd name="connsiteY2" fmla="*/ 247659 h 555920"/>
              <a:gd name="connsiteX3" fmla="*/ 667385 w 1229413"/>
              <a:gd name="connsiteY3" fmla="*/ 317509 h 555920"/>
              <a:gd name="connsiteX4" fmla="*/ 518160 w 1229413"/>
              <a:gd name="connsiteY4" fmla="*/ 342909 h 555920"/>
              <a:gd name="connsiteX5" fmla="*/ 994410 w 1229413"/>
              <a:gd name="connsiteY5" fmla="*/ 292109 h 555920"/>
              <a:gd name="connsiteX6" fmla="*/ 876935 w 1229413"/>
              <a:gd name="connsiteY6" fmla="*/ 311159 h 555920"/>
              <a:gd name="connsiteX7" fmla="*/ 1229360 w 1229413"/>
              <a:gd name="connsiteY7" fmla="*/ 158759 h 555920"/>
              <a:gd name="connsiteX8" fmla="*/ 905510 w 1229413"/>
              <a:gd name="connsiteY8" fmla="*/ 371484 h 555920"/>
              <a:gd name="connsiteX9" fmla="*/ 1140460 w 1229413"/>
              <a:gd name="connsiteY9" fmla="*/ 241309 h 555920"/>
              <a:gd name="connsiteX10" fmla="*/ 816610 w 1229413"/>
              <a:gd name="connsiteY10" fmla="*/ 498484 h 555920"/>
              <a:gd name="connsiteX11" fmla="*/ 1010285 w 1229413"/>
              <a:gd name="connsiteY11" fmla="*/ 384184 h 555920"/>
              <a:gd name="connsiteX12" fmla="*/ 676910 w 1229413"/>
              <a:gd name="connsiteY12" fmla="*/ 504834 h 555920"/>
              <a:gd name="connsiteX13" fmla="*/ 429260 w 1229413"/>
              <a:gd name="connsiteY13" fmla="*/ 390534 h 555920"/>
              <a:gd name="connsiteX14" fmla="*/ 673735 w 1229413"/>
              <a:gd name="connsiteY14" fmla="*/ 555634 h 555920"/>
              <a:gd name="connsiteX15" fmla="*/ 464185 w 1229413"/>
              <a:gd name="connsiteY15" fmla="*/ 425459 h 555920"/>
              <a:gd name="connsiteX16" fmla="*/ 99060 w 1229413"/>
              <a:gd name="connsiteY16" fmla="*/ 244484 h 555920"/>
              <a:gd name="connsiteX17" fmla="*/ 410210 w 1229413"/>
              <a:gd name="connsiteY17" fmla="*/ 400059 h 555920"/>
              <a:gd name="connsiteX18" fmla="*/ 238760 w 1229413"/>
              <a:gd name="connsiteY18" fmla="*/ 269884 h 555920"/>
              <a:gd name="connsiteX19" fmla="*/ 635 w 1229413"/>
              <a:gd name="connsiteY19" fmla="*/ 9 h 555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29413" h="555920">
                <a:moveTo>
                  <a:pt x="635" y="9"/>
                </a:moveTo>
                <a:cubicBezTo>
                  <a:pt x="13335" y="1596"/>
                  <a:pt x="276860" y="238134"/>
                  <a:pt x="314960" y="279409"/>
                </a:cubicBezTo>
                <a:cubicBezTo>
                  <a:pt x="353060" y="320684"/>
                  <a:pt x="170498" y="241309"/>
                  <a:pt x="229235" y="247659"/>
                </a:cubicBezTo>
                <a:cubicBezTo>
                  <a:pt x="287972" y="254009"/>
                  <a:pt x="619231" y="301634"/>
                  <a:pt x="667385" y="317509"/>
                </a:cubicBezTo>
                <a:cubicBezTo>
                  <a:pt x="715539" y="333384"/>
                  <a:pt x="463656" y="347142"/>
                  <a:pt x="518160" y="342909"/>
                </a:cubicBezTo>
                <a:cubicBezTo>
                  <a:pt x="572664" y="338676"/>
                  <a:pt x="934614" y="297401"/>
                  <a:pt x="994410" y="292109"/>
                </a:cubicBezTo>
                <a:cubicBezTo>
                  <a:pt x="1054206" y="286817"/>
                  <a:pt x="837777" y="333384"/>
                  <a:pt x="876935" y="311159"/>
                </a:cubicBezTo>
                <a:cubicBezTo>
                  <a:pt x="916093" y="288934"/>
                  <a:pt x="1224598" y="148705"/>
                  <a:pt x="1229360" y="158759"/>
                </a:cubicBezTo>
                <a:cubicBezTo>
                  <a:pt x="1234123" y="168813"/>
                  <a:pt x="920327" y="357726"/>
                  <a:pt x="905510" y="371484"/>
                </a:cubicBezTo>
                <a:cubicBezTo>
                  <a:pt x="890693" y="385242"/>
                  <a:pt x="1155277" y="220142"/>
                  <a:pt x="1140460" y="241309"/>
                </a:cubicBezTo>
                <a:cubicBezTo>
                  <a:pt x="1125643" y="262476"/>
                  <a:pt x="838306" y="474671"/>
                  <a:pt x="816610" y="498484"/>
                </a:cubicBezTo>
                <a:cubicBezTo>
                  <a:pt x="794914" y="522297"/>
                  <a:pt x="1033568" y="383126"/>
                  <a:pt x="1010285" y="384184"/>
                </a:cubicBezTo>
                <a:cubicBezTo>
                  <a:pt x="987002" y="385242"/>
                  <a:pt x="773747" y="503776"/>
                  <a:pt x="676910" y="504834"/>
                </a:cubicBezTo>
                <a:cubicBezTo>
                  <a:pt x="580073" y="505892"/>
                  <a:pt x="429789" y="382067"/>
                  <a:pt x="429260" y="390534"/>
                </a:cubicBezTo>
                <a:cubicBezTo>
                  <a:pt x="428731" y="399001"/>
                  <a:pt x="667914" y="549813"/>
                  <a:pt x="673735" y="555634"/>
                </a:cubicBezTo>
                <a:cubicBezTo>
                  <a:pt x="679556" y="561455"/>
                  <a:pt x="559964" y="477317"/>
                  <a:pt x="464185" y="425459"/>
                </a:cubicBezTo>
                <a:cubicBezTo>
                  <a:pt x="368406" y="373601"/>
                  <a:pt x="108056" y="248717"/>
                  <a:pt x="99060" y="244484"/>
                </a:cubicBezTo>
                <a:cubicBezTo>
                  <a:pt x="90064" y="240251"/>
                  <a:pt x="386927" y="395826"/>
                  <a:pt x="410210" y="400059"/>
                </a:cubicBezTo>
                <a:cubicBezTo>
                  <a:pt x="433493" y="404292"/>
                  <a:pt x="308610" y="334442"/>
                  <a:pt x="238760" y="269884"/>
                </a:cubicBezTo>
                <a:cubicBezTo>
                  <a:pt x="168910" y="205326"/>
                  <a:pt x="-12065" y="-1578"/>
                  <a:pt x="635" y="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EF5494BB-B281-4152-9405-04DBF9639ABD}"/>
              </a:ext>
            </a:extLst>
          </p:cNvPr>
          <p:cNvSpPr/>
          <p:nvPr/>
        </p:nvSpPr>
        <p:spPr>
          <a:xfrm>
            <a:off x="5762438" y="6761808"/>
            <a:ext cx="546314" cy="886814"/>
          </a:xfrm>
          <a:custGeom>
            <a:avLst/>
            <a:gdLst>
              <a:gd name="connsiteX0" fmla="*/ 114487 w 546314"/>
              <a:gd name="connsiteY0" fmla="*/ 239067 h 886814"/>
              <a:gd name="connsiteX1" fmla="*/ 374837 w 546314"/>
              <a:gd name="connsiteY1" fmla="*/ 693092 h 886814"/>
              <a:gd name="connsiteX2" fmla="*/ 247837 w 546314"/>
              <a:gd name="connsiteY2" fmla="*/ 531167 h 886814"/>
              <a:gd name="connsiteX3" fmla="*/ 546287 w 546314"/>
              <a:gd name="connsiteY3" fmla="*/ 820092 h 886814"/>
              <a:gd name="connsiteX4" fmla="*/ 266887 w 546314"/>
              <a:gd name="connsiteY4" fmla="*/ 601017 h 886814"/>
              <a:gd name="connsiteX5" fmla="*/ 466912 w 546314"/>
              <a:gd name="connsiteY5" fmla="*/ 886767 h 886814"/>
              <a:gd name="connsiteX6" fmla="*/ 209737 w 546314"/>
              <a:gd name="connsiteY6" fmla="*/ 575617 h 886814"/>
              <a:gd name="connsiteX7" fmla="*/ 187 w 546314"/>
              <a:gd name="connsiteY7" fmla="*/ 942 h 886814"/>
              <a:gd name="connsiteX8" fmla="*/ 171637 w 546314"/>
              <a:gd name="connsiteY8" fmla="*/ 435917 h 886814"/>
              <a:gd name="connsiteX9" fmla="*/ 114487 w 546314"/>
              <a:gd name="connsiteY9" fmla="*/ 239067 h 886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6314" h="886814">
                <a:moveTo>
                  <a:pt x="114487" y="239067"/>
                </a:moveTo>
                <a:cubicBezTo>
                  <a:pt x="148354" y="281930"/>
                  <a:pt x="352612" y="644409"/>
                  <a:pt x="374837" y="693092"/>
                </a:cubicBezTo>
                <a:cubicBezTo>
                  <a:pt x="397062" y="741775"/>
                  <a:pt x="219262" y="510000"/>
                  <a:pt x="247837" y="531167"/>
                </a:cubicBezTo>
                <a:cubicBezTo>
                  <a:pt x="276412" y="552334"/>
                  <a:pt x="543112" y="808450"/>
                  <a:pt x="546287" y="820092"/>
                </a:cubicBezTo>
                <a:cubicBezTo>
                  <a:pt x="549462" y="831734"/>
                  <a:pt x="280116" y="589905"/>
                  <a:pt x="266887" y="601017"/>
                </a:cubicBezTo>
                <a:cubicBezTo>
                  <a:pt x="253658" y="612129"/>
                  <a:pt x="476437" y="891000"/>
                  <a:pt x="466912" y="886767"/>
                </a:cubicBezTo>
                <a:cubicBezTo>
                  <a:pt x="457387" y="882534"/>
                  <a:pt x="287525" y="723255"/>
                  <a:pt x="209737" y="575617"/>
                </a:cubicBezTo>
                <a:cubicBezTo>
                  <a:pt x="131949" y="427979"/>
                  <a:pt x="6537" y="24225"/>
                  <a:pt x="187" y="942"/>
                </a:cubicBezTo>
                <a:cubicBezTo>
                  <a:pt x="-6163" y="-22341"/>
                  <a:pt x="150470" y="393055"/>
                  <a:pt x="171637" y="435917"/>
                </a:cubicBezTo>
                <a:cubicBezTo>
                  <a:pt x="192804" y="478780"/>
                  <a:pt x="80620" y="196204"/>
                  <a:pt x="114487" y="23906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1ABAA4C9-4960-4439-A939-B52DD3634ABF}"/>
              </a:ext>
            </a:extLst>
          </p:cNvPr>
          <p:cNvSpPr/>
          <p:nvPr/>
        </p:nvSpPr>
        <p:spPr>
          <a:xfrm>
            <a:off x="4019342" y="7181807"/>
            <a:ext cx="702618" cy="477720"/>
          </a:xfrm>
          <a:custGeom>
            <a:avLst/>
            <a:gdLst>
              <a:gd name="connsiteX0" fmla="*/ 701883 w 702618"/>
              <a:gd name="connsiteY0" fmla="*/ 43 h 477720"/>
              <a:gd name="connsiteX1" fmla="*/ 444708 w 702618"/>
              <a:gd name="connsiteY1" fmla="*/ 266743 h 477720"/>
              <a:gd name="connsiteX2" fmla="*/ 476458 w 702618"/>
              <a:gd name="connsiteY2" fmla="*/ 225468 h 477720"/>
              <a:gd name="connsiteX3" fmla="*/ 152608 w 702618"/>
              <a:gd name="connsiteY3" fmla="*/ 473118 h 477720"/>
              <a:gd name="connsiteX4" fmla="*/ 208 w 702618"/>
              <a:gd name="connsiteY4" fmla="*/ 355643 h 477720"/>
              <a:gd name="connsiteX5" fmla="*/ 181183 w 702618"/>
              <a:gd name="connsiteY5" fmla="*/ 476293 h 477720"/>
              <a:gd name="connsiteX6" fmla="*/ 108158 w 702618"/>
              <a:gd name="connsiteY6" fmla="*/ 422318 h 477720"/>
              <a:gd name="connsiteX7" fmla="*/ 320883 w 702618"/>
              <a:gd name="connsiteY7" fmla="*/ 428668 h 477720"/>
              <a:gd name="connsiteX8" fmla="*/ 482808 w 702618"/>
              <a:gd name="connsiteY8" fmla="*/ 247693 h 477720"/>
              <a:gd name="connsiteX9" fmla="*/ 520908 w 702618"/>
              <a:gd name="connsiteY9" fmla="*/ 288968 h 477720"/>
              <a:gd name="connsiteX10" fmla="*/ 701883 w 702618"/>
              <a:gd name="connsiteY10" fmla="*/ 43 h 477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02618" h="477720">
                <a:moveTo>
                  <a:pt x="701883" y="43"/>
                </a:moveTo>
                <a:cubicBezTo>
                  <a:pt x="689183" y="-3661"/>
                  <a:pt x="482279" y="229172"/>
                  <a:pt x="444708" y="266743"/>
                </a:cubicBezTo>
                <a:cubicBezTo>
                  <a:pt x="407137" y="304314"/>
                  <a:pt x="525141" y="191072"/>
                  <a:pt x="476458" y="225468"/>
                </a:cubicBezTo>
                <a:cubicBezTo>
                  <a:pt x="427775" y="259864"/>
                  <a:pt x="231983" y="451422"/>
                  <a:pt x="152608" y="473118"/>
                </a:cubicBezTo>
                <a:cubicBezTo>
                  <a:pt x="73233" y="494814"/>
                  <a:pt x="-4555" y="355114"/>
                  <a:pt x="208" y="355643"/>
                </a:cubicBezTo>
                <a:cubicBezTo>
                  <a:pt x="4970" y="356172"/>
                  <a:pt x="163192" y="465181"/>
                  <a:pt x="181183" y="476293"/>
                </a:cubicBezTo>
                <a:cubicBezTo>
                  <a:pt x="199174" y="487405"/>
                  <a:pt x="84875" y="430256"/>
                  <a:pt x="108158" y="422318"/>
                </a:cubicBezTo>
                <a:cubicBezTo>
                  <a:pt x="131441" y="414381"/>
                  <a:pt x="258441" y="457772"/>
                  <a:pt x="320883" y="428668"/>
                </a:cubicBezTo>
                <a:cubicBezTo>
                  <a:pt x="383325" y="399564"/>
                  <a:pt x="449471" y="270976"/>
                  <a:pt x="482808" y="247693"/>
                </a:cubicBezTo>
                <a:cubicBezTo>
                  <a:pt x="516145" y="224410"/>
                  <a:pt x="482808" y="329185"/>
                  <a:pt x="520908" y="288968"/>
                </a:cubicBezTo>
                <a:cubicBezTo>
                  <a:pt x="559008" y="248751"/>
                  <a:pt x="714583" y="3747"/>
                  <a:pt x="701883" y="4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FD06CDE0-3A26-477C-8DBA-BB508DA335F3}"/>
              </a:ext>
            </a:extLst>
          </p:cNvPr>
          <p:cNvSpPr/>
          <p:nvPr/>
        </p:nvSpPr>
        <p:spPr>
          <a:xfrm>
            <a:off x="4774984" y="7298956"/>
            <a:ext cx="735475" cy="519149"/>
          </a:xfrm>
          <a:custGeom>
            <a:avLst/>
            <a:gdLst>
              <a:gd name="connsiteX0" fmla="*/ 187541 w 735475"/>
              <a:gd name="connsiteY0" fmla="*/ 79744 h 519149"/>
              <a:gd name="connsiteX1" fmla="*/ 565366 w 735475"/>
              <a:gd name="connsiteY1" fmla="*/ 235319 h 519149"/>
              <a:gd name="connsiteX2" fmla="*/ 479641 w 735475"/>
              <a:gd name="connsiteY2" fmla="*/ 206744 h 519149"/>
              <a:gd name="connsiteX3" fmla="*/ 676491 w 735475"/>
              <a:gd name="connsiteY3" fmla="*/ 235319 h 519149"/>
              <a:gd name="connsiteX4" fmla="*/ 727291 w 735475"/>
              <a:gd name="connsiteY4" fmla="*/ 349619 h 519149"/>
              <a:gd name="connsiteX5" fmla="*/ 724116 w 735475"/>
              <a:gd name="connsiteY5" fmla="*/ 282944 h 519149"/>
              <a:gd name="connsiteX6" fmla="*/ 619341 w 735475"/>
              <a:gd name="connsiteY6" fmla="*/ 514719 h 519149"/>
              <a:gd name="connsiteX7" fmla="*/ 584416 w 735475"/>
              <a:gd name="connsiteY7" fmla="*/ 425819 h 519149"/>
              <a:gd name="connsiteX8" fmla="*/ 422491 w 735475"/>
              <a:gd name="connsiteY8" fmla="*/ 308344 h 519149"/>
              <a:gd name="connsiteX9" fmla="*/ 603466 w 735475"/>
              <a:gd name="connsiteY9" fmla="*/ 397244 h 519149"/>
              <a:gd name="connsiteX10" fmla="*/ 438366 w 735475"/>
              <a:gd name="connsiteY10" fmla="*/ 295644 h 519149"/>
              <a:gd name="connsiteX11" fmla="*/ 657441 w 735475"/>
              <a:gd name="connsiteY11" fmla="*/ 371844 h 519149"/>
              <a:gd name="connsiteX12" fmla="*/ 355816 w 735475"/>
              <a:gd name="connsiteY12" fmla="*/ 241669 h 519149"/>
              <a:gd name="connsiteX13" fmla="*/ 216 w 735475"/>
              <a:gd name="connsiteY13" fmla="*/ 369 h 519149"/>
              <a:gd name="connsiteX14" fmla="*/ 301841 w 735475"/>
              <a:gd name="connsiteY14" fmla="*/ 184519 h 519149"/>
              <a:gd name="connsiteX15" fmla="*/ 187541 w 735475"/>
              <a:gd name="connsiteY15" fmla="*/ 79744 h 519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35475" h="519149">
                <a:moveTo>
                  <a:pt x="187541" y="79744"/>
                </a:moveTo>
                <a:cubicBezTo>
                  <a:pt x="231462" y="88211"/>
                  <a:pt x="516683" y="214152"/>
                  <a:pt x="565366" y="235319"/>
                </a:cubicBezTo>
                <a:cubicBezTo>
                  <a:pt x="614049" y="256486"/>
                  <a:pt x="461120" y="206744"/>
                  <a:pt x="479641" y="206744"/>
                </a:cubicBezTo>
                <a:cubicBezTo>
                  <a:pt x="498162" y="206744"/>
                  <a:pt x="635216" y="211507"/>
                  <a:pt x="676491" y="235319"/>
                </a:cubicBezTo>
                <a:cubicBezTo>
                  <a:pt x="717766" y="259131"/>
                  <a:pt x="719354" y="341682"/>
                  <a:pt x="727291" y="349619"/>
                </a:cubicBezTo>
                <a:cubicBezTo>
                  <a:pt x="735228" y="357556"/>
                  <a:pt x="742108" y="255427"/>
                  <a:pt x="724116" y="282944"/>
                </a:cubicBezTo>
                <a:cubicBezTo>
                  <a:pt x="706124" y="310461"/>
                  <a:pt x="642624" y="490907"/>
                  <a:pt x="619341" y="514719"/>
                </a:cubicBezTo>
                <a:cubicBezTo>
                  <a:pt x="596058" y="538532"/>
                  <a:pt x="617224" y="460215"/>
                  <a:pt x="584416" y="425819"/>
                </a:cubicBezTo>
                <a:cubicBezTo>
                  <a:pt x="551608" y="391423"/>
                  <a:pt x="419316" y="313106"/>
                  <a:pt x="422491" y="308344"/>
                </a:cubicBezTo>
                <a:cubicBezTo>
                  <a:pt x="425666" y="303582"/>
                  <a:pt x="600820" y="399361"/>
                  <a:pt x="603466" y="397244"/>
                </a:cubicBezTo>
                <a:cubicBezTo>
                  <a:pt x="606112" y="395127"/>
                  <a:pt x="429370" y="299877"/>
                  <a:pt x="438366" y="295644"/>
                </a:cubicBezTo>
                <a:cubicBezTo>
                  <a:pt x="447362" y="291411"/>
                  <a:pt x="671199" y="380840"/>
                  <a:pt x="657441" y="371844"/>
                </a:cubicBezTo>
                <a:cubicBezTo>
                  <a:pt x="643683" y="362848"/>
                  <a:pt x="465353" y="303581"/>
                  <a:pt x="355816" y="241669"/>
                </a:cubicBezTo>
                <a:cubicBezTo>
                  <a:pt x="246279" y="179757"/>
                  <a:pt x="9212" y="9894"/>
                  <a:pt x="216" y="369"/>
                </a:cubicBezTo>
                <a:cubicBezTo>
                  <a:pt x="-8780" y="-9156"/>
                  <a:pt x="265329" y="168644"/>
                  <a:pt x="301841" y="184519"/>
                </a:cubicBezTo>
                <a:cubicBezTo>
                  <a:pt x="338354" y="200394"/>
                  <a:pt x="143620" y="71277"/>
                  <a:pt x="187541" y="7974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楕円 1191">
            <a:extLst>
              <a:ext uri="{FF2B5EF4-FFF2-40B4-BE49-F238E27FC236}">
                <a16:creationId xmlns:a16="http://schemas.microsoft.com/office/drawing/2014/main" id="{D447D754-94CE-4DEA-A720-6B03C99A0C4F}"/>
              </a:ext>
            </a:extLst>
          </p:cNvPr>
          <p:cNvSpPr/>
          <p:nvPr/>
        </p:nvSpPr>
        <p:spPr>
          <a:xfrm>
            <a:off x="3691466" y="6517639"/>
            <a:ext cx="811107" cy="811107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" name="楕円 232">
            <a:extLst>
              <a:ext uri="{FF2B5EF4-FFF2-40B4-BE49-F238E27FC236}">
                <a16:creationId xmlns:a16="http://schemas.microsoft.com/office/drawing/2014/main" id="{C2972296-2C1C-45EB-B5A2-94A3BA4D2757}"/>
              </a:ext>
            </a:extLst>
          </p:cNvPr>
          <p:cNvSpPr/>
          <p:nvPr/>
        </p:nvSpPr>
        <p:spPr>
          <a:xfrm>
            <a:off x="6082453" y="6700520"/>
            <a:ext cx="660400" cy="660400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A31CDA2B-39F5-488D-A531-D008A4F6A6D5}"/>
              </a:ext>
            </a:extLst>
          </p:cNvPr>
          <p:cNvSpPr/>
          <p:nvPr/>
        </p:nvSpPr>
        <p:spPr>
          <a:xfrm>
            <a:off x="4491979" y="7797849"/>
            <a:ext cx="1443155" cy="258891"/>
          </a:xfrm>
          <a:custGeom>
            <a:avLst/>
            <a:gdLst>
              <a:gd name="connsiteX0" fmla="*/ 141404 w 1443155"/>
              <a:gd name="connsiteY0" fmla="*/ 90968 h 258891"/>
              <a:gd name="connsiteX1" fmla="*/ 370004 w 1443155"/>
              <a:gd name="connsiteY1" fmla="*/ 65568 h 258891"/>
              <a:gd name="connsiteX2" fmla="*/ 350954 w 1443155"/>
              <a:gd name="connsiteY2" fmla="*/ 76151 h 258891"/>
              <a:gd name="connsiteX3" fmla="*/ 596488 w 1443155"/>
              <a:gd name="connsiteY3" fmla="*/ 2068 h 258891"/>
              <a:gd name="connsiteX4" fmla="*/ 556271 w 1443155"/>
              <a:gd name="connsiteY4" fmla="*/ 19001 h 258891"/>
              <a:gd name="connsiteX5" fmla="*/ 702321 w 1443155"/>
              <a:gd name="connsiteY5" fmla="*/ 2068 h 258891"/>
              <a:gd name="connsiteX6" fmla="*/ 799688 w 1443155"/>
              <a:gd name="connsiteY6" fmla="*/ 65568 h 258891"/>
              <a:gd name="connsiteX7" fmla="*/ 738304 w 1443155"/>
              <a:gd name="connsiteY7" fmla="*/ 46518 h 258891"/>
              <a:gd name="connsiteX8" fmla="*/ 884354 w 1443155"/>
              <a:gd name="connsiteY8" fmla="*/ 97318 h 258891"/>
              <a:gd name="connsiteX9" fmla="*/ 875888 w 1443155"/>
              <a:gd name="connsiteY9" fmla="*/ 90968 h 258891"/>
              <a:gd name="connsiteX10" fmla="*/ 1066388 w 1443155"/>
              <a:gd name="connsiteY10" fmla="*/ 67684 h 258891"/>
              <a:gd name="connsiteX11" fmla="*/ 1053688 w 1443155"/>
              <a:gd name="connsiteY11" fmla="*/ 71918 h 258891"/>
              <a:gd name="connsiteX12" fmla="*/ 1174338 w 1443155"/>
              <a:gd name="connsiteY12" fmla="*/ 95201 h 258891"/>
              <a:gd name="connsiteX13" fmla="*/ 1360604 w 1443155"/>
              <a:gd name="connsiteY13" fmla="*/ 181984 h 258891"/>
              <a:gd name="connsiteX14" fmla="*/ 1443154 w 1443155"/>
              <a:gd name="connsiteY14" fmla="*/ 213734 h 258891"/>
              <a:gd name="connsiteX15" fmla="*/ 1362721 w 1443155"/>
              <a:gd name="connsiteY15" fmla="*/ 230668 h 258891"/>
              <a:gd name="connsiteX16" fmla="*/ 1354254 w 1443155"/>
              <a:gd name="connsiteY16" fmla="*/ 239134 h 258891"/>
              <a:gd name="connsiteX17" fmla="*/ 1201854 w 1443155"/>
              <a:gd name="connsiteY17" fmla="*/ 258184 h 258891"/>
              <a:gd name="connsiteX18" fmla="*/ 1066388 w 1443155"/>
              <a:gd name="connsiteY18" fmla="*/ 211618 h 258891"/>
              <a:gd name="connsiteX19" fmla="*/ 1146821 w 1443155"/>
              <a:gd name="connsiteY19" fmla="*/ 230668 h 258891"/>
              <a:gd name="connsiteX20" fmla="*/ 947854 w 1443155"/>
              <a:gd name="connsiteY20" fmla="*/ 209501 h 258891"/>
              <a:gd name="connsiteX21" fmla="*/ 1024054 w 1443155"/>
              <a:gd name="connsiteY21" fmla="*/ 213734 h 258891"/>
              <a:gd name="connsiteX22" fmla="*/ 693854 w 1443155"/>
              <a:gd name="connsiteY22" fmla="*/ 141768 h 258891"/>
              <a:gd name="connsiteX23" fmla="*/ 795454 w 1443155"/>
              <a:gd name="connsiteY23" fmla="*/ 181984 h 258891"/>
              <a:gd name="connsiteX24" fmla="*/ 655754 w 1443155"/>
              <a:gd name="connsiteY24" fmla="*/ 177751 h 258891"/>
              <a:gd name="connsiteX25" fmla="*/ 465254 w 1443155"/>
              <a:gd name="connsiteY25" fmla="*/ 190451 h 258891"/>
              <a:gd name="connsiteX26" fmla="*/ 583788 w 1443155"/>
              <a:gd name="connsiteY26" fmla="*/ 167168 h 258891"/>
              <a:gd name="connsiteX27" fmla="*/ 435621 w 1443155"/>
              <a:gd name="connsiteY27" fmla="*/ 167168 h 258891"/>
              <a:gd name="connsiteX28" fmla="*/ 363654 w 1443155"/>
              <a:gd name="connsiteY28" fmla="*/ 154468 h 258891"/>
              <a:gd name="connsiteX29" fmla="*/ 270521 w 1443155"/>
              <a:gd name="connsiteY29" fmla="*/ 148118 h 258891"/>
              <a:gd name="connsiteX30" fmla="*/ 376354 w 1443155"/>
              <a:gd name="connsiteY30" fmla="*/ 158701 h 258891"/>
              <a:gd name="connsiteX31" fmla="*/ 60971 w 1443155"/>
              <a:gd name="connsiteY31" fmla="*/ 112134 h 258891"/>
              <a:gd name="connsiteX32" fmla="*/ 3821 w 1443155"/>
              <a:gd name="connsiteY32" fmla="*/ 131184 h 258891"/>
              <a:gd name="connsiteX33" fmla="*/ 141404 w 1443155"/>
              <a:gd name="connsiteY33" fmla="*/ 90968 h 258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443155" h="258891">
                <a:moveTo>
                  <a:pt x="141404" y="90968"/>
                </a:moveTo>
                <a:cubicBezTo>
                  <a:pt x="202435" y="80032"/>
                  <a:pt x="335079" y="68037"/>
                  <a:pt x="370004" y="65568"/>
                </a:cubicBezTo>
                <a:cubicBezTo>
                  <a:pt x="404929" y="63099"/>
                  <a:pt x="313207" y="86734"/>
                  <a:pt x="350954" y="76151"/>
                </a:cubicBezTo>
                <a:cubicBezTo>
                  <a:pt x="388701" y="65568"/>
                  <a:pt x="596488" y="2068"/>
                  <a:pt x="596488" y="2068"/>
                </a:cubicBezTo>
                <a:cubicBezTo>
                  <a:pt x="630708" y="-7457"/>
                  <a:pt x="538632" y="19001"/>
                  <a:pt x="556271" y="19001"/>
                </a:cubicBezTo>
                <a:cubicBezTo>
                  <a:pt x="573910" y="19001"/>
                  <a:pt x="661752" y="-5693"/>
                  <a:pt x="702321" y="2068"/>
                </a:cubicBezTo>
                <a:cubicBezTo>
                  <a:pt x="742891" y="9829"/>
                  <a:pt x="793691" y="58160"/>
                  <a:pt x="799688" y="65568"/>
                </a:cubicBezTo>
                <a:cubicBezTo>
                  <a:pt x="805685" y="72976"/>
                  <a:pt x="724193" y="41226"/>
                  <a:pt x="738304" y="46518"/>
                </a:cubicBezTo>
                <a:cubicBezTo>
                  <a:pt x="752415" y="51810"/>
                  <a:pt x="861423" y="89910"/>
                  <a:pt x="884354" y="97318"/>
                </a:cubicBezTo>
                <a:cubicBezTo>
                  <a:pt x="907285" y="104726"/>
                  <a:pt x="845549" y="95907"/>
                  <a:pt x="875888" y="90968"/>
                </a:cubicBezTo>
                <a:cubicBezTo>
                  <a:pt x="906227" y="86029"/>
                  <a:pt x="1036755" y="70859"/>
                  <a:pt x="1066388" y="67684"/>
                </a:cubicBezTo>
                <a:cubicBezTo>
                  <a:pt x="1096021" y="64509"/>
                  <a:pt x="1035696" y="67332"/>
                  <a:pt x="1053688" y="71918"/>
                </a:cubicBezTo>
                <a:cubicBezTo>
                  <a:pt x="1071680" y="76504"/>
                  <a:pt x="1123185" y="76857"/>
                  <a:pt x="1174338" y="95201"/>
                </a:cubicBezTo>
                <a:cubicBezTo>
                  <a:pt x="1225491" y="113545"/>
                  <a:pt x="1315801" y="162229"/>
                  <a:pt x="1360604" y="181984"/>
                </a:cubicBezTo>
                <a:cubicBezTo>
                  <a:pt x="1405407" y="201740"/>
                  <a:pt x="1442801" y="205620"/>
                  <a:pt x="1443154" y="213734"/>
                </a:cubicBezTo>
                <a:cubicBezTo>
                  <a:pt x="1443507" y="221848"/>
                  <a:pt x="1377538" y="226435"/>
                  <a:pt x="1362721" y="230668"/>
                </a:cubicBezTo>
                <a:cubicBezTo>
                  <a:pt x="1347904" y="234901"/>
                  <a:pt x="1381065" y="234548"/>
                  <a:pt x="1354254" y="239134"/>
                </a:cubicBezTo>
                <a:cubicBezTo>
                  <a:pt x="1327443" y="243720"/>
                  <a:pt x="1249832" y="262770"/>
                  <a:pt x="1201854" y="258184"/>
                </a:cubicBezTo>
                <a:cubicBezTo>
                  <a:pt x="1153876" y="253598"/>
                  <a:pt x="1075560" y="216204"/>
                  <a:pt x="1066388" y="211618"/>
                </a:cubicBezTo>
                <a:cubicBezTo>
                  <a:pt x="1057216" y="207032"/>
                  <a:pt x="1166577" y="231021"/>
                  <a:pt x="1146821" y="230668"/>
                </a:cubicBezTo>
                <a:cubicBezTo>
                  <a:pt x="1127065" y="230315"/>
                  <a:pt x="968315" y="212323"/>
                  <a:pt x="947854" y="209501"/>
                </a:cubicBezTo>
                <a:cubicBezTo>
                  <a:pt x="927393" y="206679"/>
                  <a:pt x="1066387" y="225023"/>
                  <a:pt x="1024054" y="213734"/>
                </a:cubicBezTo>
                <a:cubicBezTo>
                  <a:pt x="981721" y="202445"/>
                  <a:pt x="731954" y="147060"/>
                  <a:pt x="693854" y="141768"/>
                </a:cubicBezTo>
                <a:cubicBezTo>
                  <a:pt x="655754" y="136476"/>
                  <a:pt x="801804" y="175987"/>
                  <a:pt x="795454" y="181984"/>
                </a:cubicBezTo>
                <a:cubicBezTo>
                  <a:pt x="789104" y="187981"/>
                  <a:pt x="710787" y="176340"/>
                  <a:pt x="655754" y="177751"/>
                </a:cubicBezTo>
                <a:cubicBezTo>
                  <a:pt x="600721" y="179162"/>
                  <a:pt x="477248" y="192215"/>
                  <a:pt x="465254" y="190451"/>
                </a:cubicBezTo>
                <a:cubicBezTo>
                  <a:pt x="453260" y="188687"/>
                  <a:pt x="588727" y="171048"/>
                  <a:pt x="583788" y="167168"/>
                </a:cubicBezTo>
                <a:cubicBezTo>
                  <a:pt x="578849" y="163288"/>
                  <a:pt x="472310" y="169285"/>
                  <a:pt x="435621" y="167168"/>
                </a:cubicBezTo>
                <a:cubicBezTo>
                  <a:pt x="398932" y="165051"/>
                  <a:pt x="391171" y="157643"/>
                  <a:pt x="363654" y="154468"/>
                </a:cubicBezTo>
                <a:cubicBezTo>
                  <a:pt x="336137" y="151293"/>
                  <a:pt x="268404" y="147413"/>
                  <a:pt x="270521" y="148118"/>
                </a:cubicBezTo>
                <a:cubicBezTo>
                  <a:pt x="272638" y="148824"/>
                  <a:pt x="411279" y="164698"/>
                  <a:pt x="376354" y="158701"/>
                </a:cubicBezTo>
                <a:cubicBezTo>
                  <a:pt x="341429" y="152704"/>
                  <a:pt x="123060" y="116720"/>
                  <a:pt x="60971" y="112134"/>
                </a:cubicBezTo>
                <a:cubicBezTo>
                  <a:pt x="-1118" y="107548"/>
                  <a:pt x="-5704" y="133301"/>
                  <a:pt x="3821" y="131184"/>
                </a:cubicBezTo>
                <a:cubicBezTo>
                  <a:pt x="13346" y="129067"/>
                  <a:pt x="80373" y="101904"/>
                  <a:pt x="141404" y="90968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B24DD2BD-0097-402F-B2FB-09D2D723E5C7}"/>
              </a:ext>
            </a:extLst>
          </p:cNvPr>
          <p:cNvSpPr/>
          <p:nvPr/>
        </p:nvSpPr>
        <p:spPr>
          <a:xfrm>
            <a:off x="4564699" y="7947164"/>
            <a:ext cx="1408873" cy="559015"/>
          </a:xfrm>
          <a:custGeom>
            <a:avLst/>
            <a:gdLst>
              <a:gd name="connsiteX0" fmla="*/ 72918 w 1408873"/>
              <a:gd name="connsiteY0" fmla="*/ 919 h 559015"/>
              <a:gd name="connsiteX1" fmla="*/ 286701 w 1408873"/>
              <a:gd name="connsiteY1" fmla="*/ 134269 h 559015"/>
              <a:gd name="connsiteX2" fmla="*/ 259184 w 1408873"/>
              <a:gd name="connsiteY2" fmla="*/ 119453 h 559015"/>
              <a:gd name="connsiteX3" fmla="*/ 492018 w 1408873"/>
              <a:gd name="connsiteY3" fmla="*/ 223169 h 559015"/>
              <a:gd name="connsiteX4" fmla="*/ 432751 w 1408873"/>
              <a:gd name="connsiteY4" fmla="*/ 214703 h 559015"/>
              <a:gd name="connsiteX5" fmla="*/ 754484 w 1408873"/>
              <a:gd name="connsiteY5" fmla="*/ 265503 h 559015"/>
              <a:gd name="connsiteX6" fmla="*/ 701568 w 1408873"/>
              <a:gd name="connsiteY6" fmla="*/ 263386 h 559015"/>
              <a:gd name="connsiteX7" fmla="*/ 902651 w 1408873"/>
              <a:gd name="connsiteY7" fmla="*/ 244336 h 559015"/>
              <a:gd name="connsiteX8" fmla="*/ 883601 w 1408873"/>
              <a:gd name="connsiteY8" fmla="*/ 259153 h 559015"/>
              <a:gd name="connsiteX9" fmla="*/ 1088918 w 1408873"/>
              <a:gd name="connsiteY9" fmla="*/ 197769 h 559015"/>
              <a:gd name="connsiteX10" fmla="*/ 1080451 w 1408873"/>
              <a:gd name="connsiteY10" fmla="*/ 197769 h 559015"/>
              <a:gd name="connsiteX11" fmla="*/ 1353501 w 1408873"/>
              <a:gd name="connsiteY11" fmla="*/ 70769 h 559015"/>
              <a:gd name="connsiteX12" fmla="*/ 1296351 w 1408873"/>
              <a:gd name="connsiteY12" fmla="*/ 149086 h 559015"/>
              <a:gd name="connsiteX13" fmla="*/ 1406418 w 1408873"/>
              <a:gd name="connsiteY13" fmla="*/ 127919 h 559015"/>
              <a:gd name="connsiteX14" fmla="*/ 1169351 w 1408873"/>
              <a:gd name="connsiteY14" fmla="*/ 307836 h 559015"/>
              <a:gd name="connsiteX15" fmla="*/ 1241318 w 1408873"/>
              <a:gd name="connsiteY15" fmla="*/ 288786 h 559015"/>
              <a:gd name="connsiteX16" fmla="*/ 1071984 w 1408873"/>
              <a:gd name="connsiteY16" fmla="*/ 462353 h 559015"/>
              <a:gd name="connsiteX17" fmla="*/ 1101618 w 1408873"/>
              <a:gd name="connsiteY17" fmla="*/ 441186 h 559015"/>
              <a:gd name="connsiteX18" fmla="*/ 889951 w 1408873"/>
              <a:gd name="connsiteY18" fmla="*/ 527969 h 559015"/>
              <a:gd name="connsiteX19" fmla="*/ 953451 w 1408873"/>
              <a:gd name="connsiteY19" fmla="*/ 527969 h 559015"/>
              <a:gd name="connsiteX20" fmla="*/ 765068 w 1408873"/>
              <a:gd name="connsiteY20" fmla="*/ 536436 h 559015"/>
              <a:gd name="connsiteX21" fmla="*/ 809518 w 1408873"/>
              <a:gd name="connsiteY21" fmla="*/ 553369 h 559015"/>
              <a:gd name="connsiteX22" fmla="*/ 477201 w 1408873"/>
              <a:gd name="connsiteY22" fmla="*/ 527969 h 559015"/>
              <a:gd name="connsiteX23" fmla="*/ 648651 w 1408873"/>
              <a:gd name="connsiteY23" fmla="*/ 553369 h 559015"/>
              <a:gd name="connsiteX24" fmla="*/ 238018 w 1408873"/>
              <a:gd name="connsiteY24" fmla="*/ 398853 h 559015"/>
              <a:gd name="connsiteX25" fmla="*/ 405234 w 1408873"/>
              <a:gd name="connsiteY25" fmla="*/ 456003 h 559015"/>
              <a:gd name="connsiteX26" fmla="*/ 231668 w 1408873"/>
              <a:gd name="connsiteY26" fmla="*/ 326886 h 559015"/>
              <a:gd name="connsiteX27" fmla="*/ 280351 w 1408873"/>
              <a:gd name="connsiteY27" fmla="*/ 339586 h 559015"/>
              <a:gd name="connsiteX28" fmla="*/ 113134 w 1408873"/>
              <a:gd name="connsiteY28" fmla="*/ 199886 h 559015"/>
              <a:gd name="connsiteX29" fmla="*/ 195684 w 1408873"/>
              <a:gd name="connsiteY29" fmla="*/ 250686 h 559015"/>
              <a:gd name="connsiteX30" fmla="*/ 70801 w 1408873"/>
              <a:gd name="connsiteY30" fmla="*/ 106753 h 559015"/>
              <a:gd name="connsiteX31" fmla="*/ 951 w 1408873"/>
              <a:gd name="connsiteY31" fmla="*/ 9386 h 559015"/>
              <a:gd name="connsiteX32" fmla="*/ 119484 w 1408873"/>
              <a:gd name="connsiteY32" fmla="*/ 70769 h 559015"/>
              <a:gd name="connsiteX33" fmla="*/ 72918 w 1408873"/>
              <a:gd name="connsiteY33" fmla="*/ 919 h 559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408873" h="559015">
                <a:moveTo>
                  <a:pt x="72918" y="919"/>
                </a:moveTo>
                <a:cubicBezTo>
                  <a:pt x="100787" y="11502"/>
                  <a:pt x="255657" y="114513"/>
                  <a:pt x="286701" y="134269"/>
                </a:cubicBezTo>
                <a:cubicBezTo>
                  <a:pt x="317745" y="154025"/>
                  <a:pt x="224965" y="104636"/>
                  <a:pt x="259184" y="119453"/>
                </a:cubicBezTo>
                <a:cubicBezTo>
                  <a:pt x="293404" y="134270"/>
                  <a:pt x="463090" y="207294"/>
                  <a:pt x="492018" y="223169"/>
                </a:cubicBezTo>
                <a:cubicBezTo>
                  <a:pt x="520946" y="239044"/>
                  <a:pt x="432751" y="214703"/>
                  <a:pt x="432751" y="214703"/>
                </a:cubicBezTo>
                <a:lnTo>
                  <a:pt x="754484" y="265503"/>
                </a:lnTo>
                <a:cubicBezTo>
                  <a:pt x="799287" y="273617"/>
                  <a:pt x="676874" y="266914"/>
                  <a:pt x="701568" y="263386"/>
                </a:cubicBezTo>
                <a:cubicBezTo>
                  <a:pt x="726262" y="259858"/>
                  <a:pt x="872312" y="245041"/>
                  <a:pt x="902651" y="244336"/>
                </a:cubicBezTo>
                <a:cubicBezTo>
                  <a:pt x="932990" y="243631"/>
                  <a:pt x="852557" y="266914"/>
                  <a:pt x="883601" y="259153"/>
                </a:cubicBezTo>
                <a:cubicBezTo>
                  <a:pt x="914645" y="251392"/>
                  <a:pt x="1056110" y="208000"/>
                  <a:pt x="1088918" y="197769"/>
                </a:cubicBezTo>
                <a:cubicBezTo>
                  <a:pt x="1121726" y="187538"/>
                  <a:pt x="1036354" y="218936"/>
                  <a:pt x="1080451" y="197769"/>
                </a:cubicBezTo>
                <a:cubicBezTo>
                  <a:pt x="1124548" y="176602"/>
                  <a:pt x="1317518" y="78883"/>
                  <a:pt x="1353501" y="70769"/>
                </a:cubicBezTo>
                <a:cubicBezTo>
                  <a:pt x="1389484" y="62655"/>
                  <a:pt x="1287532" y="139561"/>
                  <a:pt x="1296351" y="149086"/>
                </a:cubicBezTo>
                <a:cubicBezTo>
                  <a:pt x="1305171" y="158611"/>
                  <a:pt x="1427585" y="101461"/>
                  <a:pt x="1406418" y="127919"/>
                </a:cubicBezTo>
                <a:cubicBezTo>
                  <a:pt x="1385251" y="154377"/>
                  <a:pt x="1196868" y="281025"/>
                  <a:pt x="1169351" y="307836"/>
                </a:cubicBezTo>
                <a:cubicBezTo>
                  <a:pt x="1141834" y="334647"/>
                  <a:pt x="1257546" y="263033"/>
                  <a:pt x="1241318" y="288786"/>
                </a:cubicBezTo>
                <a:cubicBezTo>
                  <a:pt x="1225090" y="314539"/>
                  <a:pt x="1095267" y="436953"/>
                  <a:pt x="1071984" y="462353"/>
                </a:cubicBezTo>
                <a:cubicBezTo>
                  <a:pt x="1048701" y="487753"/>
                  <a:pt x="1131957" y="430250"/>
                  <a:pt x="1101618" y="441186"/>
                </a:cubicBezTo>
                <a:cubicBezTo>
                  <a:pt x="1071279" y="452122"/>
                  <a:pt x="914646" y="513505"/>
                  <a:pt x="889951" y="527969"/>
                </a:cubicBezTo>
                <a:cubicBezTo>
                  <a:pt x="865256" y="542433"/>
                  <a:pt x="974265" y="526558"/>
                  <a:pt x="953451" y="527969"/>
                </a:cubicBezTo>
                <a:cubicBezTo>
                  <a:pt x="932637" y="529380"/>
                  <a:pt x="789057" y="532203"/>
                  <a:pt x="765068" y="536436"/>
                </a:cubicBezTo>
                <a:cubicBezTo>
                  <a:pt x="741079" y="540669"/>
                  <a:pt x="857496" y="554780"/>
                  <a:pt x="809518" y="553369"/>
                </a:cubicBezTo>
                <a:cubicBezTo>
                  <a:pt x="761540" y="551958"/>
                  <a:pt x="504012" y="527969"/>
                  <a:pt x="477201" y="527969"/>
                </a:cubicBezTo>
                <a:cubicBezTo>
                  <a:pt x="450390" y="527969"/>
                  <a:pt x="688515" y="574888"/>
                  <a:pt x="648651" y="553369"/>
                </a:cubicBezTo>
                <a:cubicBezTo>
                  <a:pt x="608787" y="531850"/>
                  <a:pt x="278587" y="415081"/>
                  <a:pt x="238018" y="398853"/>
                </a:cubicBezTo>
                <a:cubicBezTo>
                  <a:pt x="197449" y="382625"/>
                  <a:pt x="406292" y="467997"/>
                  <a:pt x="405234" y="456003"/>
                </a:cubicBezTo>
                <a:cubicBezTo>
                  <a:pt x="404176" y="444009"/>
                  <a:pt x="252482" y="346289"/>
                  <a:pt x="231668" y="326886"/>
                </a:cubicBezTo>
                <a:cubicBezTo>
                  <a:pt x="210854" y="307483"/>
                  <a:pt x="300107" y="360753"/>
                  <a:pt x="280351" y="339586"/>
                </a:cubicBezTo>
                <a:cubicBezTo>
                  <a:pt x="260595" y="318419"/>
                  <a:pt x="127245" y="214703"/>
                  <a:pt x="113134" y="199886"/>
                </a:cubicBezTo>
                <a:cubicBezTo>
                  <a:pt x="99023" y="185069"/>
                  <a:pt x="202739" y="266208"/>
                  <a:pt x="195684" y="250686"/>
                </a:cubicBezTo>
                <a:cubicBezTo>
                  <a:pt x="188629" y="235164"/>
                  <a:pt x="103256" y="146970"/>
                  <a:pt x="70801" y="106753"/>
                </a:cubicBezTo>
                <a:cubicBezTo>
                  <a:pt x="38346" y="66536"/>
                  <a:pt x="-7163" y="15383"/>
                  <a:pt x="951" y="9386"/>
                </a:cubicBezTo>
                <a:cubicBezTo>
                  <a:pt x="9065" y="3389"/>
                  <a:pt x="103609" y="66889"/>
                  <a:pt x="119484" y="70769"/>
                </a:cubicBezTo>
                <a:cubicBezTo>
                  <a:pt x="135359" y="74650"/>
                  <a:pt x="45049" y="-9664"/>
                  <a:pt x="72918" y="919"/>
                </a:cubicBezTo>
                <a:close/>
              </a:path>
            </a:pathLst>
          </a:custGeom>
          <a:solidFill>
            <a:srgbClr val="FF0000">
              <a:alpha val="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6C2C359E-50FD-4C0A-A0BB-4712D448BFA4}"/>
              </a:ext>
            </a:extLst>
          </p:cNvPr>
          <p:cNvSpPr/>
          <p:nvPr/>
        </p:nvSpPr>
        <p:spPr>
          <a:xfrm>
            <a:off x="4762500" y="8094133"/>
            <a:ext cx="530622" cy="294221"/>
          </a:xfrm>
          <a:custGeom>
            <a:avLst/>
            <a:gdLst>
              <a:gd name="connsiteX0" fmla="*/ 0 w 530622"/>
              <a:gd name="connsiteY0" fmla="*/ 0 h 294221"/>
              <a:gd name="connsiteX1" fmla="*/ 275167 w 530622"/>
              <a:gd name="connsiteY1" fmla="*/ 162984 h 294221"/>
              <a:gd name="connsiteX2" fmla="*/ 249767 w 530622"/>
              <a:gd name="connsiteY2" fmla="*/ 150284 h 294221"/>
              <a:gd name="connsiteX3" fmla="*/ 486833 w 530622"/>
              <a:gd name="connsiteY3" fmla="*/ 167217 h 294221"/>
              <a:gd name="connsiteX4" fmla="*/ 508000 w 530622"/>
              <a:gd name="connsiteY4" fmla="*/ 190500 h 294221"/>
              <a:gd name="connsiteX5" fmla="*/ 527050 w 530622"/>
              <a:gd name="connsiteY5" fmla="*/ 294217 h 294221"/>
              <a:gd name="connsiteX6" fmla="*/ 518583 w 530622"/>
              <a:gd name="connsiteY6" fmla="*/ 186267 h 294221"/>
              <a:gd name="connsiteX7" fmla="*/ 412750 w 530622"/>
              <a:gd name="connsiteY7" fmla="*/ 209550 h 294221"/>
              <a:gd name="connsiteX8" fmla="*/ 425450 w 530622"/>
              <a:gd name="connsiteY8" fmla="*/ 209550 h 294221"/>
              <a:gd name="connsiteX9" fmla="*/ 304800 w 530622"/>
              <a:gd name="connsiteY9" fmla="*/ 209550 h 294221"/>
              <a:gd name="connsiteX10" fmla="*/ 292100 w 530622"/>
              <a:gd name="connsiteY10" fmla="*/ 207434 h 294221"/>
              <a:gd name="connsiteX11" fmla="*/ 256117 w 530622"/>
              <a:gd name="connsiteY11" fmla="*/ 184150 h 294221"/>
              <a:gd name="connsiteX12" fmla="*/ 0 w 530622"/>
              <a:gd name="connsiteY12" fmla="*/ 0 h 294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0622" h="294221">
                <a:moveTo>
                  <a:pt x="0" y="0"/>
                </a:moveTo>
                <a:lnTo>
                  <a:pt x="275167" y="162984"/>
                </a:lnTo>
                <a:cubicBezTo>
                  <a:pt x="316795" y="188031"/>
                  <a:pt x="214489" y="149579"/>
                  <a:pt x="249767" y="150284"/>
                </a:cubicBezTo>
                <a:cubicBezTo>
                  <a:pt x="285045" y="150990"/>
                  <a:pt x="443794" y="160514"/>
                  <a:pt x="486833" y="167217"/>
                </a:cubicBezTo>
                <a:cubicBezTo>
                  <a:pt x="529872" y="173920"/>
                  <a:pt x="501297" y="169333"/>
                  <a:pt x="508000" y="190500"/>
                </a:cubicBezTo>
                <a:cubicBezTo>
                  <a:pt x="514703" y="211667"/>
                  <a:pt x="525286" y="294923"/>
                  <a:pt x="527050" y="294217"/>
                </a:cubicBezTo>
                <a:cubicBezTo>
                  <a:pt x="528814" y="293511"/>
                  <a:pt x="537633" y="200378"/>
                  <a:pt x="518583" y="186267"/>
                </a:cubicBezTo>
                <a:cubicBezTo>
                  <a:pt x="499533" y="172156"/>
                  <a:pt x="428272" y="205670"/>
                  <a:pt x="412750" y="209550"/>
                </a:cubicBezTo>
                <a:cubicBezTo>
                  <a:pt x="397228" y="213431"/>
                  <a:pt x="425450" y="209550"/>
                  <a:pt x="425450" y="209550"/>
                </a:cubicBezTo>
                <a:lnTo>
                  <a:pt x="304800" y="209550"/>
                </a:lnTo>
                <a:cubicBezTo>
                  <a:pt x="282575" y="209197"/>
                  <a:pt x="300214" y="211667"/>
                  <a:pt x="292100" y="207434"/>
                </a:cubicBezTo>
                <a:cubicBezTo>
                  <a:pt x="283986" y="203201"/>
                  <a:pt x="256117" y="184150"/>
                  <a:pt x="256117" y="18415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580CC0C3-A7A7-4148-8596-1932D8E00413}"/>
              </a:ext>
            </a:extLst>
          </p:cNvPr>
          <p:cNvSpPr/>
          <p:nvPr/>
        </p:nvSpPr>
        <p:spPr>
          <a:xfrm>
            <a:off x="5367534" y="8216801"/>
            <a:ext cx="374983" cy="197775"/>
          </a:xfrm>
          <a:custGeom>
            <a:avLst/>
            <a:gdLst>
              <a:gd name="connsiteX0" fmla="*/ 70183 w 374983"/>
              <a:gd name="connsiteY0" fmla="*/ 103816 h 197775"/>
              <a:gd name="connsiteX1" fmla="*/ 267033 w 374983"/>
              <a:gd name="connsiteY1" fmla="*/ 44549 h 197775"/>
              <a:gd name="connsiteX2" fmla="*/ 201416 w 374983"/>
              <a:gd name="connsiteY2" fmla="*/ 95349 h 197775"/>
              <a:gd name="connsiteX3" fmla="*/ 374983 w 374983"/>
              <a:gd name="connsiteY3" fmla="*/ 99 h 197775"/>
              <a:gd name="connsiteX4" fmla="*/ 203533 w 374983"/>
              <a:gd name="connsiteY4" fmla="*/ 116516 h 197775"/>
              <a:gd name="connsiteX5" fmla="*/ 15149 w 374983"/>
              <a:gd name="connsiteY5" fmla="*/ 137682 h 197775"/>
              <a:gd name="connsiteX6" fmla="*/ 10916 w 374983"/>
              <a:gd name="connsiteY6" fmla="*/ 196949 h 197775"/>
              <a:gd name="connsiteX7" fmla="*/ 2449 w 374983"/>
              <a:gd name="connsiteY7" fmla="*/ 88999 h 197775"/>
              <a:gd name="connsiteX8" fmla="*/ 70183 w 374983"/>
              <a:gd name="connsiteY8" fmla="*/ 103816 h 197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4983" h="197775">
                <a:moveTo>
                  <a:pt x="70183" y="103816"/>
                </a:moveTo>
                <a:cubicBezTo>
                  <a:pt x="114280" y="96408"/>
                  <a:pt x="245161" y="45960"/>
                  <a:pt x="267033" y="44549"/>
                </a:cubicBezTo>
                <a:cubicBezTo>
                  <a:pt x="288905" y="43138"/>
                  <a:pt x="183424" y="102757"/>
                  <a:pt x="201416" y="95349"/>
                </a:cubicBezTo>
                <a:cubicBezTo>
                  <a:pt x="219408" y="87941"/>
                  <a:pt x="374630" y="-3429"/>
                  <a:pt x="374983" y="99"/>
                </a:cubicBezTo>
                <a:cubicBezTo>
                  <a:pt x="375336" y="3627"/>
                  <a:pt x="263505" y="93585"/>
                  <a:pt x="203533" y="116516"/>
                </a:cubicBezTo>
                <a:cubicBezTo>
                  <a:pt x="143561" y="139447"/>
                  <a:pt x="47252" y="124276"/>
                  <a:pt x="15149" y="137682"/>
                </a:cubicBezTo>
                <a:cubicBezTo>
                  <a:pt x="-16954" y="151088"/>
                  <a:pt x="13033" y="205063"/>
                  <a:pt x="10916" y="196949"/>
                </a:cubicBezTo>
                <a:cubicBezTo>
                  <a:pt x="8799" y="188835"/>
                  <a:pt x="-5665" y="100288"/>
                  <a:pt x="2449" y="88999"/>
                </a:cubicBezTo>
                <a:cubicBezTo>
                  <a:pt x="10563" y="77710"/>
                  <a:pt x="26086" y="111224"/>
                  <a:pt x="70183" y="1038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60996FD4-9460-4323-B59B-3DBD7EE0111F}"/>
              </a:ext>
            </a:extLst>
          </p:cNvPr>
          <p:cNvSpPr/>
          <p:nvPr/>
        </p:nvSpPr>
        <p:spPr>
          <a:xfrm>
            <a:off x="2491943" y="5686423"/>
            <a:ext cx="260956" cy="524023"/>
          </a:xfrm>
          <a:custGeom>
            <a:avLst/>
            <a:gdLst>
              <a:gd name="connsiteX0" fmla="*/ 108382 w 260956"/>
              <a:gd name="connsiteY0" fmla="*/ 88902 h 524023"/>
              <a:gd name="connsiteX1" fmla="*/ 9957 w 260956"/>
              <a:gd name="connsiteY1" fmla="*/ 276227 h 524023"/>
              <a:gd name="connsiteX2" fmla="*/ 41707 w 260956"/>
              <a:gd name="connsiteY2" fmla="*/ 219077 h 524023"/>
              <a:gd name="connsiteX3" fmla="*/ 432 w 260956"/>
              <a:gd name="connsiteY3" fmla="*/ 431802 h 524023"/>
              <a:gd name="connsiteX4" fmla="*/ 73457 w 260956"/>
              <a:gd name="connsiteY4" fmla="*/ 212727 h 524023"/>
              <a:gd name="connsiteX5" fmla="*/ 111557 w 260956"/>
              <a:gd name="connsiteY5" fmla="*/ 276227 h 524023"/>
              <a:gd name="connsiteX6" fmla="*/ 76632 w 260956"/>
              <a:gd name="connsiteY6" fmla="*/ 523877 h 524023"/>
              <a:gd name="connsiteX7" fmla="*/ 156007 w 260956"/>
              <a:gd name="connsiteY7" fmla="*/ 238127 h 524023"/>
              <a:gd name="connsiteX8" fmla="*/ 260782 w 260956"/>
              <a:gd name="connsiteY8" fmla="*/ 53977 h 524023"/>
              <a:gd name="connsiteX9" fmla="*/ 181407 w 260956"/>
              <a:gd name="connsiteY9" fmla="*/ 130177 h 524023"/>
              <a:gd name="connsiteX10" fmla="*/ 203632 w 260956"/>
              <a:gd name="connsiteY10" fmla="*/ 98427 h 524023"/>
              <a:gd name="connsiteX11" fmla="*/ 216332 w 260956"/>
              <a:gd name="connsiteY11" fmla="*/ 2 h 524023"/>
              <a:gd name="connsiteX12" fmla="*/ 108382 w 260956"/>
              <a:gd name="connsiteY12" fmla="*/ 88902 h 524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0956" h="524023">
                <a:moveTo>
                  <a:pt x="108382" y="88902"/>
                </a:moveTo>
                <a:cubicBezTo>
                  <a:pt x="73986" y="134939"/>
                  <a:pt x="21069" y="254531"/>
                  <a:pt x="9957" y="276227"/>
                </a:cubicBezTo>
                <a:cubicBezTo>
                  <a:pt x="-1155" y="297923"/>
                  <a:pt x="43294" y="193148"/>
                  <a:pt x="41707" y="219077"/>
                </a:cubicBezTo>
                <a:cubicBezTo>
                  <a:pt x="40119" y="245006"/>
                  <a:pt x="-4859" y="432860"/>
                  <a:pt x="432" y="431802"/>
                </a:cubicBezTo>
                <a:cubicBezTo>
                  <a:pt x="5723" y="430744"/>
                  <a:pt x="54936" y="238656"/>
                  <a:pt x="73457" y="212727"/>
                </a:cubicBezTo>
                <a:cubicBezTo>
                  <a:pt x="91978" y="186798"/>
                  <a:pt x="111028" y="224369"/>
                  <a:pt x="111557" y="276227"/>
                </a:cubicBezTo>
                <a:cubicBezTo>
                  <a:pt x="112086" y="328085"/>
                  <a:pt x="69224" y="530227"/>
                  <a:pt x="76632" y="523877"/>
                </a:cubicBezTo>
                <a:cubicBezTo>
                  <a:pt x="84040" y="517527"/>
                  <a:pt x="125315" y="316444"/>
                  <a:pt x="156007" y="238127"/>
                </a:cubicBezTo>
                <a:cubicBezTo>
                  <a:pt x="186699" y="159810"/>
                  <a:pt x="256549" y="71969"/>
                  <a:pt x="260782" y="53977"/>
                </a:cubicBezTo>
                <a:cubicBezTo>
                  <a:pt x="265015" y="35985"/>
                  <a:pt x="190932" y="122769"/>
                  <a:pt x="181407" y="130177"/>
                </a:cubicBezTo>
                <a:cubicBezTo>
                  <a:pt x="171882" y="137585"/>
                  <a:pt x="197811" y="120123"/>
                  <a:pt x="203632" y="98427"/>
                </a:cubicBezTo>
                <a:cubicBezTo>
                  <a:pt x="209453" y="76731"/>
                  <a:pt x="227974" y="-527"/>
                  <a:pt x="216332" y="2"/>
                </a:cubicBezTo>
                <a:cubicBezTo>
                  <a:pt x="204690" y="531"/>
                  <a:pt x="142778" y="42865"/>
                  <a:pt x="108382" y="8890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C9DF74A1-CC27-48E7-91E2-409230D4679C}"/>
              </a:ext>
            </a:extLst>
          </p:cNvPr>
          <p:cNvSpPr/>
          <p:nvPr/>
        </p:nvSpPr>
        <p:spPr>
          <a:xfrm>
            <a:off x="2676356" y="6048222"/>
            <a:ext cx="288367" cy="587914"/>
          </a:xfrm>
          <a:custGeom>
            <a:avLst/>
            <a:gdLst>
              <a:gd name="connsiteX0" fmla="*/ 25569 w 288367"/>
              <a:gd name="connsiteY0" fmla="*/ 3328 h 587914"/>
              <a:gd name="connsiteX1" fmla="*/ 279569 w 288367"/>
              <a:gd name="connsiteY1" fmla="*/ 104928 h 587914"/>
              <a:gd name="connsiteX2" fmla="*/ 228769 w 288367"/>
              <a:gd name="connsiteY2" fmla="*/ 117628 h 587914"/>
              <a:gd name="connsiteX3" fmla="*/ 216069 w 288367"/>
              <a:gd name="connsiteY3" fmla="*/ 184303 h 587914"/>
              <a:gd name="connsiteX4" fmla="*/ 123994 w 288367"/>
              <a:gd name="connsiteY4" fmla="*/ 393853 h 587914"/>
              <a:gd name="connsiteX5" fmla="*/ 120819 w 288367"/>
              <a:gd name="connsiteY5" fmla="*/ 216053 h 587914"/>
              <a:gd name="connsiteX6" fmla="*/ 111294 w 288367"/>
              <a:gd name="connsiteY6" fmla="*/ 476403 h 587914"/>
              <a:gd name="connsiteX7" fmla="*/ 152569 w 288367"/>
              <a:gd name="connsiteY7" fmla="*/ 587528 h 587914"/>
              <a:gd name="connsiteX8" fmla="*/ 89069 w 288367"/>
              <a:gd name="connsiteY8" fmla="*/ 501803 h 587914"/>
              <a:gd name="connsiteX9" fmla="*/ 169 w 288367"/>
              <a:gd name="connsiteY9" fmla="*/ 231928 h 587914"/>
              <a:gd name="connsiteX10" fmla="*/ 66844 w 288367"/>
              <a:gd name="connsiteY10" fmla="*/ 374803 h 587914"/>
              <a:gd name="connsiteX11" fmla="*/ 73194 w 288367"/>
              <a:gd name="connsiteY11" fmla="*/ 193828 h 587914"/>
              <a:gd name="connsiteX12" fmla="*/ 127169 w 288367"/>
              <a:gd name="connsiteY12" fmla="*/ 244628 h 587914"/>
              <a:gd name="connsiteX13" fmla="*/ 25569 w 288367"/>
              <a:gd name="connsiteY13" fmla="*/ 3328 h 587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8367" h="587914">
                <a:moveTo>
                  <a:pt x="25569" y="3328"/>
                </a:moveTo>
                <a:cubicBezTo>
                  <a:pt x="50969" y="-19955"/>
                  <a:pt x="245702" y="85878"/>
                  <a:pt x="279569" y="104928"/>
                </a:cubicBezTo>
                <a:cubicBezTo>
                  <a:pt x="313436" y="123978"/>
                  <a:pt x="239352" y="104399"/>
                  <a:pt x="228769" y="117628"/>
                </a:cubicBezTo>
                <a:cubicBezTo>
                  <a:pt x="218186" y="130857"/>
                  <a:pt x="233531" y="138266"/>
                  <a:pt x="216069" y="184303"/>
                </a:cubicBezTo>
                <a:cubicBezTo>
                  <a:pt x="198607" y="230340"/>
                  <a:pt x="139869" y="388561"/>
                  <a:pt x="123994" y="393853"/>
                </a:cubicBezTo>
                <a:cubicBezTo>
                  <a:pt x="108119" y="399145"/>
                  <a:pt x="122936" y="202295"/>
                  <a:pt x="120819" y="216053"/>
                </a:cubicBezTo>
                <a:cubicBezTo>
                  <a:pt x="118702" y="229811"/>
                  <a:pt x="106002" y="414491"/>
                  <a:pt x="111294" y="476403"/>
                </a:cubicBezTo>
                <a:cubicBezTo>
                  <a:pt x="116586" y="538316"/>
                  <a:pt x="156273" y="583295"/>
                  <a:pt x="152569" y="587528"/>
                </a:cubicBezTo>
                <a:cubicBezTo>
                  <a:pt x="148865" y="591761"/>
                  <a:pt x="114469" y="561070"/>
                  <a:pt x="89069" y="501803"/>
                </a:cubicBezTo>
                <a:cubicBezTo>
                  <a:pt x="63669" y="442536"/>
                  <a:pt x="3873" y="253095"/>
                  <a:pt x="169" y="231928"/>
                </a:cubicBezTo>
                <a:cubicBezTo>
                  <a:pt x="-3535" y="210761"/>
                  <a:pt x="54673" y="381153"/>
                  <a:pt x="66844" y="374803"/>
                </a:cubicBezTo>
                <a:cubicBezTo>
                  <a:pt x="79015" y="368453"/>
                  <a:pt x="63140" y="215524"/>
                  <a:pt x="73194" y="193828"/>
                </a:cubicBezTo>
                <a:cubicBezTo>
                  <a:pt x="83248" y="172132"/>
                  <a:pt x="135636" y="269499"/>
                  <a:pt x="127169" y="244628"/>
                </a:cubicBezTo>
                <a:cubicBezTo>
                  <a:pt x="118702" y="219757"/>
                  <a:pt x="169" y="26611"/>
                  <a:pt x="25569" y="332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11F863CB-B401-448C-AA61-7BAC2DD02389}"/>
              </a:ext>
            </a:extLst>
          </p:cNvPr>
          <p:cNvSpPr/>
          <p:nvPr/>
        </p:nvSpPr>
        <p:spPr>
          <a:xfrm>
            <a:off x="2793997" y="5977339"/>
            <a:ext cx="299129" cy="791893"/>
          </a:xfrm>
          <a:custGeom>
            <a:avLst/>
            <a:gdLst>
              <a:gd name="connsiteX0" fmla="*/ 298453 w 299129"/>
              <a:gd name="connsiteY0" fmla="*/ 1186 h 791893"/>
              <a:gd name="connsiteX1" fmla="*/ 184153 w 299129"/>
              <a:gd name="connsiteY1" fmla="*/ 347261 h 791893"/>
              <a:gd name="connsiteX2" fmla="*/ 250828 w 299129"/>
              <a:gd name="connsiteY2" fmla="*/ 245661 h 791893"/>
              <a:gd name="connsiteX3" fmla="*/ 133353 w 299129"/>
              <a:gd name="connsiteY3" fmla="*/ 483786 h 791893"/>
              <a:gd name="connsiteX4" fmla="*/ 139703 w 299129"/>
              <a:gd name="connsiteY4" fmla="*/ 398061 h 791893"/>
              <a:gd name="connsiteX5" fmla="*/ 254003 w 299129"/>
              <a:gd name="connsiteY5" fmla="*/ 791761 h 791893"/>
              <a:gd name="connsiteX6" fmla="*/ 107953 w 299129"/>
              <a:gd name="connsiteY6" fmla="*/ 350436 h 791893"/>
              <a:gd name="connsiteX7" fmla="*/ 3 w 299129"/>
              <a:gd name="connsiteY7" fmla="*/ 680636 h 791893"/>
              <a:gd name="connsiteX8" fmla="*/ 111128 w 299129"/>
              <a:gd name="connsiteY8" fmla="*/ 518711 h 791893"/>
              <a:gd name="connsiteX9" fmla="*/ 69853 w 299129"/>
              <a:gd name="connsiteY9" fmla="*/ 566336 h 791893"/>
              <a:gd name="connsiteX10" fmla="*/ 88903 w 299129"/>
              <a:gd name="connsiteY10" fmla="*/ 388536 h 791893"/>
              <a:gd name="connsiteX11" fmla="*/ 120653 w 299129"/>
              <a:gd name="connsiteY11" fmla="*/ 239311 h 791893"/>
              <a:gd name="connsiteX12" fmla="*/ 298453 w 299129"/>
              <a:gd name="connsiteY12" fmla="*/ 1186 h 791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9129" h="791893">
                <a:moveTo>
                  <a:pt x="298453" y="1186"/>
                </a:moveTo>
                <a:cubicBezTo>
                  <a:pt x="309036" y="19178"/>
                  <a:pt x="192090" y="306515"/>
                  <a:pt x="184153" y="347261"/>
                </a:cubicBezTo>
                <a:cubicBezTo>
                  <a:pt x="176216" y="388007"/>
                  <a:pt x="259295" y="222907"/>
                  <a:pt x="250828" y="245661"/>
                </a:cubicBezTo>
                <a:cubicBezTo>
                  <a:pt x="242361" y="268415"/>
                  <a:pt x="151874" y="458386"/>
                  <a:pt x="133353" y="483786"/>
                </a:cubicBezTo>
                <a:cubicBezTo>
                  <a:pt x="114832" y="509186"/>
                  <a:pt x="119595" y="346732"/>
                  <a:pt x="139703" y="398061"/>
                </a:cubicBezTo>
                <a:cubicBezTo>
                  <a:pt x="159811" y="449390"/>
                  <a:pt x="259295" y="799698"/>
                  <a:pt x="254003" y="791761"/>
                </a:cubicBezTo>
                <a:cubicBezTo>
                  <a:pt x="248711" y="783824"/>
                  <a:pt x="150286" y="368957"/>
                  <a:pt x="107953" y="350436"/>
                </a:cubicBezTo>
                <a:cubicBezTo>
                  <a:pt x="65620" y="331915"/>
                  <a:pt x="-526" y="652590"/>
                  <a:pt x="3" y="680636"/>
                </a:cubicBezTo>
                <a:cubicBezTo>
                  <a:pt x="532" y="708682"/>
                  <a:pt x="99486" y="537761"/>
                  <a:pt x="111128" y="518711"/>
                </a:cubicBezTo>
                <a:cubicBezTo>
                  <a:pt x="122770" y="499661"/>
                  <a:pt x="73557" y="588032"/>
                  <a:pt x="69853" y="566336"/>
                </a:cubicBezTo>
                <a:cubicBezTo>
                  <a:pt x="66149" y="544640"/>
                  <a:pt x="80436" y="443040"/>
                  <a:pt x="88903" y="388536"/>
                </a:cubicBezTo>
                <a:cubicBezTo>
                  <a:pt x="97370" y="334032"/>
                  <a:pt x="87845" y="303869"/>
                  <a:pt x="120653" y="239311"/>
                </a:cubicBezTo>
                <a:cubicBezTo>
                  <a:pt x="153461" y="174753"/>
                  <a:pt x="287870" y="-16806"/>
                  <a:pt x="298453" y="118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2635FF28-1EDE-436F-AA3A-4AA47EDC054D}"/>
              </a:ext>
            </a:extLst>
          </p:cNvPr>
          <p:cNvSpPr/>
          <p:nvPr/>
        </p:nvSpPr>
        <p:spPr>
          <a:xfrm>
            <a:off x="2955919" y="6689409"/>
            <a:ext cx="276466" cy="396891"/>
          </a:xfrm>
          <a:custGeom>
            <a:avLst/>
            <a:gdLst>
              <a:gd name="connsiteX0" fmla="*/ 88906 w 276466"/>
              <a:gd name="connsiteY0" fmla="*/ 316 h 396891"/>
              <a:gd name="connsiteX1" fmla="*/ 263531 w 276466"/>
              <a:gd name="connsiteY1" fmla="*/ 314641 h 396891"/>
              <a:gd name="connsiteX2" fmla="*/ 193681 w 276466"/>
              <a:gd name="connsiteY2" fmla="*/ 260666 h 396891"/>
              <a:gd name="connsiteX3" fmla="*/ 276231 w 276466"/>
              <a:gd name="connsiteY3" fmla="*/ 362266 h 396891"/>
              <a:gd name="connsiteX4" fmla="*/ 161931 w 276466"/>
              <a:gd name="connsiteY4" fmla="*/ 371791 h 396891"/>
              <a:gd name="connsiteX5" fmla="*/ 6 w 276466"/>
              <a:gd name="connsiteY5" fmla="*/ 394016 h 396891"/>
              <a:gd name="connsiteX6" fmla="*/ 155581 w 276466"/>
              <a:gd name="connsiteY6" fmla="*/ 378141 h 396891"/>
              <a:gd name="connsiteX7" fmla="*/ 155581 w 276466"/>
              <a:gd name="connsiteY7" fmla="*/ 228916 h 396891"/>
              <a:gd name="connsiteX8" fmla="*/ 161931 w 276466"/>
              <a:gd name="connsiteY8" fmla="*/ 254316 h 396891"/>
              <a:gd name="connsiteX9" fmla="*/ 88906 w 276466"/>
              <a:gd name="connsiteY9" fmla="*/ 316 h 396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6466" h="396891">
                <a:moveTo>
                  <a:pt x="88906" y="316"/>
                </a:moveTo>
                <a:cubicBezTo>
                  <a:pt x="105839" y="10370"/>
                  <a:pt x="246069" y="271249"/>
                  <a:pt x="263531" y="314641"/>
                </a:cubicBezTo>
                <a:cubicBezTo>
                  <a:pt x="280993" y="358033"/>
                  <a:pt x="191564" y="252729"/>
                  <a:pt x="193681" y="260666"/>
                </a:cubicBezTo>
                <a:cubicBezTo>
                  <a:pt x="195798" y="268603"/>
                  <a:pt x="281523" y="343745"/>
                  <a:pt x="276231" y="362266"/>
                </a:cubicBezTo>
                <a:cubicBezTo>
                  <a:pt x="270939" y="380787"/>
                  <a:pt x="207969" y="366499"/>
                  <a:pt x="161931" y="371791"/>
                </a:cubicBezTo>
                <a:cubicBezTo>
                  <a:pt x="115894" y="377083"/>
                  <a:pt x="1064" y="392958"/>
                  <a:pt x="6" y="394016"/>
                </a:cubicBezTo>
                <a:cubicBezTo>
                  <a:pt x="-1052" y="395074"/>
                  <a:pt x="129652" y="405658"/>
                  <a:pt x="155581" y="378141"/>
                </a:cubicBezTo>
                <a:cubicBezTo>
                  <a:pt x="181510" y="350624"/>
                  <a:pt x="154523" y="249553"/>
                  <a:pt x="155581" y="228916"/>
                </a:cubicBezTo>
                <a:cubicBezTo>
                  <a:pt x="156639" y="208279"/>
                  <a:pt x="172514" y="285537"/>
                  <a:pt x="161931" y="254316"/>
                </a:cubicBezTo>
                <a:cubicBezTo>
                  <a:pt x="151348" y="223095"/>
                  <a:pt x="71973" y="-9738"/>
                  <a:pt x="88906" y="31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34DC19A8-CCF9-456F-8293-8B2B9509BC5B}"/>
              </a:ext>
            </a:extLst>
          </p:cNvPr>
          <p:cNvSpPr/>
          <p:nvPr/>
        </p:nvSpPr>
        <p:spPr>
          <a:xfrm>
            <a:off x="3946501" y="5864158"/>
            <a:ext cx="670586" cy="120810"/>
          </a:xfrm>
          <a:custGeom>
            <a:avLst/>
            <a:gdLst>
              <a:gd name="connsiteX0" fmla="*/ 24 w 670586"/>
              <a:gd name="connsiteY0" fmla="*/ 120717 h 120810"/>
              <a:gd name="connsiteX1" fmla="*/ 254024 w 670586"/>
              <a:gd name="connsiteY1" fmla="*/ 34992 h 120810"/>
              <a:gd name="connsiteX2" fmla="*/ 222274 w 670586"/>
              <a:gd name="connsiteY2" fmla="*/ 57217 h 120810"/>
              <a:gd name="connsiteX3" fmla="*/ 419124 w 670586"/>
              <a:gd name="connsiteY3" fmla="*/ 3242 h 120810"/>
              <a:gd name="connsiteX4" fmla="*/ 349274 w 670586"/>
              <a:gd name="connsiteY4" fmla="*/ 22292 h 120810"/>
              <a:gd name="connsiteX5" fmla="*/ 669949 w 670586"/>
              <a:gd name="connsiteY5" fmla="*/ 19117 h 120810"/>
              <a:gd name="connsiteX6" fmla="*/ 428649 w 670586"/>
              <a:gd name="connsiteY6" fmla="*/ 67 h 120810"/>
              <a:gd name="connsiteX7" fmla="*/ 320699 w 670586"/>
              <a:gd name="connsiteY7" fmla="*/ 12767 h 120810"/>
              <a:gd name="connsiteX8" fmla="*/ 127024 w 670586"/>
              <a:gd name="connsiteY8" fmla="*/ 12767 h 120810"/>
              <a:gd name="connsiteX9" fmla="*/ 238149 w 670586"/>
              <a:gd name="connsiteY9" fmla="*/ 15942 h 120810"/>
              <a:gd name="connsiteX10" fmla="*/ 24 w 670586"/>
              <a:gd name="connsiteY10" fmla="*/ 120717 h 120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70586" h="120810">
                <a:moveTo>
                  <a:pt x="24" y="120717"/>
                </a:moveTo>
                <a:cubicBezTo>
                  <a:pt x="2670" y="123892"/>
                  <a:pt x="216982" y="45575"/>
                  <a:pt x="254024" y="34992"/>
                </a:cubicBezTo>
                <a:cubicBezTo>
                  <a:pt x="291066" y="24409"/>
                  <a:pt x="194757" y="62509"/>
                  <a:pt x="222274" y="57217"/>
                </a:cubicBezTo>
                <a:cubicBezTo>
                  <a:pt x="249791" y="51925"/>
                  <a:pt x="397957" y="9063"/>
                  <a:pt x="419124" y="3242"/>
                </a:cubicBezTo>
                <a:cubicBezTo>
                  <a:pt x="440291" y="-2579"/>
                  <a:pt x="307470" y="19646"/>
                  <a:pt x="349274" y="22292"/>
                </a:cubicBezTo>
                <a:cubicBezTo>
                  <a:pt x="391078" y="24938"/>
                  <a:pt x="656720" y="22821"/>
                  <a:pt x="669949" y="19117"/>
                </a:cubicBezTo>
                <a:cubicBezTo>
                  <a:pt x="683178" y="15413"/>
                  <a:pt x="486857" y="1125"/>
                  <a:pt x="428649" y="67"/>
                </a:cubicBezTo>
                <a:cubicBezTo>
                  <a:pt x="370441" y="-991"/>
                  <a:pt x="370970" y="10650"/>
                  <a:pt x="320699" y="12767"/>
                </a:cubicBezTo>
                <a:cubicBezTo>
                  <a:pt x="270428" y="14884"/>
                  <a:pt x="140782" y="12238"/>
                  <a:pt x="127024" y="12767"/>
                </a:cubicBezTo>
                <a:cubicBezTo>
                  <a:pt x="113266" y="13296"/>
                  <a:pt x="261962" y="-991"/>
                  <a:pt x="238149" y="15942"/>
                </a:cubicBezTo>
                <a:cubicBezTo>
                  <a:pt x="214337" y="32875"/>
                  <a:pt x="-2622" y="117542"/>
                  <a:pt x="24" y="12071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A8F80092-D189-4DEC-B969-1FDBB1E1CB1D}"/>
              </a:ext>
            </a:extLst>
          </p:cNvPr>
          <p:cNvSpPr/>
          <p:nvPr/>
        </p:nvSpPr>
        <p:spPr>
          <a:xfrm>
            <a:off x="4010402" y="6270242"/>
            <a:ext cx="949508" cy="337303"/>
          </a:xfrm>
          <a:custGeom>
            <a:avLst/>
            <a:gdLst>
              <a:gd name="connsiteX0" fmla="*/ 948948 w 949508"/>
              <a:gd name="connsiteY0" fmla="*/ 383 h 337303"/>
              <a:gd name="connsiteX1" fmla="*/ 634623 w 949508"/>
              <a:gd name="connsiteY1" fmla="*/ 228983 h 337303"/>
              <a:gd name="connsiteX2" fmla="*/ 675898 w 949508"/>
              <a:gd name="connsiteY2" fmla="*/ 168658 h 337303"/>
              <a:gd name="connsiteX3" fmla="*/ 364748 w 949508"/>
              <a:gd name="connsiteY3" fmla="*/ 330583 h 337303"/>
              <a:gd name="connsiteX4" fmla="*/ 510798 w 949508"/>
              <a:gd name="connsiteY4" fmla="*/ 305183 h 337303"/>
              <a:gd name="connsiteX5" fmla="*/ 177423 w 949508"/>
              <a:gd name="connsiteY5" fmla="*/ 292483 h 337303"/>
              <a:gd name="connsiteX6" fmla="*/ 5973 w 949508"/>
              <a:gd name="connsiteY6" fmla="*/ 292483 h 337303"/>
              <a:gd name="connsiteX7" fmla="*/ 383798 w 949508"/>
              <a:gd name="connsiteY7" fmla="*/ 251208 h 337303"/>
              <a:gd name="connsiteX8" fmla="*/ 390148 w 949508"/>
              <a:gd name="connsiteY8" fmla="*/ 241683 h 337303"/>
              <a:gd name="connsiteX9" fmla="*/ 564773 w 949508"/>
              <a:gd name="connsiteY9" fmla="*/ 178183 h 337303"/>
              <a:gd name="connsiteX10" fmla="*/ 545723 w 949508"/>
              <a:gd name="connsiteY10" fmla="*/ 175008 h 337303"/>
              <a:gd name="connsiteX11" fmla="*/ 948948 w 949508"/>
              <a:gd name="connsiteY11" fmla="*/ 383 h 337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49508" h="337303">
                <a:moveTo>
                  <a:pt x="948948" y="383"/>
                </a:moveTo>
                <a:cubicBezTo>
                  <a:pt x="963765" y="9379"/>
                  <a:pt x="680131" y="200937"/>
                  <a:pt x="634623" y="228983"/>
                </a:cubicBezTo>
                <a:cubicBezTo>
                  <a:pt x="589115" y="257029"/>
                  <a:pt x="720877" y="151725"/>
                  <a:pt x="675898" y="168658"/>
                </a:cubicBezTo>
                <a:cubicBezTo>
                  <a:pt x="630919" y="185591"/>
                  <a:pt x="392265" y="307829"/>
                  <a:pt x="364748" y="330583"/>
                </a:cubicBezTo>
                <a:cubicBezTo>
                  <a:pt x="337231" y="353337"/>
                  <a:pt x="542019" y="311533"/>
                  <a:pt x="510798" y="305183"/>
                </a:cubicBezTo>
                <a:cubicBezTo>
                  <a:pt x="479577" y="298833"/>
                  <a:pt x="261560" y="294600"/>
                  <a:pt x="177423" y="292483"/>
                </a:cubicBezTo>
                <a:cubicBezTo>
                  <a:pt x="93286" y="290366"/>
                  <a:pt x="-28423" y="299362"/>
                  <a:pt x="5973" y="292483"/>
                </a:cubicBezTo>
                <a:cubicBezTo>
                  <a:pt x="40369" y="285604"/>
                  <a:pt x="319769" y="259675"/>
                  <a:pt x="383798" y="251208"/>
                </a:cubicBezTo>
                <a:cubicBezTo>
                  <a:pt x="447827" y="242741"/>
                  <a:pt x="359986" y="253854"/>
                  <a:pt x="390148" y="241683"/>
                </a:cubicBezTo>
                <a:cubicBezTo>
                  <a:pt x="420310" y="229512"/>
                  <a:pt x="538844" y="189296"/>
                  <a:pt x="564773" y="178183"/>
                </a:cubicBezTo>
                <a:cubicBezTo>
                  <a:pt x="590702" y="167071"/>
                  <a:pt x="488573" y="206758"/>
                  <a:pt x="545723" y="175008"/>
                </a:cubicBezTo>
                <a:cubicBezTo>
                  <a:pt x="602873" y="143258"/>
                  <a:pt x="934131" y="-8613"/>
                  <a:pt x="948948" y="38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9A4B4B21-3CFA-440C-A5D5-F119F8048F12}"/>
              </a:ext>
            </a:extLst>
          </p:cNvPr>
          <p:cNvSpPr/>
          <p:nvPr/>
        </p:nvSpPr>
        <p:spPr>
          <a:xfrm>
            <a:off x="5855656" y="6308739"/>
            <a:ext cx="765045" cy="425469"/>
          </a:xfrm>
          <a:custGeom>
            <a:avLst/>
            <a:gdLst>
              <a:gd name="connsiteX0" fmla="*/ 176844 w 765045"/>
              <a:gd name="connsiteY0" fmla="*/ 63486 h 425469"/>
              <a:gd name="connsiteX1" fmla="*/ 481644 w 765045"/>
              <a:gd name="connsiteY1" fmla="*/ 171436 h 425469"/>
              <a:gd name="connsiteX2" fmla="*/ 465769 w 765045"/>
              <a:gd name="connsiteY2" fmla="*/ 168261 h 425469"/>
              <a:gd name="connsiteX3" fmla="*/ 656269 w 765045"/>
              <a:gd name="connsiteY3" fmla="*/ 165086 h 425469"/>
              <a:gd name="connsiteX4" fmla="*/ 653094 w 765045"/>
              <a:gd name="connsiteY4" fmla="*/ 146036 h 425469"/>
              <a:gd name="connsiteX5" fmla="*/ 764219 w 765045"/>
              <a:gd name="connsiteY5" fmla="*/ 76186 h 425469"/>
              <a:gd name="connsiteX6" fmla="*/ 586419 w 765045"/>
              <a:gd name="connsiteY6" fmla="*/ 184136 h 425469"/>
              <a:gd name="connsiteX7" fmla="*/ 668969 w 765045"/>
              <a:gd name="connsiteY7" fmla="*/ 203186 h 425469"/>
              <a:gd name="connsiteX8" fmla="*/ 468944 w 765045"/>
              <a:gd name="connsiteY8" fmla="*/ 215886 h 425469"/>
              <a:gd name="connsiteX9" fmla="*/ 411794 w 765045"/>
              <a:gd name="connsiteY9" fmla="*/ 206361 h 425469"/>
              <a:gd name="connsiteX10" fmla="*/ 592769 w 765045"/>
              <a:gd name="connsiteY10" fmla="*/ 253986 h 425469"/>
              <a:gd name="connsiteX11" fmla="*/ 291144 w 765045"/>
              <a:gd name="connsiteY11" fmla="*/ 180961 h 425469"/>
              <a:gd name="connsiteX12" fmla="*/ 418144 w 765045"/>
              <a:gd name="connsiteY12" fmla="*/ 244461 h 425469"/>
              <a:gd name="connsiteX13" fmla="*/ 221294 w 765045"/>
              <a:gd name="connsiteY13" fmla="*/ 193661 h 425469"/>
              <a:gd name="connsiteX14" fmla="*/ 634044 w 765045"/>
              <a:gd name="connsiteY14" fmla="*/ 384161 h 425469"/>
              <a:gd name="connsiteX15" fmla="*/ 307019 w 765045"/>
              <a:gd name="connsiteY15" fmla="*/ 352411 h 425469"/>
              <a:gd name="connsiteX16" fmla="*/ 630869 w 765045"/>
              <a:gd name="connsiteY16" fmla="*/ 425436 h 425469"/>
              <a:gd name="connsiteX17" fmla="*/ 335594 w 765045"/>
              <a:gd name="connsiteY17" fmla="*/ 361936 h 425469"/>
              <a:gd name="connsiteX18" fmla="*/ 427669 w 765045"/>
              <a:gd name="connsiteY18" fmla="*/ 371461 h 425469"/>
              <a:gd name="connsiteX19" fmla="*/ 113344 w 765045"/>
              <a:gd name="connsiteY19" fmla="*/ 168261 h 425469"/>
              <a:gd name="connsiteX20" fmla="*/ 5394 w 765045"/>
              <a:gd name="connsiteY20" fmla="*/ 9511 h 425469"/>
              <a:gd name="connsiteX21" fmla="*/ 259394 w 765045"/>
              <a:gd name="connsiteY21" fmla="*/ 253986 h 425469"/>
              <a:gd name="connsiteX22" fmla="*/ 116519 w 765045"/>
              <a:gd name="connsiteY22" fmla="*/ 82536 h 425469"/>
              <a:gd name="connsiteX23" fmla="*/ 364169 w 765045"/>
              <a:gd name="connsiteY23" fmla="*/ 203186 h 425469"/>
              <a:gd name="connsiteX24" fmla="*/ 78419 w 765045"/>
              <a:gd name="connsiteY24" fmla="*/ 6336 h 425469"/>
              <a:gd name="connsiteX25" fmla="*/ 176844 w 765045"/>
              <a:gd name="connsiteY25" fmla="*/ 63486 h 42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65045" h="425469">
                <a:moveTo>
                  <a:pt x="176844" y="63486"/>
                </a:moveTo>
                <a:cubicBezTo>
                  <a:pt x="244048" y="91003"/>
                  <a:pt x="433490" y="153974"/>
                  <a:pt x="481644" y="171436"/>
                </a:cubicBezTo>
                <a:cubicBezTo>
                  <a:pt x="529798" y="188898"/>
                  <a:pt x="436665" y="169319"/>
                  <a:pt x="465769" y="168261"/>
                </a:cubicBezTo>
                <a:cubicBezTo>
                  <a:pt x="494873" y="167203"/>
                  <a:pt x="625048" y="168790"/>
                  <a:pt x="656269" y="165086"/>
                </a:cubicBezTo>
                <a:cubicBezTo>
                  <a:pt x="687490" y="161382"/>
                  <a:pt x="635102" y="160853"/>
                  <a:pt x="653094" y="146036"/>
                </a:cubicBezTo>
                <a:cubicBezTo>
                  <a:pt x="671086" y="131219"/>
                  <a:pt x="775331" y="69836"/>
                  <a:pt x="764219" y="76186"/>
                </a:cubicBezTo>
                <a:cubicBezTo>
                  <a:pt x="753107" y="82536"/>
                  <a:pt x="602294" y="162969"/>
                  <a:pt x="586419" y="184136"/>
                </a:cubicBezTo>
                <a:cubicBezTo>
                  <a:pt x="570544" y="205303"/>
                  <a:pt x="688548" y="197894"/>
                  <a:pt x="668969" y="203186"/>
                </a:cubicBezTo>
                <a:cubicBezTo>
                  <a:pt x="649390" y="208478"/>
                  <a:pt x="511806" y="215357"/>
                  <a:pt x="468944" y="215886"/>
                </a:cubicBezTo>
                <a:cubicBezTo>
                  <a:pt x="426082" y="216415"/>
                  <a:pt x="391157" y="200011"/>
                  <a:pt x="411794" y="206361"/>
                </a:cubicBezTo>
                <a:cubicBezTo>
                  <a:pt x="432431" y="212711"/>
                  <a:pt x="612877" y="258219"/>
                  <a:pt x="592769" y="253986"/>
                </a:cubicBezTo>
                <a:cubicBezTo>
                  <a:pt x="572661" y="249753"/>
                  <a:pt x="320248" y="182548"/>
                  <a:pt x="291144" y="180961"/>
                </a:cubicBezTo>
                <a:cubicBezTo>
                  <a:pt x="262040" y="179374"/>
                  <a:pt x="429786" y="242344"/>
                  <a:pt x="418144" y="244461"/>
                </a:cubicBezTo>
                <a:cubicBezTo>
                  <a:pt x="406502" y="246578"/>
                  <a:pt x="185311" y="170378"/>
                  <a:pt x="221294" y="193661"/>
                </a:cubicBezTo>
                <a:cubicBezTo>
                  <a:pt x="257277" y="216944"/>
                  <a:pt x="619757" y="357703"/>
                  <a:pt x="634044" y="384161"/>
                </a:cubicBezTo>
                <a:cubicBezTo>
                  <a:pt x="648331" y="410619"/>
                  <a:pt x="307548" y="345532"/>
                  <a:pt x="307019" y="352411"/>
                </a:cubicBezTo>
                <a:cubicBezTo>
                  <a:pt x="306490" y="359290"/>
                  <a:pt x="626107" y="423849"/>
                  <a:pt x="630869" y="425436"/>
                </a:cubicBezTo>
                <a:cubicBezTo>
                  <a:pt x="635631" y="427023"/>
                  <a:pt x="369461" y="370932"/>
                  <a:pt x="335594" y="361936"/>
                </a:cubicBezTo>
                <a:cubicBezTo>
                  <a:pt x="301727" y="352940"/>
                  <a:pt x="464711" y="403740"/>
                  <a:pt x="427669" y="371461"/>
                </a:cubicBezTo>
                <a:cubicBezTo>
                  <a:pt x="390627" y="339182"/>
                  <a:pt x="183723" y="228586"/>
                  <a:pt x="113344" y="168261"/>
                </a:cubicBezTo>
                <a:cubicBezTo>
                  <a:pt x="42965" y="107936"/>
                  <a:pt x="-18948" y="-4776"/>
                  <a:pt x="5394" y="9511"/>
                </a:cubicBezTo>
                <a:cubicBezTo>
                  <a:pt x="29736" y="23798"/>
                  <a:pt x="240873" y="241815"/>
                  <a:pt x="259394" y="253986"/>
                </a:cubicBezTo>
                <a:cubicBezTo>
                  <a:pt x="277915" y="266157"/>
                  <a:pt x="99057" y="91003"/>
                  <a:pt x="116519" y="82536"/>
                </a:cubicBezTo>
                <a:cubicBezTo>
                  <a:pt x="133981" y="74069"/>
                  <a:pt x="370519" y="215886"/>
                  <a:pt x="364169" y="203186"/>
                </a:cubicBezTo>
                <a:cubicBezTo>
                  <a:pt x="357819" y="190486"/>
                  <a:pt x="113873" y="31207"/>
                  <a:pt x="78419" y="6336"/>
                </a:cubicBezTo>
                <a:cubicBezTo>
                  <a:pt x="42965" y="-18535"/>
                  <a:pt x="109640" y="35969"/>
                  <a:pt x="176844" y="63486"/>
                </a:cubicBezTo>
                <a:close/>
              </a:path>
            </a:pathLst>
          </a:custGeom>
          <a:solidFill>
            <a:schemeClr val="accent1">
              <a:alpha val="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130160EC-CC57-4D94-AC1C-5972D8FA22C7}"/>
              </a:ext>
            </a:extLst>
          </p:cNvPr>
          <p:cNvSpPr/>
          <p:nvPr/>
        </p:nvSpPr>
        <p:spPr>
          <a:xfrm>
            <a:off x="6591300" y="9096375"/>
            <a:ext cx="1590732" cy="219533"/>
          </a:xfrm>
          <a:custGeom>
            <a:avLst/>
            <a:gdLst>
              <a:gd name="connsiteX0" fmla="*/ 0 w 1590732"/>
              <a:gd name="connsiteY0" fmla="*/ 0 h 219533"/>
              <a:gd name="connsiteX1" fmla="*/ 527050 w 1590732"/>
              <a:gd name="connsiteY1" fmla="*/ 9525 h 219533"/>
              <a:gd name="connsiteX2" fmla="*/ 479425 w 1590732"/>
              <a:gd name="connsiteY2" fmla="*/ 9525 h 219533"/>
              <a:gd name="connsiteX3" fmla="*/ 977900 w 1590732"/>
              <a:gd name="connsiteY3" fmla="*/ 12700 h 219533"/>
              <a:gd name="connsiteX4" fmla="*/ 942975 w 1590732"/>
              <a:gd name="connsiteY4" fmla="*/ 12700 h 219533"/>
              <a:gd name="connsiteX5" fmla="*/ 1203325 w 1590732"/>
              <a:gd name="connsiteY5" fmla="*/ 34925 h 219533"/>
              <a:gd name="connsiteX6" fmla="*/ 1387475 w 1590732"/>
              <a:gd name="connsiteY6" fmla="*/ 85725 h 219533"/>
              <a:gd name="connsiteX7" fmla="*/ 1266825 w 1590732"/>
              <a:gd name="connsiteY7" fmla="*/ 22225 h 219533"/>
              <a:gd name="connsiteX8" fmla="*/ 1590675 w 1590732"/>
              <a:gd name="connsiteY8" fmla="*/ 219075 h 219533"/>
              <a:gd name="connsiteX9" fmla="*/ 1238250 w 1590732"/>
              <a:gd name="connsiteY9" fmla="*/ 76200 h 219533"/>
              <a:gd name="connsiteX10" fmla="*/ 806450 w 1590732"/>
              <a:gd name="connsiteY10" fmla="*/ 63500 h 219533"/>
              <a:gd name="connsiteX11" fmla="*/ 971550 w 1590732"/>
              <a:gd name="connsiteY11" fmla="*/ 38100 h 219533"/>
              <a:gd name="connsiteX12" fmla="*/ 663575 w 1590732"/>
              <a:gd name="connsiteY12" fmla="*/ 9525 h 219533"/>
              <a:gd name="connsiteX13" fmla="*/ 0 w 1590732"/>
              <a:gd name="connsiteY13" fmla="*/ 0 h 219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90732" h="219533">
                <a:moveTo>
                  <a:pt x="0" y="0"/>
                </a:moveTo>
                <a:lnTo>
                  <a:pt x="527050" y="9525"/>
                </a:lnTo>
                <a:cubicBezTo>
                  <a:pt x="606954" y="11112"/>
                  <a:pt x="479425" y="9525"/>
                  <a:pt x="479425" y="9525"/>
                </a:cubicBezTo>
                <a:lnTo>
                  <a:pt x="977900" y="12700"/>
                </a:lnTo>
                <a:cubicBezTo>
                  <a:pt x="1055158" y="13229"/>
                  <a:pt x="905404" y="8996"/>
                  <a:pt x="942975" y="12700"/>
                </a:cubicBezTo>
                <a:cubicBezTo>
                  <a:pt x="980546" y="16404"/>
                  <a:pt x="1129242" y="22754"/>
                  <a:pt x="1203325" y="34925"/>
                </a:cubicBezTo>
                <a:cubicBezTo>
                  <a:pt x="1277408" y="47096"/>
                  <a:pt x="1376892" y="87842"/>
                  <a:pt x="1387475" y="85725"/>
                </a:cubicBezTo>
                <a:cubicBezTo>
                  <a:pt x="1398058" y="83608"/>
                  <a:pt x="1232958" y="0"/>
                  <a:pt x="1266825" y="22225"/>
                </a:cubicBezTo>
                <a:cubicBezTo>
                  <a:pt x="1300692" y="44450"/>
                  <a:pt x="1595437" y="210079"/>
                  <a:pt x="1590675" y="219075"/>
                </a:cubicBezTo>
                <a:cubicBezTo>
                  <a:pt x="1585913" y="228071"/>
                  <a:pt x="1368954" y="102129"/>
                  <a:pt x="1238250" y="76200"/>
                </a:cubicBezTo>
                <a:cubicBezTo>
                  <a:pt x="1107546" y="50271"/>
                  <a:pt x="850900" y="69850"/>
                  <a:pt x="806450" y="63500"/>
                </a:cubicBezTo>
                <a:cubicBezTo>
                  <a:pt x="762000" y="57150"/>
                  <a:pt x="995362" y="47096"/>
                  <a:pt x="971550" y="38100"/>
                </a:cubicBezTo>
                <a:cubicBezTo>
                  <a:pt x="947738" y="29104"/>
                  <a:pt x="663575" y="9525"/>
                  <a:pt x="663575" y="95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A4101A7C-25E9-49DC-88B3-3B12363ADEF0}"/>
              </a:ext>
            </a:extLst>
          </p:cNvPr>
          <p:cNvSpPr/>
          <p:nvPr/>
        </p:nvSpPr>
        <p:spPr>
          <a:xfrm>
            <a:off x="6580989" y="9066037"/>
            <a:ext cx="899838" cy="66762"/>
          </a:xfrm>
          <a:custGeom>
            <a:avLst/>
            <a:gdLst>
              <a:gd name="connsiteX0" fmla="*/ 786 w 899838"/>
              <a:gd name="connsiteY0" fmla="*/ 65263 h 66762"/>
              <a:gd name="connsiteX1" fmla="*/ 359561 w 899838"/>
              <a:gd name="connsiteY1" fmla="*/ 46213 h 66762"/>
              <a:gd name="connsiteX2" fmla="*/ 378611 w 899838"/>
              <a:gd name="connsiteY2" fmla="*/ 39863 h 66762"/>
              <a:gd name="connsiteX3" fmla="*/ 889786 w 899838"/>
              <a:gd name="connsiteY3" fmla="*/ 39863 h 66762"/>
              <a:gd name="connsiteX4" fmla="*/ 565936 w 899838"/>
              <a:gd name="connsiteY4" fmla="*/ 33513 h 66762"/>
              <a:gd name="connsiteX5" fmla="*/ 899311 w 899838"/>
              <a:gd name="connsiteY5" fmla="*/ 17638 h 66762"/>
              <a:gd name="connsiteX6" fmla="*/ 470686 w 899838"/>
              <a:gd name="connsiteY6" fmla="*/ 1763 h 66762"/>
              <a:gd name="connsiteX7" fmla="*/ 786 w 899838"/>
              <a:gd name="connsiteY7" fmla="*/ 65263 h 6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9838" h="66762">
                <a:moveTo>
                  <a:pt x="786" y="65263"/>
                </a:moveTo>
                <a:cubicBezTo>
                  <a:pt x="-17735" y="72671"/>
                  <a:pt x="296590" y="50446"/>
                  <a:pt x="359561" y="46213"/>
                </a:cubicBezTo>
                <a:cubicBezTo>
                  <a:pt x="422532" y="41980"/>
                  <a:pt x="290240" y="40921"/>
                  <a:pt x="378611" y="39863"/>
                </a:cubicBezTo>
                <a:cubicBezTo>
                  <a:pt x="466982" y="38805"/>
                  <a:pt x="889786" y="39863"/>
                  <a:pt x="889786" y="39863"/>
                </a:cubicBezTo>
                <a:cubicBezTo>
                  <a:pt x="921007" y="38805"/>
                  <a:pt x="564349" y="37217"/>
                  <a:pt x="565936" y="33513"/>
                </a:cubicBezTo>
                <a:cubicBezTo>
                  <a:pt x="567523" y="29809"/>
                  <a:pt x="915186" y="22930"/>
                  <a:pt x="899311" y="17638"/>
                </a:cubicBezTo>
                <a:cubicBezTo>
                  <a:pt x="883436" y="12346"/>
                  <a:pt x="619911" y="-5645"/>
                  <a:pt x="470686" y="1763"/>
                </a:cubicBezTo>
                <a:cubicBezTo>
                  <a:pt x="321461" y="9171"/>
                  <a:pt x="19307" y="57855"/>
                  <a:pt x="786" y="65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BF7BC793-32B3-4D27-9A9B-D004BDF6C9EF}"/>
              </a:ext>
            </a:extLst>
          </p:cNvPr>
          <p:cNvSpPr/>
          <p:nvPr/>
        </p:nvSpPr>
        <p:spPr>
          <a:xfrm>
            <a:off x="6681980" y="9156700"/>
            <a:ext cx="1254244" cy="130177"/>
          </a:xfrm>
          <a:custGeom>
            <a:avLst/>
            <a:gdLst>
              <a:gd name="connsiteX0" fmla="*/ 4570 w 1254244"/>
              <a:gd name="connsiteY0" fmla="*/ 25400 h 130177"/>
              <a:gd name="connsiteX1" fmla="*/ 811020 w 1254244"/>
              <a:gd name="connsiteY1" fmla="*/ 34925 h 130177"/>
              <a:gd name="connsiteX2" fmla="*/ 630045 w 1254244"/>
              <a:gd name="connsiteY2" fmla="*/ 25400 h 130177"/>
              <a:gd name="connsiteX3" fmla="*/ 1011045 w 1254244"/>
              <a:gd name="connsiteY3" fmla="*/ 9525 h 130177"/>
              <a:gd name="connsiteX4" fmla="*/ 1252345 w 1254244"/>
              <a:gd name="connsiteY4" fmla="*/ 130175 h 130177"/>
              <a:gd name="connsiteX5" fmla="*/ 1125345 w 1254244"/>
              <a:gd name="connsiteY5" fmla="*/ 12700 h 130177"/>
              <a:gd name="connsiteX6" fmla="*/ 1157095 w 1254244"/>
              <a:gd name="connsiteY6" fmla="*/ 41275 h 130177"/>
              <a:gd name="connsiteX7" fmla="*/ 779270 w 1254244"/>
              <a:gd name="connsiteY7" fmla="*/ 0 h 130177"/>
              <a:gd name="connsiteX8" fmla="*/ 483995 w 1254244"/>
              <a:gd name="connsiteY8" fmla="*/ 12700 h 130177"/>
              <a:gd name="connsiteX9" fmla="*/ 258570 w 1254244"/>
              <a:gd name="connsiteY9" fmla="*/ 12700 h 130177"/>
              <a:gd name="connsiteX10" fmla="*/ 474470 w 1254244"/>
              <a:gd name="connsiteY10" fmla="*/ 6350 h 130177"/>
              <a:gd name="connsiteX11" fmla="*/ 4570 w 1254244"/>
              <a:gd name="connsiteY11" fmla="*/ 25400 h 130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54244" h="130177">
                <a:moveTo>
                  <a:pt x="4570" y="25400"/>
                </a:moveTo>
                <a:cubicBezTo>
                  <a:pt x="60661" y="30162"/>
                  <a:pt x="706774" y="34925"/>
                  <a:pt x="811020" y="34925"/>
                </a:cubicBezTo>
                <a:cubicBezTo>
                  <a:pt x="915266" y="34925"/>
                  <a:pt x="596707" y="29633"/>
                  <a:pt x="630045" y="25400"/>
                </a:cubicBezTo>
                <a:cubicBezTo>
                  <a:pt x="663383" y="21167"/>
                  <a:pt x="907328" y="-7937"/>
                  <a:pt x="1011045" y="9525"/>
                </a:cubicBezTo>
                <a:cubicBezTo>
                  <a:pt x="1114762" y="26987"/>
                  <a:pt x="1233295" y="129646"/>
                  <a:pt x="1252345" y="130175"/>
                </a:cubicBezTo>
                <a:cubicBezTo>
                  <a:pt x="1271395" y="130704"/>
                  <a:pt x="1141220" y="27517"/>
                  <a:pt x="1125345" y="12700"/>
                </a:cubicBezTo>
                <a:cubicBezTo>
                  <a:pt x="1109470" y="-2117"/>
                  <a:pt x="1214774" y="43392"/>
                  <a:pt x="1157095" y="41275"/>
                </a:cubicBezTo>
                <a:cubicBezTo>
                  <a:pt x="1099416" y="39158"/>
                  <a:pt x="891453" y="4762"/>
                  <a:pt x="779270" y="0"/>
                </a:cubicBezTo>
                <a:lnTo>
                  <a:pt x="483995" y="12700"/>
                </a:lnTo>
                <a:cubicBezTo>
                  <a:pt x="397212" y="14817"/>
                  <a:pt x="260158" y="13758"/>
                  <a:pt x="258570" y="12700"/>
                </a:cubicBezTo>
                <a:cubicBezTo>
                  <a:pt x="256982" y="11642"/>
                  <a:pt x="522624" y="7408"/>
                  <a:pt x="474470" y="6350"/>
                </a:cubicBezTo>
                <a:cubicBezTo>
                  <a:pt x="426316" y="5292"/>
                  <a:pt x="-51521" y="20638"/>
                  <a:pt x="4570" y="25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9925CDBB-D3CB-4D1C-B801-0C00808D68DB}"/>
              </a:ext>
            </a:extLst>
          </p:cNvPr>
          <p:cNvSpPr/>
          <p:nvPr/>
        </p:nvSpPr>
        <p:spPr>
          <a:xfrm>
            <a:off x="6528419" y="9324964"/>
            <a:ext cx="1647592" cy="1170257"/>
          </a:xfrm>
          <a:custGeom>
            <a:avLst/>
            <a:gdLst>
              <a:gd name="connsiteX0" fmla="*/ 1644031 w 1647592"/>
              <a:gd name="connsiteY0" fmla="*/ 3186 h 1170257"/>
              <a:gd name="connsiteX1" fmla="*/ 1170956 w 1647592"/>
              <a:gd name="connsiteY1" fmla="*/ 403236 h 1170257"/>
              <a:gd name="connsiteX2" fmla="*/ 1361456 w 1647592"/>
              <a:gd name="connsiteY2" fmla="*/ 244486 h 1170257"/>
              <a:gd name="connsiteX3" fmla="*/ 904256 w 1647592"/>
              <a:gd name="connsiteY3" fmla="*/ 625486 h 1170257"/>
              <a:gd name="connsiteX4" fmla="*/ 942356 w 1647592"/>
              <a:gd name="connsiteY4" fmla="*/ 603261 h 1170257"/>
              <a:gd name="connsiteX5" fmla="*/ 561356 w 1647592"/>
              <a:gd name="connsiteY5" fmla="*/ 946161 h 1170257"/>
              <a:gd name="connsiteX6" fmla="*/ 567706 w 1647592"/>
              <a:gd name="connsiteY6" fmla="*/ 946161 h 1170257"/>
              <a:gd name="connsiteX7" fmla="*/ 161306 w 1647592"/>
              <a:gd name="connsiteY7" fmla="*/ 1143011 h 1170257"/>
              <a:gd name="connsiteX8" fmla="*/ 24781 w 1647592"/>
              <a:gd name="connsiteY8" fmla="*/ 1143011 h 1170257"/>
              <a:gd name="connsiteX9" fmla="*/ 631206 w 1647592"/>
              <a:gd name="connsiteY9" fmla="*/ 904886 h 1170257"/>
              <a:gd name="connsiteX10" fmla="*/ 847106 w 1647592"/>
              <a:gd name="connsiteY10" fmla="*/ 723911 h 1170257"/>
              <a:gd name="connsiteX11" fmla="*/ 897906 w 1647592"/>
              <a:gd name="connsiteY11" fmla="*/ 701686 h 1170257"/>
              <a:gd name="connsiteX12" fmla="*/ 1453531 w 1647592"/>
              <a:gd name="connsiteY12" fmla="*/ 136536 h 1170257"/>
              <a:gd name="connsiteX13" fmla="*/ 1393206 w 1647592"/>
              <a:gd name="connsiteY13" fmla="*/ 212736 h 1170257"/>
              <a:gd name="connsiteX14" fmla="*/ 1644031 w 1647592"/>
              <a:gd name="connsiteY14" fmla="*/ 3186 h 1170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47592" h="1170257">
                <a:moveTo>
                  <a:pt x="1644031" y="3186"/>
                </a:moveTo>
                <a:cubicBezTo>
                  <a:pt x="1606989" y="34936"/>
                  <a:pt x="1218052" y="363019"/>
                  <a:pt x="1170956" y="403236"/>
                </a:cubicBezTo>
                <a:cubicBezTo>
                  <a:pt x="1123860" y="443453"/>
                  <a:pt x="1361456" y="244486"/>
                  <a:pt x="1361456" y="244486"/>
                </a:cubicBezTo>
                <a:lnTo>
                  <a:pt x="904256" y="625486"/>
                </a:lnTo>
                <a:cubicBezTo>
                  <a:pt x="834406" y="685282"/>
                  <a:pt x="999506" y="549815"/>
                  <a:pt x="942356" y="603261"/>
                </a:cubicBezTo>
                <a:cubicBezTo>
                  <a:pt x="885206" y="656707"/>
                  <a:pt x="623798" y="889011"/>
                  <a:pt x="561356" y="946161"/>
                </a:cubicBezTo>
                <a:cubicBezTo>
                  <a:pt x="498914" y="1003311"/>
                  <a:pt x="567706" y="946161"/>
                  <a:pt x="567706" y="946161"/>
                </a:cubicBezTo>
                <a:cubicBezTo>
                  <a:pt x="501031" y="978969"/>
                  <a:pt x="251793" y="1110203"/>
                  <a:pt x="161306" y="1143011"/>
                </a:cubicBezTo>
                <a:cubicBezTo>
                  <a:pt x="70819" y="1175819"/>
                  <a:pt x="-53536" y="1182698"/>
                  <a:pt x="24781" y="1143011"/>
                </a:cubicBezTo>
                <a:cubicBezTo>
                  <a:pt x="103098" y="1103324"/>
                  <a:pt x="494152" y="974736"/>
                  <a:pt x="631206" y="904886"/>
                </a:cubicBezTo>
                <a:cubicBezTo>
                  <a:pt x="768260" y="835036"/>
                  <a:pt x="802656" y="757778"/>
                  <a:pt x="847106" y="723911"/>
                </a:cubicBezTo>
                <a:cubicBezTo>
                  <a:pt x="891556" y="690044"/>
                  <a:pt x="796835" y="799582"/>
                  <a:pt x="897906" y="701686"/>
                </a:cubicBezTo>
                <a:cubicBezTo>
                  <a:pt x="998977" y="603790"/>
                  <a:pt x="1370981" y="218028"/>
                  <a:pt x="1453531" y="136536"/>
                </a:cubicBezTo>
                <a:cubicBezTo>
                  <a:pt x="1536081" y="55044"/>
                  <a:pt x="1368864" y="238665"/>
                  <a:pt x="1393206" y="212736"/>
                </a:cubicBezTo>
                <a:cubicBezTo>
                  <a:pt x="1417548" y="186807"/>
                  <a:pt x="1681073" y="-28564"/>
                  <a:pt x="1644031" y="3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41EBB485-29DC-46E3-B4B0-48E0A61DB18B}"/>
              </a:ext>
            </a:extLst>
          </p:cNvPr>
          <p:cNvSpPr/>
          <p:nvPr/>
        </p:nvSpPr>
        <p:spPr>
          <a:xfrm>
            <a:off x="6486007" y="9260002"/>
            <a:ext cx="1520088" cy="1173282"/>
          </a:xfrm>
          <a:custGeom>
            <a:avLst/>
            <a:gdLst>
              <a:gd name="connsiteX0" fmla="*/ 1518168 w 1520088"/>
              <a:gd name="connsiteY0" fmla="*/ 1473 h 1173282"/>
              <a:gd name="connsiteX1" fmla="*/ 1156218 w 1520088"/>
              <a:gd name="connsiteY1" fmla="*/ 357073 h 1173282"/>
              <a:gd name="connsiteX2" fmla="*/ 1241943 w 1520088"/>
              <a:gd name="connsiteY2" fmla="*/ 242773 h 1173282"/>
              <a:gd name="connsiteX3" fmla="*/ 984768 w 1520088"/>
              <a:gd name="connsiteY3" fmla="*/ 531698 h 1173282"/>
              <a:gd name="connsiteX4" fmla="*/ 1045093 w 1520088"/>
              <a:gd name="connsiteY4" fmla="*/ 487248 h 1173282"/>
              <a:gd name="connsiteX5" fmla="*/ 711718 w 1520088"/>
              <a:gd name="connsiteY5" fmla="*/ 842848 h 1173282"/>
              <a:gd name="connsiteX6" fmla="*/ 749818 w 1520088"/>
              <a:gd name="connsiteY6" fmla="*/ 839673 h 1173282"/>
              <a:gd name="connsiteX7" fmla="*/ 565668 w 1520088"/>
              <a:gd name="connsiteY7" fmla="*/ 992073 h 1173282"/>
              <a:gd name="connsiteX8" fmla="*/ 311668 w 1520088"/>
              <a:gd name="connsiteY8" fmla="*/ 1100023 h 1173282"/>
              <a:gd name="connsiteX9" fmla="*/ 438668 w 1520088"/>
              <a:gd name="connsiteY9" fmla="*/ 1042873 h 1173282"/>
              <a:gd name="connsiteX10" fmla="*/ 518 w 1520088"/>
              <a:gd name="connsiteY10" fmla="*/ 1173048 h 1173282"/>
              <a:gd name="connsiteX11" fmla="*/ 540268 w 1520088"/>
              <a:gd name="connsiteY11" fmla="*/ 1004773 h 1173282"/>
              <a:gd name="connsiteX12" fmla="*/ 860943 w 1520088"/>
              <a:gd name="connsiteY12" fmla="*/ 738073 h 1173282"/>
              <a:gd name="connsiteX13" fmla="*/ 886343 w 1520088"/>
              <a:gd name="connsiteY13" fmla="*/ 699973 h 1173282"/>
              <a:gd name="connsiteX14" fmla="*/ 1076843 w 1520088"/>
              <a:gd name="connsiteY14" fmla="*/ 430098 h 1173282"/>
              <a:gd name="connsiteX15" fmla="*/ 1060968 w 1520088"/>
              <a:gd name="connsiteY15" fmla="*/ 512648 h 1173282"/>
              <a:gd name="connsiteX16" fmla="*/ 1295918 w 1520088"/>
              <a:gd name="connsiteY16" fmla="*/ 230073 h 1173282"/>
              <a:gd name="connsiteX17" fmla="*/ 1299093 w 1520088"/>
              <a:gd name="connsiteY17" fmla="*/ 230073 h 1173282"/>
              <a:gd name="connsiteX18" fmla="*/ 1518168 w 1520088"/>
              <a:gd name="connsiteY18" fmla="*/ 1473 h 1173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20088" h="1173282">
                <a:moveTo>
                  <a:pt x="1518168" y="1473"/>
                </a:moveTo>
                <a:cubicBezTo>
                  <a:pt x="1494355" y="22640"/>
                  <a:pt x="1202255" y="316856"/>
                  <a:pt x="1156218" y="357073"/>
                </a:cubicBezTo>
                <a:cubicBezTo>
                  <a:pt x="1110181" y="397290"/>
                  <a:pt x="1270518" y="213669"/>
                  <a:pt x="1241943" y="242773"/>
                </a:cubicBezTo>
                <a:cubicBezTo>
                  <a:pt x="1213368" y="271877"/>
                  <a:pt x="1017576" y="490952"/>
                  <a:pt x="984768" y="531698"/>
                </a:cubicBezTo>
                <a:cubicBezTo>
                  <a:pt x="951960" y="572444"/>
                  <a:pt x="1090601" y="435390"/>
                  <a:pt x="1045093" y="487248"/>
                </a:cubicBezTo>
                <a:cubicBezTo>
                  <a:pt x="999585" y="539106"/>
                  <a:pt x="760930" y="784111"/>
                  <a:pt x="711718" y="842848"/>
                </a:cubicBezTo>
                <a:cubicBezTo>
                  <a:pt x="662505" y="901586"/>
                  <a:pt x="774160" y="814802"/>
                  <a:pt x="749818" y="839673"/>
                </a:cubicBezTo>
                <a:cubicBezTo>
                  <a:pt x="725476" y="864544"/>
                  <a:pt x="638693" y="948681"/>
                  <a:pt x="565668" y="992073"/>
                </a:cubicBezTo>
                <a:cubicBezTo>
                  <a:pt x="492643" y="1035465"/>
                  <a:pt x="332835" y="1091556"/>
                  <a:pt x="311668" y="1100023"/>
                </a:cubicBezTo>
                <a:cubicBezTo>
                  <a:pt x="290501" y="1108490"/>
                  <a:pt x="490526" y="1030702"/>
                  <a:pt x="438668" y="1042873"/>
                </a:cubicBezTo>
                <a:cubicBezTo>
                  <a:pt x="386810" y="1055044"/>
                  <a:pt x="-16415" y="1179398"/>
                  <a:pt x="518" y="1173048"/>
                </a:cubicBezTo>
                <a:cubicBezTo>
                  <a:pt x="17451" y="1166698"/>
                  <a:pt x="396864" y="1077269"/>
                  <a:pt x="540268" y="1004773"/>
                </a:cubicBezTo>
                <a:cubicBezTo>
                  <a:pt x="683672" y="932277"/>
                  <a:pt x="803264" y="788873"/>
                  <a:pt x="860943" y="738073"/>
                </a:cubicBezTo>
                <a:cubicBezTo>
                  <a:pt x="918622" y="687273"/>
                  <a:pt x="886343" y="699973"/>
                  <a:pt x="886343" y="699973"/>
                </a:cubicBezTo>
                <a:cubicBezTo>
                  <a:pt x="922326" y="648644"/>
                  <a:pt x="1047739" y="461319"/>
                  <a:pt x="1076843" y="430098"/>
                </a:cubicBezTo>
                <a:cubicBezTo>
                  <a:pt x="1105947" y="398877"/>
                  <a:pt x="1024455" y="545986"/>
                  <a:pt x="1060968" y="512648"/>
                </a:cubicBezTo>
                <a:cubicBezTo>
                  <a:pt x="1097480" y="479311"/>
                  <a:pt x="1256231" y="277169"/>
                  <a:pt x="1295918" y="230073"/>
                </a:cubicBezTo>
                <a:cubicBezTo>
                  <a:pt x="1335605" y="182977"/>
                  <a:pt x="1260993" y="266585"/>
                  <a:pt x="1299093" y="230073"/>
                </a:cubicBezTo>
                <a:cubicBezTo>
                  <a:pt x="1337193" y="193561"/>
                  <a:pt x="1541981" y="-19694"/>
                  <a:pt x="1518168" y="14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431C1C03-9570-4213-96A2-E1C635E07909}"/>
              </a:ext>
            </a:extLst>
          </p:cNvPr>
          <p:cNvSpPr/>
          <p:nvPr/>
        </p:nvSpPr>
        <p:spPr>
          <a:xfrm>
            <a:off x="3695700" y="10151533"/>
            <a:ext cx="2203813" cy="363293"/>
          </a:xfrm>
          <a:custGeom>
            <a:avLst/>
            <a:gdLst>
              <a:gd name="connsiteX0" fmla="*/ 0 w 2203813"/>
              <a:gd name="connsiteY0" fmla="*/ 0 h 363293"/>
              <a:gd name="connsiteX1" fmla="*/ 584200 w 2203813"/>
              <a:gd name="connsiteY1" fmla="*/ 275167 h 363293"/>
              <a:gd name="connsiteX2" fmla="*/ 541867 w 2203813"/>
              <a:gd name="connsiteY2" fmla="*/ 254000 h 363293"/>
              <a:gd name="connsiteX3" fmla="*/ 1185333 w 2203813"/>
              <a:gd name="connsiteY3" fmla="*/ 304800 h 363293"/>
              <a:gd name="connsiteX4" fmla="*/ 1189567 w 2203813"/>
              <a:gd name="connsiteY4" fmla="*/ 304800 h 363293"/>
              <a:gd name="connsiteX5" fmla="*/ 2197100 w 2203813"/>
              <a:gd name="connsiteY5" fmla="*/ 309034 h 363293"/>
              <a:gd name="connsiteX6" fmla="*/ 1651000 w 2203813"/>
              <a:gd name="connsiteY6" fmla="*/ 300567 h 363293"/>
              <a:gd name="connsiteX7" fmla="*/ 2112433 w 2203813"/>
              <a:gd name="connsiteY7" fmla="*/ 355600 h 363293"/>
              <a:gd name="connsiteX8" fmla="*/ 994833 w 2203813"/>
              <a:gd name="connsiteY8" fmla="*/ 355600 h 363293"/>
              <a:gd name="connsiteX9" fmla="*/ 800100 w 2203813"/>
              <a:gd name="connsiteY9" fmla="*/ 287867 h 363293"/>
              <a:gd name="connsiteX10" fmla="*/ 0 w 2203813"/>
              <a:gd name="connsiteY10" fmla="*/ 0 h 363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03813" h="363293">
                <a:moveTo>
                  <a:pt x="0" y="0"/>
                </a:moveTo>
                <a:lnTo>
                  <a:pt x="584200" y="275167"/>
                </a:lnTo>
                <a:cubicBezTo>
                  <a:pt x="674511" y="317500"/>
                  <a:pt x="441678" y="249061"/>
                  <a:pt x="541867" y="254000"/>
                </a:cubicBezTo>
                <a:cubicBezTo>
                  <a:pt x="642056" y="258939"/>
                  <a:pt x="1077383" y="296333"/>
                  <a:pt x="1185333" y="304800"/>
                </a:cubicBezTo>
                <a:cubicBezTo>
                  <a:pt x="1293283" y="313267"/>
                  <a:pt x="1189567" y="304800"/>
                  <a:pt x="1189567" y="304800"/>
                </a:cubicBezTo>
                <a:lnTo>
                  <a:pt x="2197100" y="309034"/>
                </a:lnTo>
                <a:cubicBezTo>
                  <a:pt x="2274005" y="308329"/>
                  <a:pt x="1665111" y="292806"/>
                  <a:pt x="1651000" y="300567"/>
                </a:cubicBezTo>
                <a:cubicBezTo>
                  <a:pt x="1636889" y="308328"/>
                  <a:pt x="2221794" y="346428"/>
                  <a:pt x="2112433" y="355600"/>
                </a:cubicBezTo>
                <a:cubicBezTo>
                  <a:pt x="2003072" y="364772"/>
                  <a:pt x="1213555" y="366889"/>
                  <a:pt x="994833" y="355600"/>
                </a:cubicBezTo>
                <a:cubicBezTo>
                  <a:pt x="776111" y="344311"/>
                  <a:pt x="800100" y="287867"/>
                  <a:pt x="800100" y="287867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3BF20BFD-86AD-47FE-9C3C-D2EC7C7D22CA}"/>
              </a:ext>
            </a:extLst>
          </p:cNvPr>
          <p:cNvSpPr/>
          <p:nvPr/>
        </p:nvSpPr>
        <p:spPr>
          <a:xfrm>
            <a:off x="3634525" y="10301997"/>
            <a:ext cx="1521779" cy="325060"/>
          </a:xfrm>
          <a:custGeom>
            <a:avLst/>
            <a:gdLst>
              <a:gd name="connsiteX0" fmla="*/ 1908 w 1521779"/>
              <a:gd name="connsiteY0" fmla="*/ 1936 h 325060"/>
              <a:gd name="connsiteX1" fmla="*/ 653842 w 1521779"/>
              <a:gd name="connsiteY1" fmla="*/ 247470 h 325060"/>
              <a:gd name="connsiteX2" fmla="*/ 484508 w 1521779"/>
              <a:gd name="connsiteY2" fmla="*/ 175503 h 325060"/>
              <a:gd name="connsiteX3" fmla="*/ 912075 w 1521779"/>
              <a:gd name="connsiteY3" fmla="*/ 306736 h 325060"/>
              <a:gd name="connsiteX4" fmla="*/ 725808 w 1521779"/>
              <a:gd name="connsiteY4" fmla="*/ 289803 h 325060"/>
              <a:gd name="connsiteX5" fmla="*/ 1521675 w 1521779"/>
              <a:gd name="connsiteY5" fmla="*/ 323670 h 325060"/>
              <a:gd name="connsiteX6" fmla="*/ 780842 w 1521779"/>
              <a:gd name="connsiteY6" fmla="*/ 310970 h 325060"/>
              <a:gd name="connsiteX7" fmla="*/ 607275 w 1521779"/>
              <a:gd name="connsiteY7" fmla="*/ 243236 h 325060"/>
              <a:gd name="connsiteX8" fmla="*/ 459108 w 1521779"/>
              <a:gd name="connsiteY8" fmla="*/ 137403 h 325060"/>
              <a:gd name="connsiteX9" fmla="*/ 1908 w 1521779"/>
              <a:gd name="connsiteY9" fmla="*/ 1936 h 325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1779" h="325060">
                <a:moveTo>
                  <a:pt x="1908" y="1936"/>
                </a:moveTo>
                <a:cubicBezTo>
                  <a:pt x="34364" y="20280"/>
                  <a:pt x="653842" y="247470"/>
                  <a:pt x="653842" y="247470"/>
                </a:cubicBezTo>
                <a:cubicBezTo>
                  <a:pt x="734275" y="276398"/>
                  <a:pt x="441469" y="165625"/>
                  <a:pt x="484508" y="175503"/>
                </a:cubicBezTo>
                <a:cubicBezTo>
                  <a:pt x="527547" y="185381"/>
                  <a:pt x="871858" y="287686"/>
                  <a:pt x="912075" y="306736"/>
                </a:cubicBezTo>
                <a:cubicBezTo>
                  <a:pt x="952292" y="325786"/>
                  <a:pt x="624208" y="286981"/>
                  <a:pt x="725808" y="289803"/>
                </a:cubicBezTo>
                <a:cubicBezTo>
                  <a:pt x="827408" y="292625"/>
                  <a:pt x="1512503" y="320142"/>
                  <a:pt x="1521675" y="323670"/>
                </a:cubicBezTo>
                <a:cubicBezTo>
                  <a:pt x="1530847" y="327198"/>
                  <a:pt x="933242" y="324376"/>
                  <a:pt x="780842" y="310970"/>
                </a:cubicBezTo>
                <a:cubicBezTo>
                  <a:pt x="628442" y="297564"/>
                  <a:pt x="660897" y="272164"/>
                  <a:pt x="607275" y="243236"/>
                </a:cubicBezTo>
                <a:cubicBezTo>
                  <a:pt x="553653" y="214308"/>
                  <a:pt x="557886" y="174092"/>
                  <a:pt x="459108" y="137403"/>
                </a:cubicBezTo>
                <a:cubicBezTo>
                  <a:pt x="360330" y="100714"/>
                  <a:pt x="-30548" y="-16408"/>
                  <a:pt x="1908" y="19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353D104E-2F03-4BA9-BFC2-B03B669EB40A}"/>
              </a:ext>
            </a:extLst>
          </p:cNvPr>
          <p:cNvSpPr/>
          <p:nvPr/>
        </p:nvSpPr>
        <p:spPr>
          <a:xfrm>
            <a:off x="3619153" y="10184606"/>
            <a:ext cx="2165437" cy="386786"/>
          </a:xfrm>
          <a:custGeom>
            <a:avLst/>
            <a:gdLst>
              <a:gd name="connsiteX0" fmla="*/ 8814 w 2165437"/>
              <a:gd name="connsiteY0" fmla="*/ 9261 h 386786"/>
              <a:gd name="connsiteX1" fmla="*/ 85014 w 2165437"/>
              <a:gd name="connsiteY1" fmla="*/ 30427 h 386786"/>
              <a:gd name="connsiteX2" fmla="*/ 736947 w 2165437"/>
              <a:gd name="connsiteY2" fmla="*/ 292894 h 386786"/>
              <a:gd name="connsiteX3" fmla="*/ 741180 w 2165437"/>
              <a:gd name="connsiteY3" fmla="*/ 263261 h 386786"/>
              <a:gd name="connsiteX4" fmla="*/ 1270347 w 2165437"/>
              <a:gd name="connsiteY4" fmla="*/ 386027 h 386786"/>
              <a:gd name="connsiteX5" fmla="*/ 1003647 w 2165437"/>
              <a:gd name="connsiteY5" fmla="*/ 318294 h 386786"/>
              <a:gd name="connsiteX6" fmla="*/ 1994247 w 2165437"/>
              <a:gd name="connsiteY6" fmla="*/ 356394 h 386786"/>
              <a:gd name="connsiteX7" fmla="*/ 1934980 w 2165437"/>
              <a:gd name="connsiteY7" fmla="*/ 360627 h 386786"/>
              <a:gd name="connsiteX8" fmla="*/ 2108547 w 2165437"/>
              <a:gd name="connsiteY8" fmla="*/ 343694 h 386786"/>
              <a:gd name="connsiteX9" fmla="*/ 796214 w 2165437"/>
              <a:gd name="connsiteY9" fmla="*/ 305594 h 386786"/>
              <a:gd name="connsiteX10" fmla="*/ 584547 w 2165437"/>
              <a:gd name="connsiteY10" fmla="*/ 212461 h 386786"/>
              <a:gd name="connsiteX11" fmla="*/ 93480 w 2165437"/>
              <a:gd name="connsiteY11" fmla="*/ 64294 h 386786"/>
              <a:gd name="connsiteX12" fmla="*/ 8814 w 2165437"/>
              <a:gd name="connsiteY12" fmla="*/ 9261 h 386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65437" h="386786">
                <a:moveTo>
                  <a:pt x="8814" y="9261"/>
                </a:moveTo>
                <a:cubicBezTo>
                  <a:pt x="7403" y="3616"/>
                  <a:pt x="-36342" y="-16845"/>
                  <a:pt x="85014" y="30427"/>
                </a:cubicBezTo>
                <a:cubicBezTo>
                  <a:pt x="206370" y="77699"/>
                  <a:pt x="627586" y="254088"/>
                  <a:pt x="736947" y="292894"/>
                </a:cubicBezTo>
                <a:cubicBezTo>
                  <a:pt x="846308" y="331700"/>
                  <a:pt x="652280" y="247739"/>
                  <a:pt x="741180" y="263261"/>
                </a:cubicBezTo>
                <a:cubicBezTo>
                  <a:pt x="830080" y="278783"/>
                  <a:pt x="1226603" y="376855"/>
                  <a:pt x="1270347" y="386027"/>
                </a:cubicBezTo>
                <a:cubicBezTo>
                  <a:pt x="1314091" y="395199"/>
                  <a:pt x="1003647" y="318294"/>
                  <a:pt x="1003647" y="318294"/>
                </a:cubicBezTo>
                <a:lnTo>
                  <a:pt x="1994247" y="356394"/>
                </a:lnTo>
                <a:cubicBezTo>
                  <a:pt x="2149469" y="363449"/>
                  <a:pt x="1934980" y="360627"/>
                  <a:pt x="1934980" y="360627"/>
                </a:cubicBezTo>
                <a:cubicBezTo>
                  <a:pt x="1954030" y="358510"/>
                  <a:pt x="2298341" y="352866"/>
                  <a:pt x="2108547" y="343694"/>
                </a:cubicBezTo>
                <a:cubicBezTo>
                  <a:pt x="1918753" y="334522"/>
                  <a:pt x="1050214" y="327466"/>
                  <a:pt x="796214" y="305594"/>
                </a:cubicBezTo>
                <a:cubicBezTo>
                  <a:pt x="542214" y="283722"/>
                  <a:pt x="701669" y="252678"/>
                  <a:pt x="584547" y="212461"/>
                </a:cubicBezTo>
                <a:cubicBezTo>
                  <a:pt x="467425" y="172244"/>
                  <a:pt x="190141" y="97455"/>
                  <a:pt x="93480" y="64294"/>
                </a:cubicBezTo>
                <a:cubicBezTo>
                  <a:pt x="-3181" y="31133"/>
                  <a:pt x="10225" y="14906"/>
                  <a:pt x="8814" y="9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F2180709-D535-4E45-8A91-D7A502E1076D}"/>
              </a:ext>
            </a:extLst>
          </p:cNvPr>
          <p:cNvSpPr/>
          <p:nvPr/>
        </p:nvSpPr>
        <p:spPr>
          <a:xfrm>
            <a:off x="2528023" y="8905544"/>
            <a:ext cx="585545" cy="1611857"/>
          </a:xfrm>
          <a:custGeom>
            <a:avLst/>
            <a:gdLst>
              <a:gd name="connsiteX0" fmla="*/ 388744 w 585545"/>
              <a:gd name="connsiteY0" fmla="*/ 26789 h 1611857"/>
              <a:gd name="connsiteX1" fmla="*/ 11977 w 585545"/>
              <a:gd name="connsiteY1" fmla="*/ 627923 h 1611857"/>
              <a:gd name="connsiteX2" fmla="*/ 92410 w 585545"/>
              <a:gd name="connsiteY2" fmla="*/ 488223 h 1611857"/>
              <a:gd name="connsiteX3" fmla="*/ 11977 w 585545"/>
              <a:gd name="connsiteY3" fmla="*/ 687189 h 1611857"/>
              <a:gd name="connsiteX4" fmla="*/ 11977 w 585545"/>
              <a:gd name="connsiteY4" fmla="*/ 606756 h 1611857"/>
              <a:gd name="connsiteX5" fmla="*/ 122044 w 585545"/>
              <a:gd name="connsiteY5" fmla="*/ 1152856 h 1611857"/>
              <a:gd name="connsiteX6" fmla="*/ 96644 w 585545"/>
              <a:gd name="connsiteY6" fmla="*/ 1042789 h 1611857"/>
              <a:gd name="connsiteX7" fmla="*/ 570777 w 585545"/>
              <a:gd name="connsiteY7" fmla="*/ 1550789 h 1611857"/>
              <a:gd name="connsiteX8" fmla="*/ 469177 w 585545"/>
              <a:gd name="connsiteY8" fmla="*/ 1432256 h 1611857"/>
              <a:gd name="connsiteX9" fmla="*/ 507277 w 585545"/>
              <a:gd name="connsiteY9" fmla="*/ 1605823 h 1611857"/>
              <a:gd name="connsiteX10" fmla="*/ 236344 w 585545"/>
              <a:gd name="connsiteY10" fmla="*/ 1169789 h 1611857"/>
              <a:gd name="connsiteX11" fmla="*/ 71244 w 585545"/>
              <a:gd name="connsiteY11" fmla="*/ 699889 h 1611857"/>
              <a:gd name="connsiteX12" fmla="*/ 67010 w 585545"/>
              <a:gd name="connsiteY12" fmla="*/ 636389 h 1611857"/>
              <a:gd name="connsiteX13" fmla="*/ 215177 w 585545"/>
              <a:gd name="connsiteY13" fmla="*/ 356989 h 1611857"/>
              <a:gd name="connsiteX14" fmla="*/ 350644 w 585545"/>
              <a:gd name="connsiteY14" fmla="*/ 128389 h 1611857"/>
              <a:gd name="connsiteX15" fmla="*/ 388744 w 585545"/>
              <a:gd name="connsiteY15" fmla="*/ 26789 h 1611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85545" h="1611857">
                <a:moveTo>
                  <a:pt x="388744" y="26789"/>
                </a:moveTo>
                <a:cubicBezTo>
                  <a:pt x="332300" y="110045"/>
                  <a:pt x="61366" y="551017"/>
                  <a:pt x="11977" y="627923"/>
                </a:cubicBezTo>
                <a:cubicBezTo>
                  <a:pt x="-37412" y="704829"/>
                  <a:pt x="92410" y="478345"/>
                  <a:pt x="92410" y="488223"/>
                </a:cubicBezTo>
                <a:cubicBezTo>
                  <a:pt x="92410" y="498101"/>
                  <a:pt x="25383" y="667433"/>
                  <a:pt x="11977" y="687189"/>
                </a:cubicBezTo>
                <a:cubicBezTo>
                  <a:pt x="-1429" y="706945"/>
                  <a:pt x="-6367" y="529145"/>
                  <a:pt x="11977" y="606756"/>
                </a:cubicBezTo>
                <a:cubicBezTo>
                  <a:pt x="30321" y="684367"/>
                  <a:pt x="107933" y="1080184"/>
                  <a:pt x="122044" y="1152856"/>
                </a:cubicBezTo>
                <a:cubicBezTo>
                  <a:pt x="136155" y="1225528"/>
                  <a:pt x="21855" y="976467"/>
                  <a:pt x="96644" y="1042789"/>
                </a:cubicBezTo>
                <a:cubicBezTo>
                  <a:pt x="171433" y="1109111"/>
                  <a:pt x="508688" y="1485878"/>
                  <a:pt x="570777" y="1550789"/>
                </a:cubicBezTo>
                <a:cubicBezTo>
                  <a:pt x="632866" y="1615700"/>
                  <a:pt x="479760" y="1423084"/>
                  <a:pt x="469177" y="1432256"/>
                </a:cubicBezTo>
                <a:cubicBezTo>
                  <a:pt x="458594" y="1441428"/>
                  <a:pt x="546083" y="1649568"/>
                  <a:pt x="507277" y="1605823"/>
                </a:cubicBezTo>
                <a:cubicBezTo>
                  <a:pt x="468471" y="1562078"/>
                  <a:pt x="309016" y="1320778"/>
                  <a:pt x="236344" y="1169789"/>
                </a:cubicBezTo>
                <a:cubicBezTo>
                  <a:pt x="163672" y="1018800"/>
                  <a:pt x="99466" y="788789"/>
                  <a:pt x="71244" y="699889"/>
                </a:cubicBezTo>
                <a:cubicBezTo>
                  <a:pt x="43022" y="610989"/>
                  <a:pt x="43021" y="693539"/>
                  <a:pt x="67010" y="636389"/>
                </a:cubicBezTo>
                <a:cubicBezTo>
                  <a:pt x="90999" y="579239"/>
                  <a:pt x="167905" y="441656"/>
                  <a:pt x="215177" y="356989"/>
                </a:cubicBezTo>
                <a:cubicBezTo>
                  <a:pt x="262449" y="272322"/>
                  <a:pt x="325244" y="180600"/>
                  <a:pt x="350644" y="128389"/>
                </a:cubicBezTo>
                <a:cubicBezTo>
                  <a:pt x="376044" y="76178"/>
                  <a:pt x="445188" y="-56467"/>
                  <a:pt x="388744" y="267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D8D835D6-9020-4BE8-9FFB-7FA3BE182DB3}"/>
              </a:ext>
            </a:extLst>
          </p:cNvPr>
          <p:cNvSpPr/>
          <p:nvPr/>
        </p:nvSpPr>
        <p:spPr>
          <a:xfrm>
            <a:off x="2406330" y="8872356"/>
            <a:ext cx="447188" cy="1698277"/>
          </a:xfrm>
          <a:custGeom>
            <a:avLst/>
            <a:gdLst>
              <a:gd name="connsiteX0" fmla="*/ 260670 w 447188"/>
              <a:gd name="connsiteY0" fmla="*/ 711 h 1698277"/>
              <a:gd name="connsiteX1" fmla="*/ 19370 w 447188"/>
              <a:gd name="connsiteY1" fmla="*/ 741544 h 1698277"/>
              <a:gd name="connsiteX2" fmla="*/ 19370 w 447188"/>
              <a:gd name="connsiteY2" fmla="*/ 627244 h 1698277"/>
              <a:gd name="connsiteX3" fmla="*/ 57470 w 447188"/>
              <a:gd name="connsiteY3" fmla="*/ 1126777 h 1698277"/>
              <a:gd name="connsiteX4" fmla="*/ 44770 w 447188"/>
              <a:gd name="connsiteY4" fmla="*/ 940511 h 1698277"/>
              <a:gd name="connsiteX5" fmla="*/ 298770 w 447188"/>
              <a:gd name="connsiteY5" fmla="*/ 1499311 h 1698277"/>
              <a:gd name="connsiteX6" fmla="*/ 446937 w 447188"/>
              <a:gd name="connsiteY6" fmla="*/ 1698277 h 1698277"/>
              <a:gd name="connsiteX7" fmla="*/ 332637 w 447188"/>
              <a:gd name="connsiteY7" fmla="*/ 1499311 h 1698277"/>
              <a:gd name="connsiteX8" fmla="*/ 273370 w 447188"/>
              <a:gd name="connsiteY8" fmla="*/ 1376544 h 1698277"/>
              <a:gd name="connsiteX9" fmla="*/ 19370 w 447188"/>
              <a:gd name="connsiteY9" fmla="*/ 877011 h 1698277"/>
              <a:gd name="connsiteX10" fmla="*/ 74403 w 447188"/>
              <a:gd name="connsiteY10" fmla="*/ 610311 h 1698277"/>
              <a:gd name="connsiteX11" fmla="*/ 260670 w 447188"/>
              <a:gd name="connsiteY11" fmla="*/ 711 h 1698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7188" h="1698277">
                <a:moveTo>
                  <a:pt x="260670" y="711"/>
                </a:moveTo>
                <a:cubicBezTo>
                  <a:pt x="251498" y="22583"/>
                  <a:pt x="59587" y="637122"/>
                  <a:pt x="19370" y="741544"/>
                </a:cubicBezTo>
                <a:cubicBezTo>
                  <a:pt x="-20847" y="845966"/>
                  <a:pt x="13020" y="563039"/>
                  <a:pt x="19370" y="627244"/>
                </a:cubicBezTo>
                <a:cubicBezTo>
                  <a:pt x="25720" y="691449"/>
                  <a:pt x="53237" y="1074566"/>
                  <a:pt x="57470" y="1126777"/>
                </a:cubicBezTo>
                <a:cubicBezTo>
                  <a:pt x="61703" y="1178988"/>
                  <a:pt x="4553" y="878422"/>
                  <a:pt x="44770" y="940511"/>
                </a:cubicBezTo>
                <a:cubicBezTo>
                  <a:pt x="84987" y="1002600"/>
                  <a:pt x="231742" y="1373017"/>
                  <a:pt x="298770" y="1499311"/>
                </a:cubicBezTo>
                <a:cubicBezTo>
                  <a:pt x="365798" y="1625605"/>
                  <a:pt x="441293" y="1698277"/>
                  <a:pt x="446937" y="1698277"/>
                </a:cubicBezTo>
                <a:cubicBezTo>
                  <a:pt x="452581" y="1698277"/>
                  <a:pt x="361565" y="1552933"/>
                  <a:pt x="332637" y="1499311"/>
                </a:cubicBezTo>
                <a:cubicBezTo>
                  <a:pt x="303709" y="1445689"/>
                  <a:pt x="325581" y="1480261"/>
                  <a:pt x="273370" y="1376544"/>
                </a:cubicBezTo>
                <a:cubicBezTo>
                  <a:pt x="221159" y="1272827"/>
                  <a:pt x="52531" y="1004716"/>
                  <a:pt x="19370" y="877011"/>
                </a:cubicBezTo>
                <a:cubicBezTo>
                  <a:pt x="-13791" y="749306"/>
                  <a:pt x="34892" y="752833"/>
                  <a:pt x="74403" y="610311"/>
                </a:cubicBezTo>
                <a:cubicBezTo>
                  <a:pt x="113914" y="467789"/>
                  <a:pt x="269842" y="-21161"/>
                  <a:pt x="260670" y="7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73A55459-8DDB-485E-93D5-D01075B86C7F}"/>
              </a:ext>
            </a:extLst>
          </p:cNvPr>
          <p:cNvSpPr/>
          <p:nvPr/>
        </p:nvSpPr>
        <p:spPr>
          <a:xfrm>
            <a:off x="2300290" y="9234801"/>
            <a:ext cx="442561" cy="1423526"/>
          </a:xfrm>
          <a:custGeom>
            <a:avLst/>
            <a:gdLst>
              <a:gd name="connsiteX0" fmla="*/ 159277 w 442561"/>
              <a:gd name="connsiteY0" fmla="*/ 15032 h 1423526"/>
              <a:gd name="connsiteX1" fmla="*/ 57677 w 442561"/>
              <a:gd name="connsiteY1" fmla="*/ 387566 h 1423526"/>
              <a:gd name="connsiteX2" fmla="*/ 40743 w 442561"/>
              <a:gd name="connsiteY2" fmla="*/ 285966 h 1423526"/>
              <a:gd name="connsiteX3" fmla="*/ 66143 w 442561"/>
              <a:gd name="connsiteY3" fmla="*/ 848999 h 1423526"/>
              <a:gd name="connsiteX4" fmla="*/ 19577 w 442561"/>
              <a:gd name="connsiteY4" fmla="*/ 662732 h 1423526"/>
              <a:gd name="connsiteX5" fmla="*/ 438677 w 442561"/>
              <a:gd name="connsiteY5" fmla="*/ 1407799 h 1423526"/>
              <a:gd name="connsiteX6" fmla="*/ 231243 w 442561"/>
              <a:gd name="connsiteY6" fmla="*/ 1170732 h 1423526"/>
              <a:gd name="connsiteX7" fmla="*/ 277810 w 442561"/>
              <a:gd name="connsiteY7" fmla="*/ 1174966 h 1423526"/>
              <a:gd name="connsiteX8" fmla="*/ 125410 w 442561"/>
              <a:gd name="connsiteY8" fmla="*/ 810899 h 1423526"/>
              <a:gd name="connsiteX9" fmla="*/ 91543 w 442561"/>
              <a:gd name="connsiteY9" fmla="*/ 417199 h 1423526"/>
              <a:gd name="connsiteX10" fmla="*/ 91543 w 442561"/>
              <a:gd name="connsiteY10" fmla="*/ 294432 h 1423526"/>
              <a:gd name="connsiteX11" fmla="*/ 146577 w 442561"/>
              <a:gd name="connsiteY11" fmla="*/ 91232 h 1423526"/>
              <a:gd name="connsiteX12" fmla="*/ 159277 w 442561"/>
              <a:gd name="connsiteY12" fmla="*/ 15032 h 1423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2561" h="1423526">
                <a:moveTo>
                  <a:pt x="159277" y="15032"/>
                </a:moveTo>
                <a:cubicBezTo>
                  <a:pt x="144460" y="64421"/>
                  <a:pt x="77433" y="342410"/>
                  <a:pt x="57677" y="387566"/>
                </a:cubicBezTo>
                <a:cubicBezTo>
                  <a:pt x="37921" y="432722"/>
                  <a:pt x="39332" y="209061"/>
                  <a:pt x="40743" y="285966"/>
                </a:cubicBezTo>
                <a:cubicBezTo>
                  <a:pt x="42154" y="362871"/>
                  <a:pt x="69671" y="786205"/>
                  <a:pt x="66143" y="848999"/>
                </a:cubicBezTo>
                <a:cubicBezTo>
                  <a:pt x="62615" y="911793"/>
                  <a:pt x="-42512" y="569599"/>
                  <a:pt x="19577" y="662732"/>
                </a:cubicBezTo>
                <a:cubicBezTo>
                  <a:pt x="81666" y="755865"/>
                  <a:pt x="403399" y="1323132"/>
                  <a:pt x="438677" y="1407799"/>
                </a:cubicBezTo>
                <a:cubicBezTo>
                  <a:pt x="473955" y="1492466"/>
                  <a:pt x="258054" y="1209538"/>
                  <a:pt x="231243" y="1170732"/>
                </a:cubicBezTo>
                <a:cubicBezTo>
                  <a:pt x="204432" y="1131926"/>
                  <a:pt x="295449" y="1234938"/>
                  <a:pt x="277810" y="1174966"/>
                </a:cubicBezTo>
                <a:cubicBezTo>
                  <a:pt x="260171" y="1114994"/>
                  <a:pt x="156454" y="937194"/>
                  <a:pt x="125410" y="810899"/>
                </a:cubicBezTo>
                <a:cubicBezTo>
                  <a:pt x="94365" y="684605"/>
                  <a:pt x="97187" y="503277"/>
                  <a:pt x="91543" y="417199"/>
                </a:cubicBezTo>
                <a:cubicBezTo>
                  <a:pt x="85898" y="331121"/>
                  <a:pt x="82371" y="348760"/>
                  <a:pt x="91543" y="294432"/>
                </a:cubicBezTo>
                <a:cubicBezTo>
                  <a:pt x="100715" y="240104"/>
                  <a:pt x="138816" y="132154"/>
                  <a:pt x="146577" y="91232"/>
                </a:cubicBezTo>
                <a:cubicBezTo>
                  <a:pt x="154338" y="50310"/>
                  <a:pt x="174094" y="-34357"/>
                  <a:pt x="159277" y="150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3EA0232B-DDA3-464F-A0DE-B42600674FCC}"/>
              </a:ext>
            </a:extLst>
          </p:cNvPr>
          <p:cNvSpPr/>
          <p:nvPr/>
        </p:nvSpPr>
        <p:spPr>
          <a:xfrm>
            <a:off x="2209684" y="9505690"/>
            <a:ext cx="466500" cy="1104734"/>
          </a:xfrm>
          <a:custGeom>
            <a:avLst/>
            <a:gdLst>
              <a:gd name="connsiteX0" fmla="*/ 76316 w 466500"/>
              <a:gd name="connsiteY0" fmla="*/ 2377 h 1104734"/>
              <a:gd name="connsiteX1" fmla="*/ 12816 w 466500"/>
              <a:gd name="connsiteY1" fmla="*/ 387610 h 1104734"/>
              <a:gd name="connsiteX2" fmla="*/ 12816 w 466500"/>
              <a:gd name="connsiteY2" fmla="*/ 319877 h 1104734"/>
              <a:gd name="connsiteX3" fmla="*/ 127116 w 466500"/>
              <a:gd name="connsiteY3" fmla="*/ 688177 h 1104734"/>
              <a:gd name="connsiteX4" fmla="*/ 118649 w 466500"/>
              <a:gd name="connsiteY4" fmla="*/ 578110 h 1104734"/>
              <a:gd name="connsiteX5" fmla="*/ 461549 w 466500"/>
              <a:gd name="connsiteY5" fmla="*/ 1090343 h 1104734"/>
              <a:gd name="connsiteX6" fmla="*/ 326083 w 466500"/>
              <a:gd name="connsiteY6" fmla="*/ 967577 h 1104734"/>
              <a:gd name="connsiteX7" fmla="*/ 385349 w 466500"/>
              <a:gd name="connsiteY7" fmla="*/ 1014143 h 1104734"/>
              <a:gd name="connsiteX8" fmla="*/ 21283 w 466500"/>
              <a:gd name="connsiteY8" fmla="*/ 535777 h 1104734"/>
              <a:gd name="connsiteX9" fmla="*/ 63616 w 466500"/>
              <a:gd name="connsiteY9" fmla="*/ 455343 h 1104734"/>
              <a:gd name="connsiteX10" fmla="*/ 116 w 466500"/>
              <a:gd name="connsiteY10" fmla="*/ 235210 h 1104734"/>
              <a:gd name="connsiteX11" fmla="*/ 76316 w 466500"/>
              <a:gd name="connsiteY11" fmla="*/ 2377 h 1104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6500" h="1104734">
                <a:moveTo>
                  <a:pt x="76316" y="2377"/>
                </a:moveTo>
                <a:cubicBezTo>
                  <a:pt x="78433" y="27777"/>
                  <a:pt x="23399" y="334693"/>
                  <a:pt x="12816" y="387610"/>
                </a:cubicBezTo>
                <a:cubicBezTo>
                  <a:pt x="2233" y="440527"/>
                  <a:pt x="-6234" y="269783"/>
                  <a:pt x="12816" y="319877"/>
                </a:cubicBezTo>
                <a:cubicBezTo>
                  <a:pt x="31866" y="369971"/>
                  <a:pt x="109477" y="645138"/>
                  <a:pt x="127116" y="688177"/>
                </a:cubicBezTo>
                <a:cubicBezTo>
                  <a:pt x="144755" y="731216"/>
                  <a:pt x="62910" y="511082"/>
                  <a:pt x="118649" y="578110"/>
                </a:cubicBezTo>
                <a:cubicBezTo>
                  <a:pt x="174388" y="645138"/>
                  <a:pt x="426977" y="1025432"/>
                  <a:pt x="461549" y="1090343"/>
                </a:cubicBezTo>
                <a:cubicBezTo>
                  <a:pt x="496121" y="1155254"/>
                  <a:pt x="338783" y="980277"/>
                  <a:pt x="326083" y="967577"/>
                </a:cubicBezTo>
                <a:cubicBezTo>
                  <a:pt x="313383" y="954877"/>
                  <a:pt x="436149" y="1086110"/>
                  <a:pt x="385349" y="1014143"/>
                </a:cubicBezTo>
                <a:cubicBezTo>
                  <a:pt x="334549" y="942176"/>
                  <a:pt x="74905" y="628910"/>
                  <a:pt x="21283" y="535777"/>
                </a:cubicBezTo>
                <a:cubicBezTo>
                  <a:pt x="-32339" y="442644"/>
                  <a:pt x="67144" y="505437"/>
                  <a:pt x="63616" y="455343"/>
                </a:cubicBezTo>
                <a:cubicBezTo>
                  <a:pt x="60088" y="405249"/>
                  <a:pt x="3644" y="308588"/>
                  <a:pt x="116" y="235210"/>
                </a:cubicBezTo>
                <a:cubicBezTo>
                  <a:pt x="-3412" y="161832"/>
                  <a:pt x="74199" y="-23023"/>
                  <a:pt x="76316" y="2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フリーフォーム: 図形 191">
            <a:extLst>
              <a:ext uri="{FF2B5EF4-FFF2-40B4-BE49-F238E27FC236}">
                <a16:creationId xmlns:a16="http://schemas.microsoft.com/office/drawing/2014/main" id="{0B3B7DBD-71FB-4932-AF64-42AEB7B47E58}"/>
              </a:ext>
            </a:extLst>
          </p:cNvPr>
          <p:cNvSpPr/>
          <p:nvPr/>
        </p:nvSpPr>
        <p:spPr>
          <a:xfrm>
            <a:off x="403421" y="9651917"/>
            <a:ext cx="1844794" cy="938393"/>
          </a:xfrm>
          <a:custGeom>
            <a:avLst/>
            <a:gdLst>
              <a:gd name="connsiteX0" fmla="*/ 1844479 w 1844794"/>
              <a:gd name="connsiteY0" fmla="*/ 83 h 938393"/>
              <a:gd name="connsiteX1" fmla="*/ 1514279 w 1844794"/>
              <a:gd name="connsiteY1" fmla="*/ 232916 h 938393"/>
              <a:gd name="connsiteX2" fmla="*/ 1827546 w 1844794"/>
              <a:gd name="connsiteY2" fmla="*/ 139783 h 938393"/>
              <a:gd name="connsiteX3" fmla="*/ 1349179 w 1844794"/>
              <a:gd name="connsiteY3" fmla="*/ 326050 h 938393"/>
              <a:gd name="connsiteX4" fmla="*/ 951246 w 1844794"/>
              <a:gd name="connsiteY4" fmla="*/ 431883 h 938393"/>
              <a:gd name="connsiteX5" fmla="*/ 1378812 w 1844794"/>
              <a:gd name="connsiteY5" fmla="*/ 347216 h 938393"/>
              <a:gd name="connsiteX6" fmla="*/ 836946 w 1844794"/>
              <a:gd name="connsiteY6" fmla="*/ 571583 h 938393"/>
              <a:gd name="connsiteX7" fmla="*/ 193479 w 1844794"/>
              <a:gd name="connsiteY7" fmla="*/ 795950 h 938393"/>
              <a:gd name="connsiteX8" fmla="*/ 574479 w 1844794"/>
              <a:gd name="connsiteY8" fmla="*/ 626616 h 938393"/>
              <a:gd name="connsiteX9" fmla="*/ 7212 w 1844794"/>
              <a:gd name="connsiteY9" fmla="*/ 935650 h 938393"/>
              <a:gd name="connsiteX10" fmla="*/ 256979 w 1844794"/>
              <a:gd name="connsiteY10" fmla="*/ 779016 h 938393"/>
              <a:gd name="connsiteX11" fmla="*/ 299312 w 1844794"/>
              <a:gd name="connsiteY11" fmla="*/ 795950 h 938393"/>
              <a:gd name="connsiteX12" fmla="*/ 1277212 w 1844794"/>
              <a:gd name="connsiteY12" fmla="*/ 376850 h 938393"/>
              <a:gd name="connsiteX13" fmla="*/ 1569312 w 1844794"/>
              <a:gd name="connsiteY13" fmla="*/ 262550 h 938393"/>
              <a:gd name="connsiteX14" fmla="*/ 1844479 w 1844794"/>
              <a:gd name="connsiteY14" fmla="*/ 83 h 938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44794" h="938393">
                <a:moveTo>
                  <a:pt x="1844479" y="83"/>
                </a:moveTo>
                <a:cubicBezTo>
                  <a:pt x="1835307" y="-4856"/>
                  <a:pt x="1517101" y="209633"/>
                  <a:pt x="1514279" y="232916"/>
                </a:cubicBezTo>
                <a:cubicBezTo>
                  <a:pt x="1511457" y="256199"/>
                  <a:pt x="1855063" y="124261"/>
                  <a:pt x="1827546" y="139783"/>
                </a:cubicBezTo>
                <a:cubicBezTo>
                  <a:pt x="1800029" y="155305"/>
                  <a:pt x="1495229" y="277367"/>
                  <a:pt x="1349179" y="326050"/>
                </a:cubicBezTo>
                <a:cubicBezTo>
                  <a:pt x="1203129" y="374733"/>
                  <a:pt x="946307" y="428355"/>
                  <a:pt x="951246" y="431883"/>
                </a:cubicBezTo>
                <a:cubicBezTo>
                  <a:pt x="956185" y="435411"/>
                  <a:pt x="1397862" y="323933"/>
                  <a:pt x="1378812" y="347216"/>
                </a:cubicBezTo>
                <a:cubicBezTo>
                  <a:pt x="1359762" y="370499"/>
                  <a:pt x="1034501" y="496794"/>
                  <a:pt x="836946" y="571583"/>
                </a:cubicBezTo>
                <a:cubicBezTo>
                  <a:pt x="639391" y="646372"/>
                  <a:pt x="237223" y="786778"/>
                  <a:pt x="193479" y="795950"/>
                </a:cubicBezTo>
                <a:cubicBezTo>
                  <a:pt x="149735" y="805122"/>
                  <a:pt x="605523" y="603333"/>
                  <a:pt x="574479" y="626616"/>
                </a:cubicBezTo>
                <a:cubicBezTo>
                  <a:pt x="543434" y="649899"/>
                  <a:pt x="60129" y="910250"/>
                  <a:pt x="7212" y="935650"/>
                </a:cubicBezTo>
                <a:cubicBezTo>
                  <a:pt x="-45705" y="961050"/>
                  <a:pt x="208296" y="802299"/>
                  <a:pt x="256979" y="779016"/>
                </a:cubicBezTo>
                <a:cubicBezTo>
                  <a:pt x="305662" y="755733"/>
                  <a:pt x="129273" y="862978"/>
                  <a:pt x="299312" y="795950"/>
                </a:cubicBezTo>
                <a:cubicBezTo>
                  <a:pt x="469351" y="728922"/>
                  <a:pt x="1065545" y="465750"/>
                  <a:pt x="1277212" y="376850"/>
                </a:cubicBezTo>
                <a:cubicBezTo>
                  <a:pt x="1488879" y="287950"/>
                  <a:pt x="1478295" y="323228"/>
                  <a:pt x="1569312" y="262550"/>
                </a:cubicBezTo>
                <a:cubicBezTo>
                  <a:pt x="1660329" y="201872"/>
                  <a:pt x="1853651" y="5022"/>
                  <a:pt x="1844479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: 図形 192">
            <a:extLst>
              <a:ext uri="{FF2B5EF4-FFF2-40B4-BE49-F238E27FC236}">
                <a16:creationId xmlns:a16="http://schemas.microsoft.com/office/drawing/2014/main" id="{4DAE7D35-6E23-4B5F-9C52-1605E4EF9B07}"/>
              </a:ext>
            </a:extLst>
          </p:cNvPr>
          <p:cNvSpPr/>
          <p:nvPr/>
        </p:nvSpPr>
        <p:spPr>
          <a:xfrm>
            <a:off x="8185069" y="9327469"/>
            <a:ext cx="510712" cy="676377"/>
          </a:xfrm>
          <a:custGeom>
            <a:avLst/>
            <a:gdLst>
              <a:gd name="connsiteX0" fmla="*/ 2198 w 510712"/>
              <a:gd name="connsiteY0" fmla="*/ 7031 h 676377"/>
              <a:gd name="connsiteX1" fmla="*/ 201164 w 510712"/>
              <a:gd name="connsiteY1" fmla="*/ 388031 h 676377"/>
              <a:gd name="connsiteX2" fmla="*/ 264664 w 510712"/>
              <a:gd name="connsiteY2" fmla="*/ 404964 h 676377"/>
              <a:gd name="connsiteX3" fmla="*/ 476331 w 510712"/>
              <a:gd name="connsiteY3" fmla="*/ 629331 h 676377"/>
              <a:gd name="connsiteX4" fmla="*/ 378964 w 510712"/>
              <a:gd name="connsiteY4" fmla="*/ 586998 h 676377"/>
              <a:gd name="connsiteX5" fmla="*/ 510198 w 510712"/>
              <a:gd name="connsiteY5" fmla="*/ 675898 h 676377"/>
              <a:gd name="connsiteX6" fmla="*/ 319698 w 510712"/>
              <a:gd name="connsiteY6" fmla="*/ 540431 h 676377"/>
              <a:gd name="connsiteX7" fmla="*/ 213864 w 510712"/>
              <a:gd name="connsiteY7" fmla="*/ 341464 h 676377"/>
              <a:gd name="connsiteX8" fmla="*/ 103798 w 510712"/>
              <a:gd name="connsiteY8" fmla="*/ 155198 h 676377"/>
              <a:gd name="connsiteX9" fmla="*/ 2198 w 510712"/>
              <a:gd name="connsiteY9" fmla="*/ 7031 h 676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0712" h="676377">
                <a:moveTo>
                  <a:pt x="2198" y="7031"/>
                </a:moveTo>
                <a:cubicBezTo>
                  <a:pt x="18426" y="45836"/>
                  <a:pt x="157420" y="321709"/>
                  <a:pt x="201164" y="388031"/>
                </a:cubicBezTo>
                <a:cubicBezTo>
                  <a:pt x="244908" y="454353"/>
                  <a:pt x="218803" y="364747"/>
                  <a:pt x="264664" y="404964"/>
                </a:cubicBezTo>
                <a:cubicBezTo>
                  <a:pt x="310525" y="445181"/>
                  <a:pt x="457281" y="598992"/>
                  <a:pt x="476331" y="629331"/>
                </a:cubicBezTo>
                <a:cubicBezTo>
                  <a:pt x="495381" y="659670"/>
                  <a:pt x="373320" y="579237"/>
                  <a:pt x="378964" y="586998"/>
                </a:cubicBezTo>
                <a:cubicBezTo>
                  <a:pt x="384609" y="594759"/>
                  <a:pt x="520076" y="683659"/>
                  <a:pt x="510198" y="675898"/>
                </a:cubicBezTo>
                <a:cubicBezTo>
                  <a:pt x="500320" y="668137"/>
                  <a:pt x="369087" y="596170"/>
                  <a:pt x="319698" y="540431"/>
                </a:cubicBezTo>
                <a:cubicBezTo>
                  <a:pt x="270309" y="484692"/>
                  <a:pt x="249847" y="405670"/>
                  <a:pt x="213864" y="341464"/>
                </a:cubicBezTo>
                <a:cubicBezTo>
                  <a:pt x="177881" y="277259"/>
                  <a:pt x="144015" y="210231"/>
                  <a:pt x="103798" y="155198"/>
                </a:cubicBezTo>
                <a:cubicBezTo>
                  <a:pt x="63581" y="100165"/>
                  <a:pt x="-14030" y="-31774"/>
                  <a:pt x="2198" y="70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: 図形 193">
            <a:extLst>
              <a:ext uri="{FF2B5EF4-FFF2-40B4-BE49-F238E27FC236}">
                <a16:creationId xmlns:a16="http://schemas.microsoft.com/office/drawing/2014/main" id="{A929BD5C-A2B3-4AA7-B807-EBD87CF90AB0}"/>
              </a:ext>
            </a:extLst>
          </p:cNvPr>
          <p:cNvSpPr/>
          <p:nvPr/>
        </p:nvSpPr>
        <p:spPr>
          <a:xfrm>
            <a:off x="8249142" y="9939818"/>
            <a:ext cx="419525" cy="683723"/>
          </a:xfrm>
          <a:custGeom>
            <a:avLst/>
            <a:gdLst>
              <a:gd name="connsiteX0" fmla="*/ 416491 w 419525"/>
              <a:gd name="connsiteY0" fmla="*/ 49 h 683723"/>
              <a:gd name="connsiteX1" fmla="*/ 336058 w 419525"/>
              <a:gd name="connsiteY1" fmla="*/ 292149 h 683723"/>
              <a:gd name="connsiteX2" fmla="*/ 399558 w 419525"/>
              <a:gd name="connsiteY2" fmla="*/ 173615 h 683723"/>
              <a:gd name="connsiteX3" fmla="*/ 285258 w 419525"/>
              <a:gd name="connsiteY3" fmla="*/ 385282 h 683723"/>
              <a:gd name="connsiteX4" fmla="*/ 1625 w 419525"/>
              <a:gd name="connsiteY4" fmla="*/ 681615 h 683723"/>
              <a:gd name="connsiteX5" fmla="*/ 166725 w 419525"/>
              <a:gd name="connsiteY5" fmla="*/ 520749 h 683723"/>
              <a:gd name="connsiteX6" fmla="*/ 111691 w 419525"/>
              <a:gd name="connsiteY6" fmla="*/ 575782 h 683723"/>
              <a:gd name="connsiteX7" fmla="*/ 374158 w 419525"/>
              <a:gd name="connsiteY7" fmla="*/ 317549 h 683723"/>
              <a:gd name="connsiteX8" fmla="*/ 416491 w 419525"/>
              <a:gd name="connsiteY8" fmla="*/ 49 h 683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9525" h="683723">
                <a:moveTo>
                  <a:pt x="416491" y="49"/>
                </a:moveTo>
                <a:cubicBezTo>
                  <a:pt x="410141" y="-4184"/>
                  <a:pt x="338880" y="263221"/>
                  <a:pt x="336058" y="292149"/>
                </a:cubicBezTo>
                <a:cubicBezTo>
                  <a:pt x="333236" y="321077"/>
                  <a:pt x="408025" y="158093"/>
                  <a:pt x="399558" y="173615"/>
                </a:cubicBezTo>
                <a:cubicBezTo>
                  <a:pt x="391091" y="189137"/>
                  <a:pt x="351580" y="300615"/>
                  <a:pt x="285258" y="385282"/>
                </a:cubicBezTo>
                <a:cubicBezTo>
                  <a:pt x="218936" y="469949"/>
                  <a:pt x="21381" y="659037"/>
                  <a:pt x="1625" y="681615"/>
                </a:cubicBezTo>
                <a:cubicBezTo>
                  <a:pt x="-18131" y="704193"/>
                  <a:pt x="148381" y="538388"/>
                  <a:pt x="166725" y="520749"/>
                </a:cubicBezTo>
                <a:cubicBezTo>
                  <a:pt x="185069" y="503110"/>
                  <a:pt x="77119" y="609649"/>
                  <a:pt x="111691" y="575782"/>
                </a:cubicBezTo>
                <a:cubicBezTo>
                  <a:pt x="146263" y="541915"/>
                  <a:pt x="324769" y="409977"/>
                  <a:pt x="374158" y="317549"/>
                </a:cubicBezTo>
                <a:cubicBezTo>
                  <a:pt x="423547" y="225121"/>
                  <a:pt x="422841" y="4282"/>
                  <a:pt x="416491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: 図形 194">
            <a:extLst>
              <a:ext uri="{FF2B5EF4-FFF2-40B4-BE49-F238E27FC236}">
                <a16:creationId xmlns:a16="http://schemas.microsoft.com/office/drawing/2014/main" id="{4E7B1F25-80F9-40A7-ADFB-9E6FFFD40658}"/>
              </a:ext>
            </a:extLst>
          </p:cNvPr>
          <p:cNvSpPr/>
          <p:nvPr/>
        </p:nvSpPr>
        <p:spPr>
          <a:xfrm>
            <a:off x="8415177" y="10021478"/>
            <a:ext cx="1003472" cy="609131"/>
          </a:xfrm>
          <a:custGeom>
            <a:avLst/>
            <a:gdLst>
              <a:gd name="connsiteX0" fmla="*/ 390156 w 1003472"/>
              <a:gd name="connsiteY0" fmla="*/ 7289 h 609131"/>
              <a:gd name="connsiteX1" fmla="*/ 123456 w 1003472"/>
              <a:gd name="connsiteY1" fmla="*/ 472955 h 609131"/>
              <a:gd name="connsiteX2" fmla="*/ 280090 w 1003472"/>
              <a:gd name="connsiteY2" fmla="*/ 286689 h 609131"/>
              <a:gd name="connsiteX3" fmla="*/ 690 w 1003472"/>
              <a:gd name="connsiteY3" fmla="*/ 608422 h 609131"/>
              <a:gd name="connsiteX4" fmla="*/ 377456 w 1003472"/>
              <a:gd name="connsiteY4" fmla="*/ 180855 h 609131"/>
              <a:gd name="connsiteX5" fmla="*/ 597590 w 1003472"/>
              <a:gd name="connsiteY5" fmla="*/ 307855 h 609131"/>
              <a:gd name="connsiteX6" fmla="*/ 830423 w 1003472"/>
              <a:gd name="connsiteY6" fmla="*/ 460255 h 609131"/>
              <a:gd name="connsiteX7" fmla="*/ 821956 w 1003472"/>
              <a:gd name="connsiteY7" fmla="*/ 485655 h 609131"/>
              <a:gd name="connsiteX8" fmla="*/ 999756 w 1003472"/>
              <a:gd name="connsiteY8" fmla="*/ 595722 h 609131"/>
              <a:gd name="connsiteX9" fmla="*/ 631456 w 1003472"/>
              <a:gd name="connsiteY9" fmla="*/ 358655 h 609131"/>
              <a:gd name="connsiteX10" fmla="*/ 297023 w 1003472"/>
              <a:gd name="connsiteY10" fmla="*/ 197789 h 609131"/>
              <a:gd name="connsiteX11" fmla="*/ 390156 w 1003472"/>
              <a:gd name="connsiteY11" fmla="*/ 7289 h 60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03472" h="609131">
                <a:moveTo>
                  <a:pt x="390156" y="7289"/>
                </a:moveTo>
                <a:cubicBezTo>
                  <a:pt x="361228" y="53150"/>
                  <a:pt x="141800" y="426388"/>
                  <a:pt x="123456" y="472955"/>
                </a:cubicBezTo>
                <a:cubicBezTo>
                  <a:pt x="105112" y="519522"/>
                  <a:pt x="300551" y="264111"/>
                  <a:pt x="280090" y="286689"/>
                </a:cubicBezTo>
                <a:cubicBezTo>
                  <a:pt x="259629" y="309267"/>
                  <a:pt x="-15538" y="626061"/>
                  <a:pt x="690" y="608422"/>
                </a:cubicBezTo>
                <a:cubicBezTo>
                  <a:pt x="16918" y="590783"/>
                  <a:pt x="277973" y="230950"/>
                  <a:pt x="377456" y="180855"/>
                </a:cubicBezTo>
                <a:cubicBezTo>
                  <a:pt x="476939" y="130761"/>
                  <a:pt x="522096" y="261288"/>
                  <a:pt x="597590" y="307855"/>
                </a:cubicBezTo>
                <a:cubicBezTo>
                  <a:pt x="673084" y="354422"/>
                  <a:pt x="793029" y="430622"/>
                  <a:pt x="830423" y="460255"/>
                </a:cubicBezTo>
                <a:cubicBezTo>
                  <a:pt x="867817" y="489888"/>
                  <a:pt x="793734" y="463077"/>
                  <a:pt x="821956" y="485655"/>
                </a:cubicBezTo>
                <a:cubicBezTo>
                  <a:pt x="850178" y="508233"/>
                  <a:pt x="1031506" y="616889"/>
                  <a:pt x="999756" y="595722"/>
                </a:cubicBezTo>
                <a:cubicBezTo>
                  <a:pt x="968006" y="574555"/>
                  <a:pt x="748578" y="424977"/>
                  <a:pt x="631456" y="358655"/>
                </a:cubicBezTo>
                <a:cubicBezTo>
                  <a:pt x="514334" y="292333"/>
                  <a:pt x="340062" y="250706"/>
                  <a:pt x="297023" y="197789"/>
                </a:cubicBezTo>
                <a:cubicBezTo>
                  <a:pt x="253984" y="144872"/>
                  <a:pt x="419084" y="-38572"/>
                  <a:pt x="390156" y="72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: 図形 195">
            <a:extLst>
              <a:ext uri="{FF2B5EF4-FFF2-40B4-BE49-F238E27FC236}">
                <a16:creationId xmlns:a16="http://schemas.microsoft.com/office/drawing/2014/main" id="{AEB1C7D4-A903-4B23-9D75-10596BB53E86}"/>
              </a:ext>
            </a:extLst>
          </p:cNvPr>
          <p:cNvSpPr/>
          <p:nvPr/>
        </p:nvSpPr>
        <p:spPr>
          <a:xfrm>
            <a:off x="6914218" y="9546917"/>
            <a:ext cx="1329655" cy="978198"/>
          </a:xfrm>
          <a:custGeom>
            <a:avLst/>
            <a:gdLst>
              <a:gd name="connsiteX0" fmla="*/ 1311149 w 1329655"/>
              <a:gd name="connsiteY0" fmla="*/ 11950 h 978198"/>
              <a:gd name="connsiteX1" fmla="*/ 599949 w 1329655"/>
              <a:gd name="connsiteY1" fmla="*/ 668116 h 978198"/>
              <a:gd name="connsiteX2" fmla="*/ 930149 w 1329655"/>
              <a:gd name="connsiteY2" fmla="*/ 447983 h 978198"/>
              <a:gd name="connsiteX3" fmla="*/ 3049 w 1329655"/>
              <a:gd name="connsiteY3" fmla="*/ 977150 h 978198"/>
              <a:gd name="connsiteX4" fmla="*/ 625349 w 1329655"/>
              <a:gd name="connsiteY4" fmla="*/ 587683 h 978198"/>
              <a:gd name="connsiteX5" fmla="*/ 443315 w 1329655"/>
              <a:gd name="connsiteY5" fmla="*/ 731616 h 978198"/>
              <a:gd name="connsiteX6" fmla="*/ 930149 w 1329655"/>
              <a:gd name="connsiteY6" fmla="*/ 409883 h 978198"/>
              <a:gd name="connsiteX7" fmla="*/ 1107949 w 1329655"/>
              <a:gd name="connsiteY7" fmla="*/ 257483 h 978198"/>
              <a:gd name="connsiteX8" fmla="*/ 1311149 w 1329655"/>
              <a:gd name="connsiteY8" fmla="*/ 11950 h 978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9655" h="978198">
                <a:moveTo>
                  <a:pt x="1311149" y="11950"/>
                </a:moveTo>
                <a:cubicBezTo>
                  <a:pt x="1226482" y="80389"/>
                  <a:pt x="663449" y="595444"/>
                  <a:pt x="599949" y="668116"/>
                </a:cubicBezTo>
                <a:cubicBezTo>
                  <a:pt x="536449" y="740788"/>
                  <a:pt x="1029632" y="396477"/>
                  <a:pt x="930149" y="447983"/>
                </a:cubicBezTo>
                <a:cubicBezTo>
                  <a:pt x="830666" y="499489"/>
                  <a:pt x="53849" y="953867"/>
                  <a:pt x="3049" y="977150"/>
                </a:cubicBezTo>
                <a:cubicBezTo>
                  <a:pt x="-47751" y="1000433"/>
                  <a:pt x="551971" y="628605"/>
                  <a:pt x="625349" y="587683"/>
                </a:cubicBezTo>
                <a:cubicBezTo>
                  <a:pt x="698727" y="546761"/>
                  <a:pt x="392515" y="761249"/>
                  <a:pt x="443315" y="731616"/>
                </a:cubicBezTo>
                <a:cubicBezTo>
                  <a:pt x="494115" y="701983"/>
                  <a:pt x="819377" y="488905"/>
                  <a:pt x="930149" y="409883"/>
                </a:cubicBezTo>
                <a:cubicBezTo>
                  <a:pt x="1040921" y="330861"/>
                  <a:pt x="1050094" y="326627"/>
                  <a:pt x="1107949" y="257483"/>
                </a:cubicBezTo>
                <a:cubicBezTo>
                  <a:pt x="1165804" y="188339"/>
                  <a:pt x="1395816" y="-56489"/>
                  <a:pt x="1311149" y="119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372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982</TotalTime>
  <Words>0</Words>
  <Application>Microsoft Office PowerPoint</Application>
  <PresentationFormat>A3 297x420 mm</PresentationFormat>
  <Paragraphs>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32</cp:revision>
  <dcterms:created xsi:type="dcterms:W3CDTF">2022-03-04T13:12:37Z</dcterms:created>
  <dcterms:modified xsi:type="dcterms:W3CDTF">2022-03-06T07:35:50Z</dcterms:modified>
</cp:coreProperties>
</file>